
<file path=[Content_Types].xml><?xml version="1.0" encoding="utf-8"?>
<Types xmlns="http://schemas.openxmlformats.org/package/2006/content-types">
  <Default Extension="png" ContentType="image/png"/>
  <Default Extension="mp3" ContentType="audio/mpe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</p:sldMasterIdLst>
  <p:notesMasterIdLst>
    <p:notesMasterId r:id="rId17"/>
  </p:notesMasterIdLst>
  <p:sldIdLst>
    <p:sldId id="289" r:id="rId5"/>
    <p:sldId id="288" r:id="rId6"/>
    <p:sldId id="256" r:id="rId7"/>
    <p:sldId id="264" r:id="rId8"/>
    <p:sldId id="283" r:id="rId9"/>
    <p:sldId id="287" r:id="rId10"/>
    <p:sldId id="286" r:id="rId11"/>
    <p:sldId id="279" r:id="rId12"/>
    <p:sldId id="291" r:id="rId13"/>
    <p:sldId id="285" r:id="rId14"/>
    <p:sldId id="293" r:id="rId15"/>
    <p:sldId id="270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200"/>
    <a:srgbClr val="CC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91EBBBCC-DAD2-459C-BE2E-F6DE35CF9A28}" styleName="Dark Style 2 - Accent 3/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207" autoAdjust="0"/>
    <p:restoredTop sz="93950" autoAdjust="0"/>
  </p:normalViewPr>
  <p:slideViewPr>
    <p:cSldViewPr snapToGrid="0">
      <p:cViewPr varScale="1">
        <p:scale>
          <a:sx n="68" d="100"/>
          <a:sy n="68" d="100"/>
        </p:scale>
        <p:origin x="774" y="3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EAD26F-197A-4344-8006-41ADEB63EE52}" type="datetimeFigureOut">
              <a:rPr lang="en-US" smtClean="0"/>
              <a:t>12/1/2021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410672-AB2C-4B15-8A81-455247B625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47862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 smtClean="0"/>
              <a:t>Thầy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cô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gõ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mục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tiêu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theo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bài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giảng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của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mình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vào</a:t>
            </a:r>
            <a:r>
              <a:rPr lang="en-US" altLang="zh-CN" baseline="0" dirty="0" smtClean="0"/>
              <a:t> ô text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>
                <a:solidFill>
                  <a:prstClr val="black"/>
                </a:solidFill>
              </a:rPr>
              <a:pPr/>
              <a:t>4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67014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9DDCC56-F5E1-4C44-AD86-F1B8EB7F87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DD507852-9A7E-4F06-86D7-DBE085B30F2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F5D0A2A-C2A4-4C64-BBC0-C18F193E2D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12/1/2021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01549A9-ADD6-4C8C-936F-8BDB0273E5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19B67A7-BC8F-483B-BDBA-EC669FAF61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15774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FCF7EA7-A850-4B31-BFB1-05DC9C4AE1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0E12A992-B0AB-4724-97D7-DC5BFD05ED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FE3DB81-A2CE-4DE2-A81D-BE3D0803E3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12/1/2021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B7F8850-939A-42C1-BE67-B5974749F4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B22DB53-C194-42C0-9EA0-8FF03CFF51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1798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AEA1348F-F778-4CB0-B111-7C97E7CBD8A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DA5C8359-3C7A-4EFE-854C-E2DE54F092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C642ADB-39AF-4F4B-85BE-175AEF9F9F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12/1/2021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4F9F293-897F-4929-9E42-96D4A6D15D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42CD7FF-3FFB-49B0-AA83-669D525ED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91139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67E14-3BA2-4243-B9EA-E2C7FD4D8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B76E8-5BCA-478B-A7D2-0147B70B10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16071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67E14-3BA2-4243-B9EA-E2C7FD4D8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B76E8-5BCA-478B-A7D2-0147B70B10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54566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67E14-3BA2-4243-B9EA-E2C7FD4D8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B76E8-5BCA-478B-A7D2-0147B70B10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40858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67E14-3BA2-4243-B9EA-E2C7FD4D8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B76E8-5BCA-478B-A7D2-0147B70B10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771127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67E14-3BA2-4243-B9EA-E2C7FD4D8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B76E8-5BCA-478B-A7D2-0147B70B10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505088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67E14-3BA2-4243-B9EA-E2C7FD4D8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B76E8-5BCA-478B-A7D2-0147B70B10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34632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67E14-3BA2-4243-B9EA-E2C7FD4D8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B76E8-5BCA-478B-A7D2-0147B70B10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328304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67E14-3BA2-4243-B9EA-E2C7FD4D8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B76E8-5BCA-478B-A7D2-0147B70B10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85700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EC7C249-3B70-4FA6-93F0-C231D5DB5C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E087E01-A3A5-4334-914B-F24DC27B16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1F0F003-333E-4D29-A09D-C780346396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12/1/2021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43D16D9-B845-4551-9DDF-45C4E07B1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A3BC130-9B5D-4315-9904-85626D9CD4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415907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67E14-3BA2-4243-B9EA-E2C7FD4D8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B76E8-5BCA-478B-A7D2-0147B70B10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896000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67E14-3BA2-4243-B9EA-E2C7FD4D8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B76E8-5BCA-478B-A7D2-0147B70B10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910154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67E14-3BA2-4243-B9EA-E2C7FD4D8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B76E8-5BCA-478B-A7D2-0147B70B10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70109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9DDCC56-F5E1-4C44-AD86-F1B8EB7F87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DD507852-9A7E-4F06-86D7-DBE085B30F2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F5D0A2A-C2A4-4C64-BBC0-C18F193E2D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01549A9-ADD6-4C8C-936F-8BDB0273E5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19B67A7-BC8F-483B-BDBA-EC669FAF61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918247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EC7C249-3B70-4FA6-93F0-C231D5DB5C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E087E01-A3A5-4334-914B-F24DC27B16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1F0F003-333E-4D29-A09D-C780346396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43D16D9-B845-4551-9DDF-45C4E07B1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A3BC130-9B5D-4315-9904-85626D9CD4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256819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BB5E6A4-0F6D-47B3-B1B0-C81BEF1D11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6862201-2032-4EF5-B29F-61630F4326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8A8B075-1BD0-4D86-91C9-AFB9542B6C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96A3AD1-44DC-4640-BD35-E86F637E87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BB325A1-EB8B-45A0-9544-25DE745A92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3333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F3F7812-5831-4B47-867E-6AACD3E4EE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58893B5-3A4A-48F8-A774-0DE8F58E86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DA23DB5A-3027-4D38-8798-A30633BCD6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13C59029-2351-43F4-BE15-A0B05CDDCC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D982C413-63C8-4708-B04B-22EA3CBE0C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C35F2F7-954D-4718-AB34-12C970AEDF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744790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18F00AA-FC9B-4B22-909A-66E2B4E791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2AE43A2-95F0-4FDA-A3A9-994D72DF7D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6AA94606-FDC0-44C6-B2F6-78A0EE4BDF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0E4136C7-42FF-44D1-9DDD-2AFC74A0E9A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EA383972-0D86-400F-AFB9-057E6E4038E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08A12704-9F3B-4E5D-B37A-A65FB6639F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DED14B6A-D31E-4E4E-9999-2A037F28C0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323CE0C2-879A-464E-B0C6-8927F16B48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156351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F584C4B-E99A-4637-B2A5-62A92ADAB2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09C2A881-E3AF-49DA-A4B1-579A0F39FE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F35913B2-3613-49A3-8703-7439B1EE9C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9C282779-E726-41E8-A702-F4E40F1369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588475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32118B78-BCE9-4DA8-80F2-24A4C0524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005BF5D5-4750-4FE3-AE67-46C67F70B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646C7EBF-F997-4A98-BFCB-A2F2CFCE84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90678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BB5E6A4-0F6D-47B3-B1B0-C81BEF1D11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6862201-2032-4EF5-B29F-61630F4326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8A8B075-1BD0-4D86-91C9-AFB9542B6C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12/1/2021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96A3AD1-44DC-4640-BD35-E86F637E87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BB325A1-EB8B-45A0-9544-25DE745A92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111319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390F86B-DE1B-47E5-AF1E-F1E43D126D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3839149-F5C9-4A3E-B1F1-64AC32A8C4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B0B49737-FC39-46B3-AA8E-88ED0BBE3D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ED70A5A9-3EC5-49B2-BB5D-3ADB82122D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EB834B9C-1E2F-4435-98A0-7D4AACDEAF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6D319B98-E521-4405-A564-3AB1026FDD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874750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3F9B37F-F0AD-4E46-B21B-5C2CD91743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B76602EB-C689-4796-BE01-E59E221EA91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886E3EE4-9555-4C63-94C7-F6ACA3E82D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EB6BCC5D-691D-47D3-874F-80E55C572C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7FFBD8AA-F3E0-4242-98F6-9558B68AF3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D5ED071D-48D1-4743-B5AE-2DF6123982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02740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FCF7EA7-A850-4B31-BFB1-05DC9C4AE1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0E12A992-B0AB-4724-97D7-DC5BFD05ED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FE3DB81-A2CE-4DE2-A81D-BE3D0803E3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B7F8850-939A-42C1-BE67-B5974749F4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B22DB53-C194-42C0-9EA0-8FF03CFF51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815249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AEA1348F-F778-4CB0-B111-7C97E7CBD8A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DA5C8359-3C7A-4EFE-854C-E2DE54F092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C642ADB-39AF-4F4B-85BE-175AEF9F9F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4F9F293-897F-4929-9E42-96D4A6D15D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42CD7FF-3FFB-49B0-AA83-669D525ED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832688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23714" y="496906"/>
            <a:ext cx="11416775" cy="5729212"/>
            <a:chOff x="-20797" y="547977"/>
            <a:chExt cx="10011977" cy="6318048"/>
          </a:xfrm>
        </p:grpSpPr>
        <p:sp>
          <p:nvSpPr>
            <p:cNvPr id="10" name="Google Shape;10;p2"/>
            <p:cNvSpPr/>
            <p:nvPr/>
          </p:nvSpPr>
          <p:spPr>
            <a:xfrm>
              <a:off x="-20797" y="1350825"/>
              <a:ext cx="2262118" cy="976463"/>
            </a:xfrm>
            <a:custGeom>
              <a:avLst/>
              <a:gdLst/>
              <a:ahLst/>
              <a:cxnLst/>
              <a:rect l="l" t="t" r="r" b="b"/>
              <a:pathLst>
                <a:path w="29249" h="12738" extrusionOk="0">
                  <a:moveTo>
                    <a:pt x="10913" y="0"/>
                  </a:moveTo>
                  <a:cubicBezTo>
                    <a:pt x="10819" y="0"/>
                    <a:pt x="10723" y="3"/>
                    <a:pt x="10626" y="7"/>
                  </a:cubicBezTo>
                  <a:cubicBezTo>
                    <a:pt x="9890" y="7"/>
                    <a:pt x="9153" y="217"/>
                    <a:pt x="8417" y="638"/>
                  </a:cubicBezTo>
                  <a:cubicBezTo>
                    <a:pt x="7680" y="901"/>
                    <a:pt x="7102" y="1322"/>
                    <a:pt x="6576" y="1953"/>
                  </a:cubicBezTo>
                  <a:cubicBezTo>
                    <a:pt x="5997" y="2532"/>
                    <a:pt x="5576" y="3269"/>
                    <a:pt x="5366" y="4058"/>
                  </a:cubicBezTo>
                  <a:cubicBezTo>
                    <a:pt x="5050" y="4847"/>
                    <a:pt x="4945" y="5636"/>
                    <a:pt x="4945" y="6477"/>
                  </a:cubicBezTo>
                  <a:cubicBezTo>
                    <a:pt x="4998" y="7003"/>
                    <a:pt x="5103" y="7530"/>
                    <a:pt x="5208" y="8056"/>
                  </a:cubicBezTo>
                  <a:lnTo>
                    <a:pt x="5208" y="8108"/>
                  </a:lnTo>
                  <a:cubicBezTo>
                    <a:pt x="4261" y="8161"/>
                    <a:pt x="3262" y="8529"/>
                    <a:pt x="2473" y="9055"/>
                  </a:cubicBezTo>
                  <a:cubicBezTo>
                    <a:pt x="1631" y="9634"/>
                    <a:pt x="1000" y="10370"/>
                    <a:pt x="526" y="11264"/>
                  </a:cubicBezTo>
                  <a:cubicBezTo>
                    <a:pt x="263" y="11738"/>
                    <a:pt x="105" y="12211"/>
                    <a:pt x="0" y="12737"/>
                  </a:cubicBezTo>
                  <a:lnTo>
                    <a:pt x="29248" y="12737"/>
                  </a:lnTo>
                  <a:lnTo>
                    <a:pt x="29248" y="12580"/>
                  </a:lnTo>
                  <a:cubicBezTo>
                    <a:pt x="29038" y="12317"/>
                    <a:pt x="28880" y="12106"/>
                    <a:pt x="28670" y="11948"/>
                  </a:cubicBezTo>
                  <a:cubicBezTo>
                    <a:pt x="28302" y="11580"/>
                    <a:pt x="27828" y="11264"/>
                    <a:pt x="27407" y="11001"/>
                  </a:cubicBezTo>
                  <a:cubicBezTo>
                    <a:pt x="26492" y="10520"/>
                    <a:pt x="25620" y="10258"/>
                    <a:pt x="24631" y="10258"/>
                  </a:cubicBezTo>
                  <a:cubicBezTo>
                    <a:pt x="24540" y="10258"/>
                    <a:pt x="24449" y="10261"/>
                    <a:pt x="24356" y="10265"/>
                  </a:cubicBezTo>
                  <a:cubicBezTo>
                    <a:pt x="23567" y="10265"/>
                    <a:pt x="22831" y="10475"/>
                    <a:pt x="22147" y="10896"/>
                  </a:cubicBezTo>
                  <a:cubicBezTo>
                    <a:pt x="22042" y="10949"/>
                    <a:pt x="21884" y="10949"/>
                    <a:pt x="21831" y="11001"/>
                  </a:cubicBezTo>
                  <a:cubicBezTo>
                    <a:pt x="21515" y="10212"/>
                    <a:pt x="21042" y="9581"/>
                    <a:pt x="20463" y="8950"/>
                  </a:cubicBezTo>
                  <a:cubicBezTo>
                    <a:pt x="20043" y="8634"/>
                    <a:pt x="19569" y="8319"/>
                    <a:pt x="19201" y="8056"/>
                  </a:cubicBezTo>
                  <a:cubicBezTo>
                    <a:pt x="18412" y="7582"/>
                    <a:pt x="17623" y="7372"/>
                    <a:pt x="16781" y="7319"/>
                  </a:cubicBezTo>
                  <a:cubicBezTo>
                    <a:pt x="16834" y="6846"/>
                    <a:pt x="16886" y="6425"/>
                    <a:pt x="16834" y="5951"/>
                  </a:cubicBezTo>
                  <a:cubicBezTo>
                    <a:pt x="16781" y="5425"/>
                    <a:pt x="16623" y="4899"/>
                    <a:pt x="16571" y="4373"/>
                  </a:cubicBezTo>
                  <a:cubicBezTo>
                    <a:pt x="16255" y="3321"/>
                    <a:pt x="15729" y="2479"/>
                    <a:pt x="14992" y="1690"/>
                  </a:cubicBezTo>
                  <a:cubicBezTo>
                    <a:pt x="14572" y="1322"/>
                    <a:pt x="14151" y="1007"/>
                    <a:pt x="13730" y="743"/>
                  </a:cubicBezTo>
                  <a:cubicBezTo>
                    <a:pt x="12814" y="262"/>
                    <a:pt x="11943" y="0"/>
                    <a:pt x="10913" y="0"/>
                  </a:cubicBezTo>
                  <a:close/>
                </a:path>
              </a:pathLst>
            </a:custGeom>
            <a:solidFill>
              <a:srgbClr val="7BB8EF">
                <a:alpha val="34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9613019" y="1227363"/>
              <a:ext cx="378161" cy="192025"/>
            </a:xfrm>
            <a:custGeom>
              <a:avLst/>
              <a:gdLst/>
              <a:ahLst/>
              <a:cxnLst/>
              <a:rect l="l" t="t" r="r" b="b"/>
              <a:pathLst>
                <a:path w="14993" h="7681" extrusionOk="0">
                  <a:moveTo>
                    <a:pt x="6313" y="0"/>
                  </a:moveTo>
                  <a:cubicBezTo>
                    <a:pt x="5734" y="0"/>
                    <a:pt x="5208" y="105"/>
                    <a:pt x="4682" y="421"/>
                  </a:cubicBezTo>
                  <a:cubicBezTo>
                    <a:pt x="4156" y="631"/>
                    <a:pt x="3682" y="947"/>
                    <a:pt x="3314" y="1368"/>
                  </a:cubicBezTo>
                  <a:cubicBezTo>
                    <a:pt x="2841" y="1736"/>
                    <a:pt x="2578" y="2262"/>
                    <a:pt x="2420" y="2893"/>
                  </a:cubicBezTo>
                  <a:cubicBezTo>
                    <a:pt x="2157" y="3419"/>
                    <a:pt x="2052" y="3998"/>
                    <a:pt x="2104" y="4577"/>
                  </a:cubicBezTo>
                  <a:cubicBezTo>
                    <a:pt x="2104" y="4734"/>
                    <a:pt x="2157" y="4892"/>
                    <a:pt x="2157" y="5050"/>
                  </a:cubicBezTo>
                  <a:cubicBezTo>
                    <a:pt x="2104" y="5103"/>
                    <a:pt x="2052" y="5103"/>
                    <a:pt x="1894" y="5155"/>
                  </a:cubicBezTo>
                  <a:cubicBezTo>
                    <a:pt x="1526" y="5313"/>
                    <a:pt x="1105" y="5576"/>
                    <a:pt x="842" y="5892"/>
                  </a:cubicBezTo>
                  <a:cubicBezTo>
                    <a:pt x="526" y="6207"/>
                    <a:pt x="316" y="6628"/>
                    <a:pt x="211" y="6996"/>
                  </a:cubicBezTo>
                  <a:cubicBezTo>
                    <a:pt x="53" y="7207"/>
                    <a:pt x="0" y="7470"/>
                    <a:pt x="0" y="7680"/>
                  </a:cubicBezTo>
                  <a:lnTo>
                    <a:pt x="14993" y="7680"/>
                  </a:lnTo>
                  <a:lnTo>
                    <a:pt x="14993" y="7628"/>
                  </a:lnTo>
                  <a:cubicBezTo>
                    <a:pt x="14993" y="7417"/>
                    <a:pt x="14940" y="7259"/>
                    <a:pt x="14940" y="7102"/>
                  </a:cubicBezTo>
                  <a:cubicBezTo>
                    <a:pt x="14677" y="6365"/>
                    <a:pt x="14309" y="5681"/>
                    <a:pt x="13783" y="5155"/>
                  </a:cubicBezTo>
                  <a:cubicBezTo>
                    <a:pt x="13414" y="4997"/>
                    <a:pt x="13099" y="4734"/>
                    <a:pt x="12836" y="4524"/>
                  </a:cubicBezTo>
                  <a:cubicBezTo>
                    <a:pt x="12257" y="4208"/>
                    <a:pt x="11573" y="3998"/>
                    <a:pt x="10942" y="3998"/>
                  </a:cubicBezTo>
                  <a:cubicBezTo>
                    <a:pt x="10889" y="3682"/>
                    <a:pt x="10784" y="3314"/>
                    <a:pt x="10732" y="3051"/>
                  </a:cubicBezTo>
                  <a:cubicBezTo>
                    <a:pt x="10468" y="2367"/>
                    <a:pt x="10100" y="1683"/>
                    <a:pt x="9522" y="1157"/>
                  </a:cubicBezTo>
                  <a:cubicBezTo>
                    <a:pt x="9206" y="947"/>
                    <a:pt x="8943" y="684"/>
                    <a:pt x="8627" y="473"/>
                  </a:cubicBezTo>
                  <a:cubicBezTo>
                    <a:pt x="7891" y="105"/>
                    <a:pt x="7154" y="0"/>
                    <a:pt x="6313" y="0"/>
                  </a:cubicBezTo>
                  <a:close/>
                </a:path>
              </a:pathLst>
            </a:custGeom>
            <a:solidFill>
              <a:srgbClr val="7BB8EF">
                <a:alpha val="34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4248428" y="1227375"/>
              <a:ext cx="848747" cy="402790"/>
            </a:xfrm>
            <a:custGeom>
              <a:avLst/>
              <a:gdLst/>
              <a:ahLst/>
              <a:cxnLst/>
              <a:rect l="l" t="t" r="r" b="b"/>
              <a:pathLst>
                <a:path w="24725" h="10627" extrusionOk="0">
                  <a:moveTo>
                    <a:pt x="7312" y="0"/>
                  </a:moveTo>
                  <a:cubicBezTo>
                    <a:pt x="6681" y="0"/>
                    <a:pt x="6050" y="210"/>
                    <a:pt x="5471" y="473"/>
                  </a:cubicBezTo>
                  <a:cubicBezTo>
                    <a:pt x="4892" y="631"/>
                    <a:pt x="4366" y="1052"/>
                    <a:pt x="3893" y="1526"/>
                  </a:cubicBezTo>
                  <a:cubicBezTo>
                    <a:pt x="3420" y="1946"/>
                    <a:pt x="3104" y="2578"/>
                    <a:pt x="2894" y="3156"/>
                  </a:cubicBezTo>
                  <a:cubicBezTo>
                    <a:pt x="2630" y="3735"/>
                    <a:pt x="2525" y="4419"/>
                    <a:pt x="2578" y="5050"/>
                  </a:cubicBezTo>
                  <a:cubicBezTo>
                    <a:pt x="2630" y="5471"/>
                    <a:pt x="2736" y="5892"/>
                    <a:pt x="2788" y="6313"/>
                  </a:cubicBezTo>
                  <a:cubicBezTo>
                    <a:pt x="2999" y="6891"/>
                    <a:pt x="3262" y="7417"/>
                    <a:pt x="3630" y="7891"/>
                  </a:cubicBezTo>
                  <a:cubicBezTo>
                    <a:pt x="3157" y="7943"/>
                    <a:pt x="2736" y="8101"/>
                    <a:pt x="2262" y="8259"/>
                  </a:cubicBezTo>
                  <a:cubicBezTo>
                    <a:pt x="1736" y="8469"/>
                    <a:pt x="1263" y="8785"/>
                    <a:pt x="895" y="9258"/>
                  </a:cubicBezTo>
                  <a:cubicBezTo>
                    <a:pt x="474" y="9679"/>
                    <a:pt x="211" y="10100"/>
                    <a:pt x="0" y="10626"/>
                  </a:cubicBezTo>
                  <a:lnTo>
                    <a:pt x="24725" y="10626"/>
                  </a:lnTo>
                  <a:cubicBezTo>
                    <a:pt x="24462" y="10048"/>
                    <a:pt x="24093" y="9521"/>
                    <a:pt x="23620" y="9048"/>
                  </a:cubicBezTo>
                  <a:cubicBezTo>
                    <a:pt x="23304" y="8785"/>
                    <a:pt x="22883" y="8522"/>
                    <a:pt x="22568" y="8364"/>
                  </a:cubicBezTo>
                  <a:cubicBezTo>
                    <a:pt x="21779" y="7943"/>
                    <a:pt x="20937" y="7733"/>
                    <a:pt x="19990" y="7733"/>
                  </a:cubicBezTo>
                  <a:cubicBezTo>
                    <a:pt x="19622" y="7733"/>
                    <a:pt x="19201" y="7838"/>
                    <a:pt x="18885" y="7943"/>
                  </a:cubicBezTo>
                  <a:cubicBezTo>
                    <a:pt x="18833" y="7680"/>
                    <a:pt x="18833" y="7417"/>
                    <a:pt x="18780" y="7154"/>
                  </a:cubicBezTo>
                  <a:cubicBezTo>
                    <a:pt x="18517" y="6365"/>
                    <a:pt x="18096" y="5629"/>
                    <a:pt x="17465" y="5103"/>
                  </a:cubicBezTo>
                  <a:cubicBezTo>
                    <a:pt x="17097" y="4840"/>
                    <a:pt x="16781" y="4682"/>
                    <a:pt x="16466" y="4419"/>
                  </a:cubicBezTo>
                  <a:cubicBezTo>
                    <a:pt x="15677" y="3998"/>
                    <a:pt x="14887" y="3788"/>
                    <a:pt x="13941" y="3788"/>
                  </a:cubicBezTo>
                  <a:cubicBezTo>
                    <a:pt x="13362" y="3788"/>
                    <a:pt x="12888" y="3945"/>
                    <a:pt x="12362" y="4156"/>
                  </a:cubicBezTo>
                  <a:cubicBezTo>
                    <a:pt x="12310" y="3893"/>
                    <a:pt x="12310" y="3682"/>
                    <a:pt x="12257" y="3419"/>
                  </a:cubicBezTo>
                  <a:cubicBezTo>
                    <a:pt x="11994" y="2630"/>
                    <a:pt x="11521" y="1894"/>
                    <a:pt x="10942" y="1315"/>
                  </a:cubicBezTo>
                  <a:cubicBezTo>
                    <a:pt x="10626" y="1052"/>
                    <a:pt x="10258" y="789"/>
                    <a:pt x="9890" y="579"/>
                  </a:cubicBezTo>
                  <a:cubicBezTo>
                    <a:pt x="9101" y="210"/>
                    <a:pt x="8259" y="0"/>
                    <a:pt x="7312" y="0"/>
                  </a:cubicBezTo>
                  <a:close/>
                </a:path>
              </a:pathLst>
            </a:custGeom>
            <a:solidFill>
              <a:srgbClr val="7BB8EF">
                <a:alpha val="34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13" name="Google Shape;13;p2"/>
            <p:cNvGrpSpPr/>
            <p:nvPr/>
          </p:nvGrpSpPr>
          <p:grpSpPr>
            <a:xfrm>
              <a:off x="9631959" y="3959950"/>
              <a:ext cx="340302" cy="334375"/>
              <a:chOff x="4864725" y="4564050"/>
              <a:chExt cx="337300" cy="334375"/>
            </a:xfrm>
          </p:grpSpPr>
          <p:sp>
            <p:nvSpPr>
              <p:cNvPr id="14" name="Google Shape;14;p2"/>
              <p:cNvSpPr/>
              <p:nvPr/>
            </p:nvSpPr>
            <p:spPr>
              <a:xfrm>
                <a:off x="4864725" y="4564050"/>
                <a:ext cx="337300" cy="333600"/>
              </a:xfrm>
              <a:custGeom>
                <a:avLst/>
                <a:gdLst/>
                <a:ahLst/>
                <a:cxnLst/>
                <a:rect l="l" t="t" r="r" b="b"/>
                <a:pathLst>
                  <a:path w="13492" h="13344" extrusionOk="0">
                    <a:moveTo>
                      <a:pt x="5708" y="1"/>
                    </a:moveTo>
                    <a:cubicBezTo>
                      <a:pt x="5266" y="1"/>
                      <a:pt x="4832" y="312"/>
                      <a:pt x="4735" y="861"/>
                    </a:cubicBezTo>
                    <a:lnTo>
                      <a:pt x="4261" y="4385"/>
                    </a:lnTo>
                    <a:lnTo>
                      <a:pt x="894" y="5490"/>
                    </a:lnTo>
                    <a:cubicBezTo>
                      <a:pt x="53" y="5753"/>
                      <a:pt x="0" y="6910"/>
                      <a:pt x="789" y="7279"/>
                    </a:cubicBezTo>
                    <a:lnTo>
                      <a:pt x="3998" y="8857"/>
                    </a:lnTo>
                    <a:lnTo>
                      <a:pt x="4051" y="12381"/>
                    </a:lnTo>
                    <a:cubicBezTo>
                      <a:pt x="4051" y="12981"/>
                      <a:pt x="4523" y="13344"/>
                      <a:pt x="5009" y="13344"/>
                    </a:cubicBezTo>
                    <a:cubicBezTo>
                      <a:pt x="5248" y="13344"/>
                      <a:pt x="5491" y="13256"/>
                      <a:pt x="5681" y="13065"/>
                    </a:cubicBezTo>
                    <a:lnTo>
                      <a:pt x="8154" y="10487"/>
                    </a:lnTo>
                    <a:lnTo>
                      <a:pt x="11573" y="11540"/>
                    </a:lnTo>
                    <a:cubicBezTo>
                      <a:pt x="11670" y="11572"/>
                      <a:pt x="11764" y="11587"/>
                      <a:pt x="11856" y="11587"/>
                    </a:cubicBezTo>
                    <a:cubicBezTo>
                      <a:pt x="12514" y="11587"/>
                      <a:pt x="13001" y="10818"/>
                      <a:pt x="12678" y="10172"/>
                    </a:cubicBezTo>
                    <a:lnTo>
                      <a:pt x="10942" y="7016"/>
                    </a:lnTo>
                    <a:lnTo>
                      <a:pt x="12994" y="4122"/>
                    </a:lnTo>
                    <a:cubicBezTo>
                      <a:pt x="13491" y="3426"/>
                      <a:pt x="13001" y="2588"/>
                      <a:pt x="12234" y="2588"/>
                    </a:cubicBezTo>
                    <a:cubicBezTo>
                      <a:pt x="12190" y="2588"/>
                      <a:pt x="12145" y="2591"/>
                      <a:pt x="12099" y="2597"/>
                    </a:cubicBezTo>
                    <a:lnTo>
                      <a:pt x="8575" y="3281"/>
                    </a:lnTo>
                    <a:lnTo>
                      <a:pt x="6471" y="387"/>
                    </a:lnTo>
                    <a:cubicBezTo>
                      <a:pt x="6268" y="123"/>
                      <a:pt x="5986" y="1"/>
                      <a:pt x="570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5" name="Google Shape;15;p2"/>
              <p:cNvSpPr/>
              <p:nvPr/>
            </p:nvSpPr>
            <p:spPr>
              <a:xfrm>
                <a:off x="5079075" y="4628800"/>
                <a:ext cx="114450" cy="33050"/>
              </a:xfrm>
              <a:custGeom>
                <a:avLst/>
                <a:gdLst/>
                <a:ahLst/>
                <a:cxnLst/>
                <a:rect l="l" t="t" r="r" b="b"/>
                <a:pathLst>
                  <a:path w="4578" h="1322" extrusionOk="0">
                    <a:moveTo>
                      <a:pt x="3633" y="0"/>
                    </a:moveTo>
                    <a:cubicBezTo>
                      <a:pt x="3598" y="0"/>
                      <a:pt x="3561" y="2"/>
                      <a:pt x="3525" y="7"/>
                    </a:cubicBezTo>
                    <a:lnTo>
                      <a:pt x="1" y="691"/>
                    </a:lnTo>
                    <a:lnTo>
                      <a:pt x="527" y="1322"/>
                    </a:lnTo>
                    <a:lnTo>
                      <a:pt x="4577" y="585"/>
                    </a:lnTo>
                    <a:cubicBezTo>
                      <a:pt x="4385" y="249"/>
                      <a:pt x="4017" y="0"/>
                      <a:pt x="3633" y="0"/>
                    </a:cubicBezTo>
                    <a:close/>
                  </a:path>
                </a:pathLst>
              </a:custGeom>
              <a:solidFill>
                <a:srgbClr val="191919">
                  <a:alpha val="7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6" name="Google Shape;16;p2"/>
              <p:cNvSpPr/>
              <p:nvPr/>
            </p:nvSpPr>
            <p:spPr>
              <a:xfrm>
                <a:off x="4867350" y="4564050"/>
                <a:ext cx="163100" cy="334375"/>
              </a:xfrm>
              <a:custGeom>
                <a:avLst/>
                <a:gdLst/>
                <a:ahLst/>
                <a:cxnLst/>
                <a:rect l="l" t="t" r="r" b="b"/>
                <a:pathLst>
                  <a:path w="6524" h="13375" extrusionOk="0">
                    <a:moveTo>
                      <a:pt x="5606" y="1"/>
                    </a:moveTo>
                    <a:cubicBezTo>
                      <a:pt x="5168" y="1"/>
                      <a:pt x="4747" y="312"/>
                      <a:pt x="4682" y="861"/>
                    </a:cubicBezTo>
                    <a:lnTo>
                      <a:pt x="4209" y="4385"/>
                    </a:lnTo>
                    <a:lnTo>
                      <a:pt x="842" y="5490"/>
                    </a:lnTo>
                    <a:cubicBezTo>
                      <a:pt x="53" y="5753"/>
                      <a:pt x="0" y="6910"/>
                      <a:pt x="737" y="7279"/>
                    </a:cubicBezTo>
                    <a:lnTo>
                      <a:pt x="3946" y="8857"/>
                    </a:lnTo>
                    <a:lnTo>
                      <a:pt x="3998" y="12381"/>
                    </a:lnTo>
                    <a:cubicBezTo>
                      <a:pt x="3998" y="12959"/>
                      <a:pt x="4484" y="13375"/>
                      <a:pt x="4998" y="13375"/>
                    </a:cubicBezTo>
                    <a:cubicBezTo>
                      <a:pt x="5139" y="13375"/>
                      <a:pt x="5283" y="13344"/>
                      <a:pt x="5419" y="13276"/>
                    </a:cubicBezTo>
                    <a:cubicBezTo>
                      <a:pt x="5313" y="13118"/>
                      <a:pt x="5313" y="13012"/>
                      <a:pt x="5313" y="12855"/>
                    </a:cubicBezTo>
                    <a:lnTo>
                      <a:pt x="5261" y="9330"/>
                    </a:lnTo>
                    <a:lnTo>
                      <a:pt x="2052" y="7752"/>
                    </a:lnTo>
                    <a:cubicBezTo>
                      <a:pt x="1263" y="7331"/>
                      <a:pt x="1315" y="6226"/>
                      <a:pt x="2157" y="5963"/>
                    </a:cubicBezTo>
                    <a:lnTo>
                      <a:pt x="5524" y="4859"/>
                    </a:lnTo>
                    <a:lnTo>
                      <a:pt x="5997" y="1282"/>
                    </a:lnTo>
                    <a:cubicBezTo>
                      <a:pt x="6050" y="966"/>
                      <a:pt x="6260" y="703"/>
                      <a:pt x="6523" y="598"/>
                    </a:cubicBezTo>
                    <a:lnTo>
                      <a:pt x="6366" y="387"/>
                    </a:lnTo>
                    <a:cubicBezTo>
                      <a:pt x="6163" y="123"/>
                      <a:pt x="5881" y="1"/>
                      <a:pt x="5606" y="1"/>
                    </a:cubicBezTo>
                    <a:close/>
                  </a:path>
                </a:pathLst>
              </a:custGeom>
              <a:solidFill>
                <a:srgbClr val="191919">
                  <a:alpha val="7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17" name="Google Shape;17;p2"/>
            <p:cNvGrpSpPr/>
            <p:nvPr/>
          </p:nvGrpSpPr>
          <p:grpSpPr>
            <a:xfrm>
              <a:off x="6981913" y="6588475"/>
              <a:ext cx="291244" cy="277550"/>
              <a:chOff x="3689675" y="865975"/>
              <a:chExt cx="288675" cy="277550"/>
            </a:xfrm>
          </p:grpSpPr>
          <p:sp>
            <p:nvSpPr>
              <p:cNvPr id="18" name="Google Shape;18;p2"/>
              <p:cNvSpPr/>
              <p:nvPr/>
            </p:nvSpPr>
            <p:spPr>
              <a:xfrm>
                <a:off x="3691350" y="865975"/>
                <a:ext cx="287000" cy="277550"/>
              </a:xfrm>
              <a:custGeom>
                <a:avLst/>
                <a:gdLst/>
                <a:ahLst/>
                <a:cxnLst/>
                <a:rect l="l" t="t" r="r" b="b"/>
                <a:pathLst>
                  <a:path w="11480" h="11102" extrusionOk="0">
                    <a:moveTo>
                      <a:pt x="6491" y="0"/>
                    </a:moveTo>
                    <a:cubicBezTo>
                      <a:pt x="6242" y="0"/>
                      <a:pt x="5984" y="106"/>
                      <a:pt x="5798" y="333"/>
                    </a:cubicBezTo>
                    <a:lnTo>
                      <a:pt x="4115" y="2805"/>
                    </a:lnTo>
                    <a:lnTo>
                      <a:pt x="1169" y="2332"/>
                    </a:lnTo>
                    <a:cubicBezTo>
                      <a:pt x="1109" y="2318"/>
                      <a:pt x="1050" y="2311"/>
                      <a:pt x="992" y="2311"/>
                    </a:cubicBezTo>
                    <a:cubicBezTo>
                      <a:pt x="400" y="2311"/>
                      <a:pt x="1" y="3014"/>
                      <a:pt x="432" y="3542"/>
                    </a:cubicBezTo>
                    <a:lnTo>
                      <a:pt x="2274" y="5909"/>
                    </a:lnTo>
                    <a:lnTo>
                      <a:pt x="958" y="8644"/>
                    </a:lnTo>
                    <a:cubicBezTo>
                      <a:pt x="688" y="9186"/>
                      <a:pt x="1113" y="9804"/>
                      <a:pt x="1671" y="9804"/>
                    </a:cubicBezTo>
                    <a:cubicBezTo>
                      <a:pt x="1764" y="9804"/>
                      <a:pt x="1860" y="9787"/>
                      <a:pt x="1958" y="9749"/>
                    </a:cubicBezTo>
                    <a:lnTo>
                      <a:pt x="4746" y="8750"/>
                    </a:lnTo>
                    <a:lnTo>
                      <a:pt x="6850" y="10854"/>
                    </a:lnTo>
                    <a:cubicBezTo>
                      <a:pt x="7021" y="11025"/>
                      <a:pt x="7231" y="11101"/>
                      <a:pt x="7437" y="11101"/>
                    </a:cubicBezTo>
                    <a:cubicBezTo>
                      <a:pt x="7863" y="11101"/>
                      <a:pt x="8271" y="10772"/>
                      <a:pt x="8271" y="10275"/>
                    </a:cubicBezTo>
                    <a:lnTo>
                      <a:pt x="8165" y="7329"/>
                    </a:lnTo>
                    <a:lnTo>
                      <a:pt x="10796" y="5962"/>
                    </a:lnTo>
                    <a:cubicBezTo>
                      <a:pt x="11479" y="5593"/>
                      <a:pt x="11322" y="4699"/>
                      <a:pt x="10690" y="4489"/>
                    </a:cubicBezTo>
                    <a:lnTo>
                      <a:pt x="7797" y="3647"/>
                    </a:lnTo>
                    <a:lnTo>
                      <a:pt x="7271" y="701"/>
                    </a:lnTo>
                    <a:cubicBezTo>
                      <a:pt x="7239" y="254"/>
                      <a:pt x="6877" y="0"/>
                      <a:pt x="6491" y="0"/>
                    </a:cubicBezTo>
                    <a:close/>
                  </a:path>
                </a:pathLst>
              </a:custGeom>
              <a:solidFill>
                <a:srgbClr val="FCC34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9" name="Google Shape;19;p2"/>
              <p:cNvSpPr/>
              <p:nvPr/>
            </p:nvSpPr>
            <p:spPr>
              <a:xfrm>
                <a:off x="3884950" y="957150"/>
                <a:ext cx="86825" cy="40775"/>
              </a:xfrm>
              <a:custGeom>
                <a:avLst/>
                <a:gdLst/>
                <a:ahLst/>
                <a:cxnLst/>
                <a:rect l="l" t="t" r="r" b="b"/>
                <a:pathLst>
                  <a:path w="3473" h="1631" extrusionOk="0">
                    <a:moveTo>
                      <a:pt x="0" y="0"/>
                    </a:moveTo>
                    <a:lnTo>
                      <a:pt x="158" y="631"/>
                    </a:lnTo>
                    <a:lnTo>
                      <a:pt x="3472" y="1631"/>
                    </a:lnTo>
                    <a:cubicBezTo>
                      <a:pt x="3472" y="1315"/>
                      <a:pt x="3262" y="894"/>
                      <a:pt x="2894" y="842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AB83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>
                <a:off x="3689675" y="867575"/>
                <a:ext cx="183475" cy="246075"/>
              </a:xfrm>
              <a:custGeom>
                <a:avLst/>
                <a:gdLst/>
                <a:ahLst/>
                <a:cxnLst/>
                <a:rect l="l" t="t" r="r" b="b"/>
                <a:pathLst>
                  <a:path w="7339" h="9843" extrusionOk="0">
                    <a:moveTo>
                      <a:pt x="6452" y="0"/>
                    </a:moveTo>
                    <a:cubicBezTo>
                      <a:pt x="6207" y="0"/>
                      <a:pt x="5962" y="118"/>
                      <a:pt x="5813" y="374"/>
                    </a:cubicBezTo>
                    <a:lnTo>
                      <a:pt x="4129" y="2794"/>
                    </a:lnTo>
                    <a:lnTo>
                      <a:pt x="1131" y="2320"/>
                    </a:lnTo>
                    <a:cubicBezTo>
                      <a:pt x="1091" y="2314"/>
                      <a:pt x="1052" y="2311"/>
                      <a:pt x="1014" y="2311"/>
                    </a:cubicBezTo>
                    <a:cubicBezTo>
                      <a:pt x="395" y="2311"/>
                      <a:pt x="1" y="3087"/>
                      <a:pt x="447" y="3583"/>
                    </a:cubicBezTo>
                    <a:lnTo>
                      <a:pt x="2288" y="5950"/>
                    </a:lnTo>
                    <a:lnTo>
                      <a:pt x="973" y="8633"/>
                    </a:lnTo>
                    <a:cubicBezTo>
                      <a:pt x="710" y="9212"/>
                      <a:pt x="1078" y="9843"/>
                      <a:pt x="1657" y="9843"/>
                    </a:cubicBezTo>
                    <a:cubicBezTo>
                      <a:pt x="1762" y="9685"/>
                      <a:pt x="1762" y="9633"/>
                      <a:pt x="1815" y="9475"/>
                    </a:cubicBezTo>
                    <a:lnTo>
                      <a:pt x="3130" y="6792"/>
                    </a:lnTo>
                    <a:lnTo>
                      <a:pt x="1288" y="4425"/>
                    </a:lnTo>
                    <a:cubicBezTo>
                      <a:pt x="844" y="3881"/>
                      <a:pt x="1281" y="3153"/>
                      <a:pt x="1858" y="3153"/>
                    </a:cubicBezTo>
                    <a:cubicBezTo>
                      <a:pt x="1896" y="3153"/>
                      <a:pt x="1934" y="3156"/>
                      <a:pt x="1972" y="3162"/>
                    </a:cubicBezTo>
                    <a:lnTo>
                      <a:pt x="4971" y="3636"/>
                    </a:lnTo>
                    <a:lnTo>
                      <a:pt x="6654" y="1216"/>
                    </a:lnTo>
                    <a:cubicBezTo>
                      <a:pt x="6865" y="953"/>
                      <a:pt x="7075" y="900"/>
                      <a:pt x="7338" y="900"/>
                    </a:cubicBezTo>
                    <a:lnTo>
                      <a:pt x="7233" y="690"/>
                    </a:lnTo>
                    <a:cubicBezTo>
                      <a:pt x="7170" y="252"/>
                      <a:pt x="6811" y="0"/>
                      <a:pt x="6452" y="0"/>
                    </a:cubicBezTo>
                    <a:close/>
                  </a:path>
                </a:pathLst>
              </a:custGeom>
              <a:solidFill>
                <a:srgbClr val="191919">
                  <a:alpha val="7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21" name="Google Shape;21;p2"/>
            <p:cNvGrpSpPr/>
            <p:nvPr/>
          </p:nvGrpSpPr>
          <p:grpSpPr>
            <a:xfrm>
              <a:off x="6643903" y="1074100"/>
              <a:ext cx="295255" cy="276725"/>
              <a:chOff x="5348675" y="2068175"/>
              <a:chExt cx="292650" cy="276725"/>
            </a:xfrm>
          </p:grpSpPr>
          <p:sp>
            <p:nvSpPr>
              <p:cNvPr id="22" name="Google Shape;22;p2"/>
              <p:cNvSpPr/>
              <p:nvPr/>
            </p:nvSpPr>
            <p:spPr>
              <a:xfrm>
                <a:off x="5353950" y="2069650"/>
                <a:ext cx="287375" cy="273500"/>
              </a:xfrm>
              <a:custGeom>
                <a:avLst/>
                <a:gdLst/>
                <a:ahLst/>
                <a:cxnLst/>
                <a:rect l="l" t="t" r="r" b="b"/>
                <a:pathLst>
                  <a:path w="11495" h="10940" extrusionOk="0">
                    <a:moveTo>
                      <a:pt x="3407" y="1"/>
                    </a:moveTo>
                    <a:cubicBezTo>
                      <a:pt x="2961" y="1"/>
                      <a:pt x="2567" y="368"/>
                      <a:pt x="2683" y="793"/>
                    </a:cubicBezTo>
                    <a:lnTo>
                      <a:pt x="3104" y="3739"/>
                    </a:lnTo>
                    <a:lnTo>
                      <a:pt x="579" y="5369"/>
                    </a:lnTo>
                    <a:cubicBezTo>
                      <a:pt x="0" y="5790"/>
                      <a:pt x="158" y="6685"/>
                      <a:pt x="842" y="6842"/>
                    </a:cubicBezTo>
                    <a:lnTo>
                      <a:pt x="3840" y="7421"/>
                    </a:lnTo>
                    <a:lnTo>
                      <a:pt x="4629" y="10314"/>
                    </a:lnTo>
                    <a:cubicBezTo>
                      <a:pt x="4688" y="10725"/>
                      <a:pt x="5025" y="10939"/>
                      <a:pt x="5366" y="10939"/>
                    </a:cubicBezTo>
                    <a:cubicBezTo>
                      <a:pt x="5636" y="10939"/>
                      <a:pt x="5910" y="10804"/>
                      <a:pt x="6050" y="10525"/>
                    </a:cubicBezTo>
                    <a:lnTo>
                      <a:pt x="7523" y="7894"/>
                    </a:lnTo>
                    <a:lnTo>
                      <a:pt x="10469" y="8000"/>
                    </a:lnTo>
                    <a:cubicBezTo>
                      <a:pt x="10503" y="8005"/>
                      <a:pt x="10537" y="8008"/>
                      <a:pt x="10570" y="8008"/>
                    </a:cubicBezTo>
                    <a:cubicBezTo>
                      <a:pt x="11143" y="8008"/>
                      <a:pt x="11495" y="7182"/>
                      <a:pt x="11047" y="6685"/>
                    </a:cubicBezTo>
                    <a:lnTo>
                      <a:pt x="8996" y="4528"/>
                    </a:lnTo>
                    <a:lnTo>
                      <a:pt x="10048" y="1740"/>
                    </a:lnTo>
                    <a:cubicBezTo>
                      <a:pt x="10220" y="1181"/>
                      <a:pt x="9829" y="657"/>
                      <a:pt x="9307" y="657"/>
                    </a:cubicBezTo>
                    <a:cubicBezTo>
                      <a:pt x="9191" y="657"/>
                      <a:pt x="9068" y="683"/>
                      <a:pt x="8943" y="740"/>
                    </a:cubicBezTo>
                    <a:lnTo>
                      <a:pt x="6260" y="2003"/>
                    </a:lnTo>
                    <a:lnTo>
                      <a:pt x="3893" y="162"/>
                    </a:lnTo>
                    <a:cubicBezTo>
                      <a:pt x="3739" y="49"/>
                      <a:pt x="3569" y="1"/>
                      <a:pt x="3407" y="1"/>
                    </a:cubicBezTo>
                    <a:close/>
                  </a:path>
                </a:pathLst>
              </a:custGeom>
              <a:solidFill>
                <a:srgbClr val="FCC34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3" name="Google Shape;23;p2"/>
              <p:cNvSpPr/>
              <p:nvPr/>
            </p:nvSpPr>
            <p:spPr>
              <a:xfrm>
                <a:off x="5507800" y="2086575"/>
                <a:ext cx="93400" cy="43675"/>
              </a:xfrm>
              <a:custGeom>
                <a:avLst/>
                <a:gdLst/>
                <a:ahLst/>
                <a:cxnLst/>
                <a:rect l="l" t="t" r="r" b="b"/>
                <a:pathLst>
                  <a:path w="3736" h="1747" extrusionOk="0">
                    <a:moveTo>
                      <a:pt x="3047" y="0"/>
                    </a:moveTo>
                    <a:cubicBezTo>
                      <a:pt x="2943" y="0"/>
                      <a:pt x="2838" y="20"/>
                      <a:pt x="2736" y="63"/>
                    </a:cubicBezTo>
                    <a:lnTo>
                      <a:pt x="1" y="1326"/>
                    </a:lnTo>
                    <a:lnTo>
                      <a:pt x="632" y="1747"/>
                    </a:lnTo>
                    <a:lnTo>
                      <a:pt x="3736" y="326"/>
                    </a:lnTo>
                    <a:cubicBezTo>
                      <a:pt x="3583" y="136"/>
                      <a:pt x="3320" y="0"/>
                      <a:pt x="3047" y="0"/>
                    </a:cubicBezTo>
                    <a:close/>
                  </a:path>
                </a:pathLst>
              </a:custGeom>
              <a:solidFill>
                <a:srgbClr val="191919">
                  <a:alpha val="7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4" name="Google Shape;24;p2"/>
              <p:cNvSpPr/>
              <p:nvPr/>
            </p:nvSpPr>
            <p:spPr>
              <a:xfrm>
                <a:off x="5348675" y="2068175"/>
                <a:ext cx="148650" cy="276725"/>
              </a:xfrm>
              <a:custGeom>
                <a:avLst/>
                <a:gdLst/>
                <a:ahLst/>
                <a:cxnLst/>
                <a:rect l="l" t="t" r="r" b="b"/>
                <a:pathLst>
                  <a:path w="5946" h="11069" extrusionOk="0">
                    <a:moveTo>
                      <a:pt x="3520" y="1"/>
                    </a:moveTo>
                    <a:cubicBezTo>
                      <a:pt x="3056" y="1"/>
                      <a:pt x="2660" y="369"/>
                      <a:pt x="2736" y="904"/>
                    </a:cubicBezTo>
                    <a:lnTo>
                      <a:pt x="3104" y="3850"/>
                    </a:lnTo>
                    <a:lnTo>
                      <a:pt x="632" y="5534"/>
                    </a:lnTo>
                    <a:cubicBezTo>
                      <a:pt x="1" y="5902"/>
                      <a:pt x="211" y="6849"/>
                      <a:pt x="895" y="6954"/>
                    </a:cubicBezTo>
                    <a:lnTo>
                      <a:pt x="3841" y="7533"/>
                    </a:lnTo>
                    <a:lnTo>
                      <a:pt x="4630" y="10478"/>
                    </a:lnTo>
                    <a:cubicBezTo>
                      <a:pt x="4765" y="10849"/>
                      <a:pt x="5093" y="11068"/>
                      <a:pt x="5422" y="11068"/>
                    </a:cubicBezTo>
                    <a:cubicBezTo>
                      <a:pt x="5608" y="11068"/>
                      <a:pt x="5793" y="10998"/>
                      <a:pt x="5945" y="10847"/>
                    </a:cubicBezTo>
                    <a:cubicBezTo>
                      <a:pt x="5945" y="10794"/>
                      <a:pt x="5945" y="10741"/>
                      <a:pt x="5893" y="10584"/>
                    </a:cubicBezTo>
                    <a:lnTo>
                      <a:pt x="5103" y="7690"/>
                    </a:lnTo>
                    <a:lnTo>
                      <a:pt x="2105" y="7112"/>
                    </a:lnTo>
                    <a:cubicBezTo>
                      <a:pt x="1421" y="6954"/>
                      <a:pt x="1263" y="6060"/>
                      <a:pt x="1842" y="5639"/>
                    </a:cubicBezTo>
                    <a:lnTo>
                      <a:pt x="4367" y="4008"/>
                    </a:lnTo>
                    <a:lnTo>
                      <a:pt x="3946" y="1062"/>
                    </a:lnTo>
                    <a:cubicBezTo>
                      <a:pt x="3894" y="799"/>
                      <a:pt x="4051" y="536"/>
                      <a:pt x="4209" y="326"/>
                    </a:cubicBezTo>
                    <a:lnTo>
                      <a:pt x="4051" y="168"/>
                    </a:lnTo>
                    <a:cubicBezTo>
                      <a:pt x="3879" y="53"/>
                      <a:pt x="3694" y="1"/>
                      <a:pt x="3520" y="1"/>
                    </a:cubicBezTo>
                    <a:close/>
                  </a:path>
                </a:pathLst>
              </a:custGeom>
              <a:solidFill>
                <a:srgbClr val="191919">
                  <a:alpha val="7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25" name="Google Shape;25;p2"/>
            <p:cNvGrpSpPr/>
            <p:nvPr/>
          </p:nvGrpSpPr>
          <p:grpSpPr>
            <a:xfrm>
              <a:off x="3073043" y="6288528"/>
              <a:ext cx="228593" cy="194302"/>
              <a:chOff x="1916200" y="1417475"/>
              <a:chExt cx="229350" cy="228000"/>
            </a:xfrm>
          </p:grpSpPr>
          <p:sp>
            <p:nvSpPr>
              <p:cNvPr id="26" name="Google Shape;26;p2"/>
              <p:cNvSpPr/>
              <p:nvPr/>
            </p:nvSpPr>
            <p:spPr>
              <a:xfrm>
                <a:off x="1918850" y="1417475"/>
                <a:ext cx="226700" cy="227800"/>
              </a:xfrm>
              <a:custGeom>
                <a:avLst/>
                <a:gdLst/>
                <a:ahLst/>
                <a:cxnLst/>
                <a:rect l="l" t="t" r="r" b="b"/>
                <a:pathLst>
                  <a:path w="9068" h="9112" extrusionOk="0">
                    <a:moveTo>
                      <a:pt x="3793" y="1"/>
                    </a:moveTo>
                    <a:cubicBezTo>
                      <a:pt x="3485" y="1"/>
                      <a:pt x="3189" y="218"/>
                      <a:pt x="3156" y="577"/>
                    </a:cubicBezTo>
                    <a:lnTo>
                      <a:pt x="2893" y="2997"/>
                    </a:lnTo>
                    <a:lnTo>
                      <a:pt x="579" y="3786"/>
                    </a:lnTo>
                    <a:cubicBezTo>
                      <a:pt x="53" y="3944"/>
                      <a:pt x="0" y="4733"/>
                      <a:pt x="526" y="4996"/>
                    </a:cubicBezTo>
                    <a:lnTo>
                      <a:pt x="2683" y="6048"/>
                    </a:lnTo>
                    <a:lnTo>
                      <a:pt x="2683" y="8468"/>
                    </a:lnTo>
                    <a:cubicBezTo>
                      <a:pt x="2683" y="8863"/>
                      <a:pt x="3027" y="9111"/>
                      <a:pt x="3362" y="9111"/>
                    </a:cubicBezTo>
                    <a:cubicBezTo>
                      <a:pt x="3517" y="9111"/>
                      <a:pt x="3671" y="9058"/>
                      <a:pt x="3788" y="8942"/>
                    </a:cubicBezTo>
                    <a:lnTo>
                      <a:pt x="5524" y="7153"/>
                    </a:lnTo>
                    <a:lnTo>
                      <a:pt x="7786" y="7889"/>
                    </a:lnTo>
                    <a:cubicBezTo>
                      <a:pt x="7871" y="7918"/>
                      <a:pt x="7953" y="7931"/>
                      <a:pt x="8029" y="7931"/>
                    </a:cubicBezTo>
                    <a:cubicBezTo>
                      <a:pt x="8518" y="7931"/>
                      <a:pt x="8802" y="7397"/>
                      <a:pt x="8575" y="6943"/>
                    </a:cubicBezTo>
                    <a:lnTo>
                      <a:pt x="7417" y="4786"/>
                    </a:lnTo>
                    <a:lnTo>
                      <a:pt x="8785" y="2787"/>
                    </a:lnTo>
                    <a:cubicBezTo>
                      <a:pt x="9067" y="2317"/>
                      <a:pt x="8803" y="1763"/>
                      <a:pt x="8331" y="1763"/>
                    </a:cubicBezTo>
                    <a:cubicBezTo>
                      <a:pt x="8275" y="1763"/>
                      <a:pt x="8215" y="1770"/>
                      <a:pt x="8154" y="1787"/>
                    </a:cubicBezTo>
                    <a:lnTo>
                      <a:pt x="5787" y="2208"/>
                    </a:lnTo>
                    <a:lnTo>
                      <a:pt x="4314" y="262"/>
                    </a:lnTo>
                    <a:cubicBezTo>
                      <a:pt x="4174" y="82"/>
                      <a:pt x="3981" y="1"/>
                      <a:pt x="379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7" name="Google Shape;27;p2"/>
              <p:cNvSpPr/>
              <p:nvPr/>
            </p:nvSpPr>
            <p:spPr>
              <a:xfrm>
                <a:off x="2063500" y="1463200"/>
                <a:ext cx="76300" cy="21325"/>
              </a:xfrm>
              <a:custGeom>
                <a:avLst/>
                <a:gdLst/>
                <a:ahLst/>
                <a:cxnLst/>
                <a:rect l="l" t="t" r="r" b="b"/>
                <a:pathLst>
                  <a:path w="3052" h="853" extrusionOk="0">
                    <a:moveTo>
                      <a:pt x="2487" y="1"/>
                    </a:moveTo>
                    <a:cubicBezTo>
                      <a:pt x="2449" y="1"/>
                      <a:pt x="2409" y="4"/>
                      <a:pt x="2368" y="11"/>
                    </a:cubicBezTo>
                    <a:lnTo>
                      <a:pt x="1" y="484"/>
                    </a:lnTo>
                    <a:lnTo>
                      <a:pt x="316" y="853"/>
                    </a:lnTo>
                    <a:lnTo>
                      <a:pt x="3052" y="379"/>
                    </a:lnTo>
                    <a:cubicBezTo>
                      <a:pt x="2960" y="150"/>
                      <a:pt x="2749" y="1"/>
                      <a:pt x="2487" y="1"/>
                    </a:cubicBezTo>
                    <a:close/>
                  </a:path>
                </a:pathLst>
              </a:custGeom>
              <a:solidFill>
                <a:srgbClr val="FAB83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8" name="Google Shape;28;p2"/>
              <p:cNvSpPr/>
              <p:nvPr/>
            </p:nvSpPr>
            <p:spPr>
              <a:xfrm>
                <a:off x="1916200" y="1417475"/>
                <a:ext cx="113125" cy="228000"/>
              </a:xfrm>
              <a:custGeom>
                <a:avLst/>
                <a:gdLst/>
                <a:ahLst/>
                <a:cxnLst/>
                <a:rect l="l" t="t" r="r" b="b"/>
                <a:pathLst>
                  <a:path w="4525" h="9120" extrusionOk="0">
                    <a:moveTo>
                      <a:pt x="3919" y="1"/>
                    </a:moveTo>
                    <a:cubicBezTo>
                      <a:pt x="3604" y="1"/>
                      <a:pt x="3275" y="218"/>
                      <a:pt x="3210" y="577"/>
                    </a:cubicBezTo>
                    <a:lnTo>
                      <a:pt x="2894" y="2997"/>
                    </a:lnTo>
                    <a:lnTo>
                      <a:pt x="580" y="3786"/>
                    </a:lnTo>
                    <a:cubicBezTo>
                      <a:pt x="54" y="3997"/>
                      <a:pt x="1" y="4733"/>
                      <a:pt x="527" y="4996"/>
                    </a:cubicBezTo>
                    <a:lnTo>
                      <a:pt x="2684" y="6048"/>
                    </a:lnTo>
                    <a:lnTo>
                      <a:pt x="2684" y="8468"/>
                    </a:lnTo>
                    <a:cubicBezTo>
                      <a:pt x="2684" y="8871"/>
                      <a:pt x="2992" y="9119"/>
                      <a:pt x="3349" y="9119"/>
                    </a:cubicBezTo>
                    <a:cubicBezTo>
                      <a:pt x="3458" y="9119"/>
                      <a:pt x="3572" y="9096"/>
                      <a:pt x="3683" y="9047"/>
                    </a:cubicBezTo>
                    <a:cubicBezTo>
                      <a:pt x="3631" y="8942"/>
                      <a:pt x="3631" y="8889"/>
                      <a:pt x="3631" y="8784"/>
                    </a:cubicBezTo>
                    <a:lnTo>
                      <a:pt x="3631" y="6364"/>
                    </a:lnTo>
                    <a:lnTo>
                      <a:pt x="1474" y="5312"/>
                    </a:lnTo>
                    <a:cubicBezTo>
                      <a:pt x="948" y="5049"/>
                      <a:pt x="1000" y="4260"/>
                      <a:pt x="1526" y="4154"/>
                    </a:cubicBezTo>
                    <a:lnTo>
                      <a:pt x="3841" y="3365"/>
                    </a:lnTo>
                    <a:lnTo>
                      <a:pt x="4157" y="893"/>
                    </a:lnTo>
                    <a:cubicBezTo>
                      <a:pt x="4157" y="630"/>
                      <a:pt x="4367" y="525"/>
                      <a:pt x="4525" y="367"/>
                    </a:cubicBezTo>
                    <a:lnTo>
                      <a:pt x="4420" y="262"/>
                    </a:lnTo>
                    <a:cubicBezTo>
                      <a:pt x="4300" y="82"/>
                      <a:pt x="4112" y="1"/>
                      <a:pt x="3919" y="1"/>
                    </a:cubicBezTo>
                    <a:close/>
                  </a:path>
                </a:pathLst>
              </a:custGeom>
              <a:solidFill>
                <a:srgbClr val="191919">
                  <a:alpha val="7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29" name="Google Shape;29;p2"/>
            <p:cNvGrpSpPr/>
            <p:nvPr/>
          </p:nvGrpSpPr>
          <p:grpSpPr>
            <a:xfrm>
              <a:off x="8472525" y="4670500"/>
              <a:ext cx="135369" cy="129375"/>
              <a:chOff x="2419900" y="952925"/>
              <a:chExt cx="134175" cy="129375"/>
            </a:xfrm>
          </p:grpSpPr>
          <p:sp>
            <p:nvSpPr>
              <p:cNvPr id="30" name="Google Shape;30;p2"/>
              <p:cNvSpPr/>
              <p:nvPr/>
            </p:nvSpPr>
            <p:spPr>
              <a:xfrm>
                <a:off x="2421550" y="952925"/>
                <a:ext cx="132525" cy="129375"/>
              </a:xfrm>
              <a:custGeom>
                <a:avLst/>
                <a:gdLst/>
                <a:ahLst/>
                <a:cxnLst/>
                <a:rect l="l" t="t" r="r" b="b"/>
                <a:pathLst>
                  <a:path w="5301" h="5175" extrusionOk="0">
                    <a:moveTo>
                      <a:pt x="2854" y="1"/>
                    </a:moveTo>
                    <a:cubicBezTo>
                      <a:pt x="2742" y="1"/>
                      <a:pt x="2640" y="55"/>
                      <a:pt x="2617" y="169"/>
                    </a:cubicBezTo>
                    <a:lnTo>
                      <a:pt x="1881" y="1326"/>
                    </a:lnTo>
                    <a:lnTo>
                      <a:pt x="513" y="1221"/>
                    </a:lnTo>
                    <a:cubicBezTo>
                      <a:pt x="493" y="1218"/>
                      <a:pt x="473" y="1216"/>
                      <a:pt x="453" y="1216"/>
                    </a:cubicBezTo>
                    <a:cubicBezTo>
                      <a:pt x="172" y="1216"/>
                      <a:pt x="1" y="1554"/>
                      <a:pt x="198" y="1800"/>
                    </a:cubicBezTo>
                    <a:lnTo>
                      <a:pt x="1092" y="2852"/>
                    </a:lnTo>
                    <a:lnTo>
                      <a:pt x="566" y="4167"/>
                    </a:lnTo>
                    <a:cubicBezTo>
                      <a:pt x="478" y="4431"/>
                      <a:pt x="647" y="4731"/>
                      <a:pt x="889" y="4731"/>
                    </a:cubicBezTo>
                    <a:cubicBezTo>
                      <a:pt x="937" y="4731"/>
                      <a:pt x="987" y="4719"/>
                      <a:pt x="1039" y="4693"/>
                    </a:cubicBezTo>
                    <a:lnTo>
                      <a:pt x="2354" y="4167"/>
                    </a:lnTo>
                    <a:lnTo>
                      <a:pt x="3407" y="5114"/>
                    </a:lnTo>
                    <a:cubicBezTo>
                      <a:pt x="3462" y="5155"/>
                      <a:pt x="3527" y="5175"/>
                      <a:pt x="3594" y="5175"/>
                    </a:cubicBezTo>
                    <a:cubicBezTo>
                      <a:pt x="3784" y="5175"/>
                      <a:pt x="3985" y="5018"/>
                      <a:pt x="3985" y="4746"/>
                    </a:cubicBezTo>
                    <a:lnTo>
                      <a:pt x="3880" y="3378"/>
                    </a:lnTo>
                    <a:lnTo>
                      <a:pt x="5037" y="2641"/>
                    </a:lnTo>
                    <a:cubicBezTo>
                      <a:pt x="5300" y="2536"/>
                      <a:pt x="5248" y="2063"/>
                      <a:pt x="4932" y="2010"/>
                    </a:cubicBezTo>
                    <a:lnTo>
                      <a:pt x="3512" y="1695"/>
                    </a:lnTo>
                    <a:lnTo>
                      <a:pt x="3196" y="274"/>
                    </a:lnTo>
                    <a:cubicBezTo>
                      <a:pt x="3166" y="95"/>
                      <a:pt x="3001" y="1"/>
                      <a:pt x="2854" y="1"/>
                    </a:cubicBezTo>
                    <a:close/>
                  </a:path>
                </a:pathLst>
              </a:custGeom>
              <a:solidFill>
                <a:srgbClr val="FCC34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1" name="Google Shape;31;p2"/>
              <p:cNvSpPr/>
              <p:nvPr/>
            </p:nvSpPr>
            <p:spPr>
              <a:xfrm>
                <a:off x="2510650" y="995275"/>
                <a:ext cx="40800" cy="17125"/>
              </a:xfrm>
              <a:custGeom>
                <a:avLst/>
                <a:gdLst/>
                <a:ahLst/>
                <a:cxnLst/>
                <a:rect l="l" t="t" r="r" b="b"/>
                <a:pathLst>
                  <a:path w="1632" h="685" extrusionOk="0">
                    <a:moveTo>
                      <a:pt x="0" y="1"/>
                    </a:moveTo>
                    <a:lnTo>
                      <a:pt x="53" y="316"/>
                    </a:lnTo>
                    <a:lnTo>
                      <a:pt x="1631" y="684"/>
                    </a:lnTo>
                    <a:cubicBezTo>
                      <a:pt x="1631" y="579"/>
                      <a:pt x="1473" y="369"/>
                      <a:pt x="1368" y="316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2" name="Google Shape;32;p2"/>
              <p:cNvSpPr/>
              <p:nvPr/>
            </p:nvSpPr>
            <p:spPr>
              <a:xfrm>
                <a:off x="2419900" y="952925"/>
                <a:ext cx="81575" cy="117875"/>
              </a:xfrm>
              <a:custGeom>
                <a:avLst/>
                <a:gdLst/>
                <a:ahLst/>
                <a:cxnLst/>
                <a:rect l="l" t="t" r="r" b="b"/>
                <a:pathLst>
                  <a:path w="3263" h="4715" extrusionOk="0">
                    <a:moveTo>
                      <a:pt x="2910" y="1"/>
                    </a:moveTo>
                    <a:cubicBezTo>
                      <a:pt x="2791" y="1"/>
                      <a:pt x="2676" y="55"/>
                      <a:pt x="2631" y="169"/>
                    </a:cubicBezTo>
                    <a:lnTo>
                      <a:pt x="1894" y="1326"/>
                    </a:lnTo>
                    <a:lnTo>
                      <a:pt x="527" y="1221"/>
                    </a:lnTo>
                    <a:cubicBezTo>
                      <a:pt x="211" y="1221"/>
                      <a:pt x="1" y="1537"/>
                      <a:pt x="211" y="1800"/>
                    </a:cubicBezTo>
                    <a:lnTo>
                      <a:pt x="444" y="2074"/>
                    </a:lnTo>
                    <a:lnTo>
                      <a:pt x="444" y="2074"/>
                    </a:lnTo>
                    <a:cubicBezTo>
                      <a:pt x="423" y="1876"/>
                      <a:pt x="553" y="1678"/>
                      <a:pt x="745" y="1678"/>
                    </a:cubicBezTo>
                    <a:cubicBezTo>
                      <a:pt x="776" y="1678"/>
                      <a:pt x="808" y="1683"/>
                      <a:pt x="842" y="1695"/>
                    </a:cubicBezTo>
                    <a:lnTo>
                      <a:pt x="2210" y="1800"/>
                    </a:lnTo>
                    <a:lnTo>
                      <a:pt x="2946" y="642"/>
                    </a:lnTo>
                    <a:cubicBezTo>
                      <a:pt x="2999" y="485"/>
                      <a:pt x="3157" y="432"/>
                      <a:pt x="3262" y="432"/>
                    </a:cubicBezTo>
                    <a:lnTo>
                      <a:pt x="3262" y="274"/>
                    </a:lnTo>
                    <a:cubicBezTo>
                      <a:pt x="3232" y="95"/>
                      <a:pt x="3067" y="1"/>
                      <a:pt x="2910" y="1"/>
                    </a:cubicBezTo>
                    <a:close/>
                    <a:moveTo>
                      <a:pt x="444" y="2074"/>
                    </a:moveTo>
                    <a:cubicBezTo>
                      <a:pt x="452" y="2143"/>
                      <a:pt x="478" y="2212"/>
                      <a:pt x="527" y="2273"/>
                    </a:cubicBezTo>
                    <a:lnTo>
                      <a:pt x="1078" y="2921"/>
                    </a:lnTo>
                    <a:lnTo>
                      <a:pt x="1078" y="2921"/>
                    </a:lnTo>
                    <a:lnTo>
                      <a:pt x="1105" y="2852"/>
                    </a:lnTo>
                    <a:lnTo>
                      <a:pt x="444" y="2074"/>
                    </a:lnTo>
                    <a:close/>
                    <a:moveTo>
                      <a:pt x="1078" y="2921"/>
                    </a:moveTo>
                    <a:lnTo>
                      <a:pt x="579" y="4167"/>
                    </a:lnTo>
                    <a:cubicBezTo>
                      <a:pt x="486" y="4401"/>
                      <a:pt x="642" y="4636"/>
                      <a:pt x="864" y="4684"/>
                    </a:cubicBezTo>
                    <a:lnTo>
                      <a:pt x="864" y="4684"/>
                    </a:lnTo>
                    <a:cubicBezTo>
                      <a:pt x="869" y="4671"/>
                      <a:pt x="879" y="4656"/>
                      <a:pt x="895" y="4640"/>
                    </a:cubicBezTo>
                    <a:lnTo>
                      <a:pt x="1421" y="3325"/>
                    </a:lnTo>
                    <a:lnTo>
                      <a:pt x="1078" y="2921"/>
                    </a:lnTo>
                    <a:close/>
                    <a:moveTo>
                      <a:pt x="864" y="4684"/>
                    </a:moveTo>
                    <a:cubicBezTo>
                      <a:pt x="856" y="4702"/>
                      <a:pt x="861" y="4715"/>
                      <a:pt x="881" y="4715"/>
                    </a:cubicBezTo>
                    <a:cubicBezTo>
                      <a:pt x="895" y="4715"/>
                      <a:pt x="917" y="4708"/>
                      <a:pt x="947" y="4693"/>
                    </a:cubicBezTo>
                    <a:cubicBezTo>
                      <a:pt x="919" y="4693"/>
                      <a:pt x="891" y="4690"/>
                      <a:pt x="864" y="4684"/>
                    </a:cubicBezTo>
                    <a:close/>
                  </a:path>
                </a:pathLst>
              </a:custGeom>
              <a:solidFill>
                <a:srgbClr val="191919">
                  <a:alpha val="7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33" name="Google Shape;33;p2"/>
            <p:cNvGrpSpPr/>
            <p:nvPr/>
          </p:nvGrpSpPr>
          <p:grpSpPr>
            <a:xfrm>
              <a:off x="1397120" y="3005138"/>
              <a:ext cx="139329" cy="128300"/>
              <a:chOff x="732600" y="1890325"/>
              <a:chExt cx="138100" cy="128300"/>
            </a:xfrm>
          </p:grpSpPr>
          <p:sp>
            <p:nvSpPr>
              <p:cNvPr id="34" name="Google Shape;34;p2"/>
              <p:cNvSpPr/>
              <p:nvPr/>
            </p:nvSpPr>
            <p:spPr>
              <a:xfrm>
                <a:off x="732600" y="1890325"/>
                <a:ext cx="138100" cy="127525"/>
              </a:xfrm>
              <a:custGeom>
                <a:avLst/>
                <a:gdLst/>
                <a:ahLst/>
                <a:cxnLst/>
                <a:rect l="l" t="t" r="r" b="b"/>
                <a:pathLst>
                  <a:path w="5524" h="5101" extrusionOk="0">
                    <a:moveTo>
                      <a:pt x="1431" y="1"/>
                    </a:moveTo>
                    <a:cubicBezTo>
                      <a:pt x="1188" y="1"/>
                      <a:pt x="1025" y="229"/>
                      <a:pt x="1105" y="548"/>
                    </a:cubicBezTo>
                    <a:lnTo>
                      <a:pt x="1368" y="1916"/>
                    </a:lnTo>
                    <a:lnTo>
                      <a:pt x="263" y="2758"/>
                    </a:lnTo>
                    <a:cubicBezTo>
                      <a:pt x="0" y="2968"/>
                      <a:pt x="158" y="3389"/>
                      <a:pt x="474" y="3442"/>
                    </a:cubicBezTo>
                    <a:lnTo>
                      <a:pt x="1842" y="3547"/>
                    </a:lnTo>
                    <a:lnTo>
                      <a:pt x="2315" y="4862"/>
                    </a:lnTo>
                    <a:cubicBezTo>
                      <a:pt x="2372" y="5004"/>
                      <a:pt x="2537" y="5100"/>
                      <a:pt x="2701" y="5100"/>
                    </a:cubicBezTo>
                    <a:cubicBezTo>
                      <a:pt x="2840" y="5100"/>
                      <a:pt x="2979" y="5031"/>
                      <a:pt x="3052" y="4862"/>
                    </a:cubicBezTo>
                    <a:lnTo>
                      <a:pt x="3630" y="3652"/>
                    </a:lnTo>
                    <a:lnTo>
                      <a:pt x="4998" y="3547"/>
                    </a:lnTo>
                    <a:cubicBezTo>
                      <a:pt x="5314" y="3547"/>
                      <a:pt x="5524" y="3126"/>
                      <a:pt x="5261" y="2916"/>
                    </a:cubicBezTo>
                    <a:lnTo>
                      <a:pt x="4209" y="1969"/>
                    </a:lnTo>
                    <a:lnTo>
                      <a:pt x="4630" y="601"/>
                    </a:lnTo>
                    <a:cubicBezTo>
                      <a:pt x="4716" y="343"/>
                      <a:pt x="4486" y="86"/>
                      <a:pt x="4255" y="86"/>
                    </a:cubicBezTo>
                    <a:cubicBezTo>
                      <a:pt x="4204" y="86"/>
                      <a:pt x="4152" y="99"/>
                      <a:pt x="4104" y="128"/>
                    </a:cubicBezTo>
                    <a:lnTo>
                      <a:pt x="2841" y="864"/>
                    </a:lnTo>
                    <a:lnTo>
                      <a:pt x="1684" y="75"/>
                    </a:lnTo>
                    <a:cubicBezTo>
                      <a:pt x="1595" y="24"/>
                      <a:pt x="1509" y="1"/>
                      <a:pt x="1431" y="1"/>
                    </a:cubicBezTo>
                    <a:close/>
                  </a:path>
                </a:pathLst>
              </a:custGeom>
              <a:solidFill>
                <a:srgbClr val="FCC34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5" name="Google Shape;35;p2"/>
              <p:cNvSpPr/>
              <p:nvPr/>
            </p:nvSpPr>
            <p:spPr>
              <a:xfrm>
                <a:off x="802300" y="1893750"/>
                <a:ext cx="42100" cy="23450"/>
              </a:xfrm>
              <a:custGeom>
                <a:avLst/>
                <a:gdLst/>
                <a:ahLst/>
                <a:cxnLst/>
                <a:rect l="l" t="t" r="r" b="b"/>
                <a:pathLst>
                  <a:path w="1684" h="938" extrusionOk="0">
                    <a:moveTo>
                      <a:pt x="1447" y="1"/>
                    </a:moveTo>
                    <a:cubicBezTo>
                      <a:pt x="1377" y="1"/>
                      <a:pt x="1299" y="30"/>
                      <a:pt x="1210" y="96"/>
                    </a:cubicBezTo>
                    <a:lnTo>
                      <a:pt x="1" y="780"/>
                    </a:lnTo>
                    <a:lnTo>
                      <a:pt x="316" y="938"/>
                    </a:lnTo>
                    <a:lnTo>
                      <a:pt x="1684" y="148"/>
                    </a:lnTo>
                    <a:cubicBezTo>
                      <a:pt x="1623" y="57"/>
                      <a:pt x="1544" y="1"/>
                      <a:pt x="1447" y="1"/>
                    </a:cubicBezTo>
                    <a:close/>
                  </a:path>
                </a:pathLst>
              </a:custGeom>
              <a:solidFill>
                <a:srgbClr val="FAB83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6" name="Google Shape;36;p2"/>
              <p:cNvSpPr/>
              <p:nvPr/>
            </p:nvSpPr>
            <p:spPr>
              <a:xfrm>
                <a:off x="732600" y="1892325"/>
                <a:ext cx="74975" cy="126300"/>
              </a:xfrm>
              <a:custGeom>
                <a:avLst/>
                <a:gdLst/>
                <a:ahLst/>
                <a:cxnLst/>
                <a:rect l="l" t="t" r="r" b="b"/>
                <a:pathLst>
                  <a:path w="2999" h="5052" extrusionOk="0">
                    <a:moveTo>
                      <a:pt x="1559" y="0"/>
                    </a:moveTo>
                    <a:cubicBezTo>
                      <a:pt x="1320" y="0"/>
                      <a:pt x="1063" y="218"/>
                      <a:pt x="1105" y="468"/>
                    </a:cubicBezTo>
                    <a:lnTo>
                      <a:pt x="1368" y="1836"/>
                    </a:lnTo>
                    <a:lnTo>
                      <a:pt x="263" y="2678"/>
                    </a:lnTo>
                    <a:cubicBezTo>
                      <a:pt x="0" y="2888"/>
                      <a:pt x="158" y="3362"/>
                      <a:pt x="474" y="3362"/>
                    </a:cubicBezTo>
                    <a:lnTo>
                      <a:pt x="1842" y="3467"/>
                    </a:lnTo>
                    <a:lnTo>
                      <a:pt x="2315" y="4782"/>
                    </a:lnTo>
                    <a:cubicBezTo>
                      <a:pt x="2415" y="4949"/>
                      <a:pt x="2578" y="5052"/>
                      <a:pt x="2738" y="5052"/>
                    </a:cubicBezTo>
                    <a:cubicBezTo>
                      <a:pt x="2830" y="5052"/>
                      <a:pt x="2922" y="5017"/>
                      <a:pt x="2999" y="4940"/>
                    </a:cubicBezTo>
                    <a:cubicBezTo>
                      <a:pt x="2894" y="4887"/>
                      <a:pt x="2841" y="4887"/>
                      <a:pt x="2841" y="4782"/>
                    </a:cubicBezTo>
                    <a:lnTo>
                      <a:pt x="2368" y="3467"/>
                    </a:lnTo>
                    <a:lnTo>
                      <a:pt x="1000" y="3362"/>
                    </a:lnTo>
                    <a:cubicBezTo>
                      <a:pt x="684" y="3309"/>
                      <a:pt x="527" y="2888"/>
                      <a:pt x="790" y="2678"/>
                    </a:cubicBezTo>
                    <a:lnTo>
                      <a:pt x="1894" y="1836"/>
                    </a:lnTo>
                    <a:lnTo>
                      <a:pt x="1631" y="468"/>
                    </a:lnTo>
                    <a:cubicBezTo>
                      <a:pt x="1631" y="311"/>
                      <a:pt x="1631" y="205"/>
                      <a:pt x="1789" y="153"/>
                    </a:cubicBezTo>
                    <a:lnTo>
                      <a:pt x="1736" y="48"/>
                    </a:lnTo>
                    <a:cubicBezTo>
                      <a:pt x="1682" y="15"/>
                      <a:pt x="1621" y="0"/>
                      <a:pt x="1559" y="0"/>
                    </a:cubicBezTo>
                    <a:close/>
                  </a:path>
                </a:pathLst>
              </a:custGeom>
              <a:solidFill>
                <a:srgbClr val="FAB83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37" name="Google Shape;37;p2"/>
            <p:cNvGrpSpPr/>
            <p:nvPr/>
          </p:nvGrpSpPr>
          <p:grpSpPr>
            <a:xfrm rot="-1856811">
              <a:off x="1565612" y="819222"/>
              <a:ext cx="1338947" cy="1025873"/>
              <a:chOff x="6015800" y="923575"/>
              <a:chExt cx="1212225" cy="937075"/>
            </a:xfrm>
          </p:grpSpPr>
          <p:sp>
            <p:nvSpPr>
              <p:cNvPr id="38" name="Google Shape;38;p2"/>
              <p:cNvSpPr/>
              <p:nvPr/>
            </p:nvSpPr>
            <p:spPr>
              <a:xfrm>
                <a:off x="6015800" y="923575"/>
                <a:ext cx="375800" cy="361850"/>
              </a:xfrm>
              <a:custGeom>
                <a:avLst/>
                <a:gdLst/>
                <a:ahLst/>
                <a:cxnLst/>
                <a:rect l="l" t="t" r="r" b="b"/>
                <a:pathLst>
                  <a:path w="15032" h="14474" extrusionOk="0">
                    <a:moveTo>
                      <a:pt x="8300" y="0"/>
                    </a:moveTo>
                    <a:cubicBezTo>
                      <a:pt x="7968" y="0"/>
                      <a:pt x="7628" y="165"/>
                      <a:pt x="7404" y="501"/>
                    </a:cubicBezTo>
                    <a:lnTo>
                      <a:pt x="5352" y="3815"/>
                    </a:lnTo>
                    <a:lnTo>
                      <a:pt x="1459" y="3447"/>
                    </a:lnTo>
                    <a:cubicBezTo>
                      <a:pt x="1438" y="3446"/>
                      <a:pt x="1416" y="3445"/>
                      <a:pt x="1395" y="3445"/>
                    </a:cubicBezTo>
                    <a:cubicBezTo>
                      <a:pt x="538" y="3445"/>
                      <a:pt x="0" y="4463"/>
                      <a:pt x="565" y="5131"/>
                    </a:cubicBezTo>
                    <a:lnTo>
                      <a:pt x="3038" y="8129"/>
                    </a:lnTo>
                    <a:lnTo>
                      <a:pt x="1459" y="11706"/>
                    </a:lnTo>
                    <a:cubicBezTo>
                      <a:pt x="1145" y="12469"/>
                      <a:pt x="1712" y="13194"/>
                      <a:pt x="2474" y="13194"/>
                    </a:cubicBezTo>
                    <a:cubicBezTo>
                      <a:pt x="2604" y="13194"/>
                      <a:pt x="2741" y="13173"/>
                      <a:pt x="2880" y="13126"/>
                    </a:cubicBezTo>
                    <a:lnTo>
                      <a:pt x="6457" y="11654"/>
                    </a:lnTo>
                    <a:lnTo>
                      <a:pt x="9455" y="14231"/>
                    </a:lnTo>
                    <a:cubicBezTo>
                      <a:pt x="9654" y="14399"/>
                      <a:pt x="9883" y="14474"/>
                      <a:pt x="10107" y="14474"/>
                    </a:cubicBezTo>
                    <a:cubicBezTo>
                      <a:pt x="10656" y="14474"/>
                      <a:pt x="11176" y="14025"/>
                      <a:pt x="11139" y="13390"/>
                    </a:cubicBezTo>
                    <a:lnTo>
                      <a:pt x="10876" y="9497"/>
                    </a:lnTo>
                    <a:lnTo>
                      <a:pt x="14242" y="7498"/>
                    </a:lnTo>
                    <a:cubicBezTo>
                      <a:pt x="15031" y="7077"/>
                      <a:pt x="14874" y="5814"/>
                      <a:pt x="13979" y="5604"/>
                    </a:cubicBezTo>
                    <a:lnTo>
                      <a:pt x="10139" y="4710"/>
                    </a:lnTo>
                    <a:lnTo>
                      <a:pt x="9298" y="870"/>
                    </a:lnTo>
                    <a:cubicBezTo>
                      <a:pt x="9177" y="297"/>
                      <a:pt x="8745" y="0"/>
                      <a:pt x="830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9" name="Google Shape;39;p2"/>
              <p:cNvSpPr/>
              <p:nvPr/>
            </p:nvSpPr>
            <p:spPr>
              <a:xfrm>
                <a:off x="6024650" y="1009625"/>
                <a:ext cx="124975" cy="27750"/>
              </a:xfrm>
              <a:custGeom>
                <a:avLst/>
                <a:gdLst/>
                <a:ahLst/>
                <a:cxnLst/>
                <a:rect l="l" t="t" r="r" b="b"/>
                <a:pathLst>
                  <a:path w="4999" h="1110" extrusionOk="0">
                    <a:moveTo>
                      <a:pt x="1005" y="0"/>
                    </a:moveTo>
                    <a:cubicBezTo>
                      <a:pt x="526" y="0"/>
                      <a:pt x="148" y="348"/>
                      <a:pt x="1" y="742"/>
                    </a:cubicBezTo>
                    <a:lnTo>
                      <a:pt x="4472" y="1110"/>
                    </a:lnTo>
                    <a:lnTo>
                      <a:pt x="4998" y="373"/>
                    </a:lnTo>
                    <a:lnTo>
                      <a:pt x="1105" y="5"/>
                    </a:lnTo>
                    <a:cubicBezTo>
                      <a:pt x="1072" y="2"/>
                      <a:pt x="1038" y="0"/>
                      <a:pt x="1005" y="0"/>
                    </a:cubicBezTo>
                    <a:close/>
                  </a:path>
                </a:pathLst>
              </a:custGeom>
              <a:solidFill>
                <a:srgbClr val="191919">
                  <a:alpha val="7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0" name="Google Shape;40;p2"/>
              <p:cNvSpPr/>
              <p:nvPr/>
            </p:nvSpPr>
            <p:spPr>
              <a:xfrm>
                <a:off x="6195625" y="926500"/>
                <a:ext cx="195975" cy="361150"/>
              </a:xfrm>
              <a:custGeom>
                <a:avLst/>
                <a:gdLst/>
                <a:ahLst/>
                <a:cxnLst/>
                <a:rect l="l" t="t" r="r" b="b"/>
                <a:pathLst>
                  <a:path w="7839" h="14446" extrusionOk="0">
                    <a:moveTo>
                      <a:pt x="1045" y="1"/>
                    </a:moveTo>
                    <a:cubicBezTo>
                      <a:pt x="716" y="1"/>
                      <a:pt x="381" y="156"/>
                      <a:pt x="158" y="490"/>
                    </a:cubicBezTo>
                    <a:lnTo>
                      <a:pt x="0" y="753"/>
                    </a:lnTo>
                    <a:cubicBezTo>
                      <a:pt x="316" y="805"/>
                      <a:pt x="579" y="1068"/>
                      <a:pt x="684" y="1489"/>
                    </a:cubicBezTo>
                    <a:lnTo>
                      <a:pt x="1526" y="5277"/>
                    </a:lnTo>
                    <a:lnTo>
                      <a:pt x="5313" y="6223"/>
                    </a:lnTo>
                    <a:cubicBezTo>
                      <a:pt x="6260" y="6434"/>
                      <a:pt x="6366" y="7644"/>
                      <a:pt x="5576" y="8117"/>
                    </a:cubicBezTo>
                    <a:lnTo>
                      <a:pt x="2262" y="10116"/>
                    </a:lnTo>
                    <a:lnTo>
                      <a:pt x="2525" y="13956"/>
                    </a:lnTo>
                    <a:cubicBezTo>
                      <a:pt x="2578" y="14114"/>
                      <a:pt x="2525" y="14167"/>
                      <a:pt x="2420" y="14377"/>
                    </a:cubicBezTo>
                    <a:cubicBezTo>
                      <a:pt x="2541" y="14424"/>
                      <a:pt x="2667" y="14446"/>
                      <a:pt x="2793" y="14446"/>
                    </a:cubicBezTo>
                    <a:cubicBezTo>
                      <a:pt x="3374" y="14446"/>
                      <a:pt x="3936" y="13974"/>
                      <a:pt x="3893" y="13325"/>
                    </a:cubicBezTo>
                    <a:lnTo>
                      <a:pt x="3630" y="9432"/>
                    </a:lnTo>
                    <a:lnTo>
                      <a:pt x="6997" y="7486"/>
                    </a:lnTo>
                    <a:cubicBezTo>
                      <a:pt x="7838" y="7013"/>
                      <a:pt x="7628" y="5750"/>
                      <a:pt x="6734" y="5540"/>
                    </a:cubicBezTo>
                    <a:lnTo>
                      <a:pt x="2894" y="4645"/>
                    </a:lnTo>
                    <a:lnTo>
                      <a:pt x="2052" y="805"/>
                    </a:lnTo>
                    <a:cubicBezTo>
                      <a:pt x="1931" y="289"/>
                      <a:pt x="1494" y="1"/>
                      <a:pt x="1045" y="1"/>
                    </a:cubicBezTo>
                    <a:close/>
                  </a:path>
                </a:pathLst>
              </a:custGeom>
              <a:solidFill>
                <a:srgbClr val="191919">
                  <a:alpha val="7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1" name="Google Shape;41;p2"/>
              <p:cNvSpPr/>
              <p:nvPr/>
            </p:nvSpPr>
            <p:spPr>
              <a:xfrm>
                <a:off x="6473100" y="1159675"/>
                <a:ext cx="701000" cy="453725"/>
              </a:xfrm>
              <a:custGeom>
                <a:avLst/>
                <a:gdLst/>
                <a:ahLst/>
                <a:cxnLst/>
                <a:rect l="l" t="t" r="r" b="b"/>
                <a:pathLst>
                  <a:path w="28040" h="18149" fill="none" extrusionOk="0">
                    <a:moveTo>
                      <a:pt x="1" y="0"/>
                    </a:moveTo>
                    <a:cubicBezTo>
                      <a:pt x="11785" y="0"/>
                      <a:pt x="23252" y="7417"/>
                      <a:pt x="28039" y="18149"/>
                    </a:cubicBezTo>
                  </a:path>
                </a:pathLst>
              </a:custGeom>
              <a:solidFill>
                <a:schemeClr val="lt2"/>
              </a:solidFill>
              <a:ln w="19725" cap="rnd" cmpd="sng">
                <a:solidFill>
                  <a:srgbClr val="FCC34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2" name="Google Shape;42;p2"/>
              <p:cNvSpPr/>
              <p:nvPr/>
            </p:nvSpPr>
            <p:spPr>
              <a:xfrm>
                <a:off x="6475750" y="1233325"/>
                <a:ext cx="309075" cy="140725"/>
              </a:xfrm>
              <a:custGeom>
                <a:avLst/>
                <a:gdLst/>
                <a:ahLst/>
                <a:cxnLst/>
                <a:rect l="l" t="t" r="r" b="b"/>
                <a:pathLst>
                  <a:path w="12363" h="5629" fill="none" extrusionOk="0">
                    <a:moveTo>
                      <a:pt x="0" y="0"/>
                    </a:moveTo>
                    <a:cubicBezTo>
                      <a:pt x="4366" y="1157"/>
                      <a:pt x="8522" y="3051"/>
                      <a:pt x="12362" y="5629"/>
                    </a:cubicBezTo>
                  </a:path>
                </a:pathLst>
              </a:custGeom>
              <a:solidFill>
                <a:schemeClr val="lt2"/>
              </a:solidFill>
              <a:ln w="19725" cap="rnd" cmpd="sng">
                <a:solidFill>
                  <a:srgbClr val="FCC34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3" name="Google Shape;43;p2"/>
              <p:cNvSpPr/>
              <p:nvPr/>
            </p:nvSpPr>
            <p:spPr>
              <a:xfrm>
                <a:off x="6858450" y="1473975"/>
                <a:ext cx="84175" cy="90775"/>
              </a:xfrm>
              <a:custGeom>
                <a:avLst/>
                <a:gdLst/>
                <a:ahLst/>
                <a:cxnLst/>
                <a:rect l="l" t="t" r="r" b="b"/>
                <a:pathLst>
                  <a:path w="3367" h="3631" fill="none" extrusionOk="0">
                    <a:moveTo>
                      <a:pt x="0" y="1"/>
                    </a:moveTo>
                    <a:cubicBezTo>
                      <a:pt x="1368" y="948"/>
                      <a:pt x="2473" y="2210"/>
                      <a:pt x="3367" y="3630"/>
                    </a:cubicBezTo>
                  </a:path>
                </a:pathLst>
              </a:custGeom>
              <a:solidFill>
                <a:schemeClr val="lt2"/>
              </a:solidFill>
              <a:ln w="19725" cap="rnd" cmpd="sng">
                <a:solidFill>
                  <a:srgbClr val="FCC34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4" name="Google Shape;44;p2"/>
              <p:cNvSpPr/>
              <p:nvPr/>
            </p:nvSpPr>
            <p:spPr>
              <a:xfrm>
                <a:off x="6462600" y="1304325"/>
                <a:ext cx="303800" cy="409025"/>
              </a:xfrm>
              <a:custGeom>
                <a:avLst/>
                <a:gdLst/>
                <a:ahLst/>
                <a:cxnLst/>
                <a:rect l="l" t="t" r="r" b="b"/>
                <a:pathLst>
                  <a:path w="12152" h="16361" fill="none" extrusionOk="0">
                    <a:moveTo>
                      <a:pt x="0" y="1"/>
                    </a:moveTo>
                    <a:cubicBezTo>
                      <a:pt x="6155" y="3315"/>
                      <a:pt x="10679" y="9522"/>
                      <a:pt x="12152" y="16361"/>
                    </a:cubicBezTo>
                  </a:path>
                </a:pathLst>
              </a:custGeom>
              <a:solidFill>
                <a:schemeClr val="lt2"/>
              </a:solidFill>
              <a:ln w="19725" cap="rnd" cmpd="sng">
                <a:solidFill>
                  <a:srgbClr val="FCC34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5" name="Google Shape;45;p2"/>
              <p:cNvSpPr/>
              <p:nvPr/>
            </p:nvSpPr>
            <p:spPr>
              <a:xfrm>
                <a:off x="6799275" y="1797500"/>
                <a:ext cx="15800" cy="63150"/>
              </a:xfrm>
              <a:custGeom>
                <a:avLst/>
                <a:gdLst/>
                <a:ahLst/>
                <a:cxnLst/>
                <a:rect l="l" t="t" r="r" b="b"/>
                <a:pathLst>
                  <a:path w="632" h="2526" fill="none" extrusionOk="0">
                    <a:moveTo>
                      <a:pt x="0" y="1"/>
                    </a:moveTo>
                    <a:cubicBezTo>
                      <a:pt x="210" y="842"/>
                      <a:pt x="368" y="1684"/>
                      <a:pt x="631" y="2526"/>
                    </a:cubicBezTo>
                  </a:path>
                </a:pathLst>
              </a:custGeom>
              <a:solidFill>
                <a:schemeClr val="lt2"/>
              </a:solidFill>
              <a:ln w="19725" cap="rnd" cmpd="sng">
                <a:solidFill>
                  <a:srgbClr val="FCC34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6" name="Google Shape;46;p2"/>
              <p:cNvSpPr/>
              <p:nvPr/>
            </p:nvSpPr>
            <p:spPr>
              <a:xfrm>
                <a:off x="6486275" y="1049200"/>
                <a:ext cx="498450" cy="86825"/>
              </a:xfrm>
              <a:custGeom>
                <a:avLst/>
                <a:gdLst/>
                <a:ahLst/>
                <a:cxnLst/>
                <a:rect l="l" t="t" r="r" b="b"/>
                <a:pathLst>
                  <a:path w="19938" h="3473" fill="none" extrusionOk="0">
                    <a:moveTo>
                      <a:pt x="0" y="1052"/>
                    </a:moveTo>
                    <a:cubicBezTo>
                      <a:pt x="6733" y="0"/>
                      <a:pt x="13677" y="842"/>
                      <a:pt x="19937" y="3472"/>
                    </a:cubicBezTo>
                  </a:path>
                </a:pathLst>
              </a:custGeom>
              <a:solidFill>
                <a:schemeClr val="lt2"/>
              </a:solidFill>
              <a:ln w="19725" cap="rnd" cmpd="sng">
                <a:solidFill>
                  <a:srgbClr val="FCC34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7" name="Google Shape;47;p2"/>
              <p:cNvSpPr/>
              <p:nvPr/>
            </p:nvSpPr>
            <p:spPr>
              <a:xfrm>
                <a:off x="7089900" y="1205700"/>
                <a:ext cx="59200" cy="35525"/>
              </a:xfrm>
              <a:custGeom>
                <a:avLst/>
                <a:gdLst/>
                <a:ahLst/>
                <a:cxnLst/>
                <a:rect l="l" t="t" r="r" b="b"/>
                <a:pathLst>
                  <a:path w="2368" h="1421" fill="none" extrusionOk="0">
                    <a:moveTo>
                      <a:pt x="1" y="0"/>
                    </a:moveTo>
                    <a:cubicBezTo>
                      <a:pt x="790" y="421"/>
                      <a:pt x="1579" y="895"/>
                      <a:pt x="2368" y="1421"/>
                    </a:cubicBezTo>
                  </a:path>
                </a:pathLst>
              </a:custGeom>
              <a:solidFill>
                <a:schemeClr val="lt2"/>
              </a:solidFill>
              <a:ln w="19725" cap="rnd" cmpd="sng">
                <a:solidFill>
                  <a:srgbClr val="FCC34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8" name="Google Shape;48;p2"/>
              <p:cNvSpPr/>
              <p:nvPr/>
            </p:nvSpPr>
            <p:spPr>
              <a:xfrm>
                <a:off x="7216150" y="1312225"/>
                <a:ext cx="11875" cy="9225"/>
              </a:xfrm>
              <a:custGeom>
                <a:avLst/>
                <a:gdLst/>
                <a:ahLst/>
                <a:cxnLst/>
                <a:rect l="l" t="t" r="r" b="b"/>
                <a:pathLst>
                  <a:path w="475" h="369" fill="none" extrusionOk="0">
                    <a:moveTo>
                      <a:pt x="1" y="0"/>
                    </a:moveTo>
                    <a:cubicBezTo>
                      <a:pt x="159" y="106"/>
                      <a:pt x="264" y="263"/>
                      <a:pt x="474" y="369"/>
                    </a:cubicBezTo>
                  </a:path>
                </a:pathLst>
              </a:custGeom>
              <a:noFill/>
              <a:ln w="19725" cap="rnd" cmpd="sng">
                <a:solidFill>
                  <a:srgbClr val="FCC34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9" name="Google Shape;49;p2"/>
              <p:cNvSpPr/>
              <p:nvPr/>
            </p:nvSpPr>
            <p:spPr>
              <a:xfrm>
                <a:off x="6989950" y="1652825"/>
                <a:ext cx="11875" cy="23700"/>
              </a:xfrm>
              <a:custGeom>
                <a:avLst/>
                <a:gdLst/>
                <a:ahLst/>
                <a:cxnLst/>
                <a:rect l="l" t="t" r="r" b="b"/>
                <a:pathLst>
                  <a:path w="475" h="948" fill="none" extrusionOk="0">
                    <a:moveTo>
                      <a:pt x="1" y="1"/>
                    </a:moveTo>
                    <a:cubicBezTo>
                      <a:pt x="106" y="317"/>
                      <a:pt x="316" y="632"/>
                      <a:pt x="474" y="948"/>
                    </a:cubicBezTo>
                  </a:path>
                </a:pathLst>
              </a:custGeom>
              <a:solidFill>
                <a:schemeClr val="lt2"/>
              </a:solidFill>
              <a:ln w="19725" cap="rnd" cmpd="sng">
                <a:solidFill>
                  <a:srgbClr val="FCC34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50" name="Google Shape;50;p2"/>
            <p:cNvGrpSpPr/>
            <p:nvPr/>
          </p:nvGrpSpPr>
          <p:grpSpPr>
            <a:xfrm>
              <a:off x="9272395" y="2451888"/>
              <a:ext cx="139329" cy="128300"/>
              <a:chOff x="732600" y="1890325"/>
              <a:chExt cx="138100" cy="128300"/>
            </a:xfrm>
          </p:grpSpPr>
          <p:sp>
            <p:nvSpPr>
              <p:cNvPr id="51" name="Google Shape;51;p2"/>
              <p:cNvSpPr/>
              <p:nvPr/>
            </p:nvSpPr>
            <p:spPr>
              <a:xfrm>
                <a:off x="732600" y="1890325"/>
                <a:ext cx="138100" cy="127525"/>
              </a:xfrm>
              <a:custGeom>
                <a:avLst/>
                <a:gdLst/>
                <a:ahLst/>
                <a:cxnLst/>
                <a:rect l="l" t="t" r="r" b="b"/>
                <a:pathLst>
                  <a:path w="5524" h="5101" extrusionOk="0">
                    <a:moveTo>
                      <a:pt x="1431" y="1"/>
                    </a:moveTo>
                    <a:cubicBezTo>
                      <a:pt x="1188" y="1"/>
                      <a:pt x="1025" y="229"/>
                      <a:pt x="1105" y="548"/>
                    </a:cubicBezTo>
                    <a:lnTo>
                      <a:pt x="1368" y="1916"/>
                    </a:lnTo>
                    <a:lnTo>
                      <a:pt x="263" y="2758"/>
                    </a:lnTo>
                    <a:cubicBezTo>
                      <a:pt x="0" y="2968"/>
                      <a:pt x="158" y="3389"/>
                      <a:pt x="474" y="3442"/>
                    </a:cubicBezTo>
                    <a:lnTo>
                      <a:pt x="1842" y="3547"/>
                    </a:lnTo>
                    <a:lnTo>
                      <a:pt x="2315" y="4862"/>
                    </a:lnTo>
                    <a:cubicBezTo>
                      <a:pt x="2372" y="5004"/>
                      <a:pt x="2537" y="5100"/>
                      <a:pt x="2701" y="5100"/>
                    </a:cubicBezTo>
                    <a:cubicBezTo>
                      <a:pt x="2840" y="5100"/>
                      <a:pt x="2979" y="5031"/>
                      <a:pt x="3052" y="4862"/>
                    </a:cubicBezTo>
                    <a:lnTo>
                      <a:pt x="3630" y="3652"/>
                    </a:lnTo>
                    <a:lnTo>
                      <a:pt x="4998" y="3547"/>
                    </a:lnTo>
                    <a:cubicBezTo>
                      <a:pt x="5314" y="3547"/>
                      <a:pt x="5524" y="3126"/>
                      <a:pt x="5261" y="2916"/>
                    </a:cubicBezTo>
                    <a:lnTo>
                      <a:pt x="4209" y="1969"/>
                    </a:lnTo>
                    <a:lnTo>
                      <a:pt x="4630" y="601"/>
                    </a:lnTo>
                    <a:cubicBezTo>
                      <a:pt x="4716" y="343"/>
                      <a:pt x="4486" y="86"/>
                      <a:pt x="4255" y="86"/>
                    </a:cubicBezTo>
                    <a:cubicBezTo>
                      <a:pt x="4204" y="86"/>
                      <a:pt x="4152" y="99"/>
                      <a:pt x="4104" y="128"/>
                    </a:cubicBezTo>
                    <a:lnTo>
                      <a:pt x="2841" y="864"/>
                    </a:lnTo>
                    <a:lnTo>
                      <a:pt x="1684" y="75"/>
                    </a:lnTo>
                    <a:cubicBezTo>
                      <a:pt x="1595" y="24"/>
                      <a:pt x="1509" y="1"/>
                      <a:pt x="1431" y="1"/>
                    </a:cubicBezTo>
                    <a:close/>
                  </a:path>
                </a:pathLst>
              </a:custGeom>
              <a:solidFill>
                <a:srgbClr val="FCC34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2" name="Google Shape;52;p2"/>
              <p:cNvSpPr/>
              <p:nvPr/>
            </p:nvSpPr>
            <p:spPr>
              <a:xfrm>
                <a:off x="802300" y="1893750"/>
                <a:ext cx="42100" cy="23450"/>
              </a:xfrm>
              <a:custGeom>
                <a:avLst/>
                <a:gdLst/>
                <a:ahLst/>
                <a:cxnLst/>
                <a:rect l="l" t="t" r="r" b="b"/>
                <a:pathLst>
                  <a:path w="1684" h="938" extrusionOk="0">
                    <a:moveTo>
                      <a:pt x="1447" y="1"/>
                    </a:moveTo>
                    <a:cubicBezTo>
                      <a:pt x="1377" y="1"/>
                      <a:pt x="1299" y="30"/>
                      <a:pt x="1210" y="96"/>
                    </a:cubicBezTo>
                    <a:lnTo>
                      <a:pt x="1" y="780"/>
                    </a:lnTo>
                    <a:lnTo>
                      <a:pt x="316" y="938"/>
                    </a:lnTo>
                    <a:lnTo>
                      <a:pt x="1684" y="148"/>
                    </a:lnTo>
                    <a:cubicBezTo>
                      <a:pt x="1623" y="57"/>
                      <a:pt x="1544" y="1"/>
                      <a:pt x="1447" y="1"/>
                    </a:cubicBezTo>
                    <a:close/>
                  </a:path>
                </a:pathLst>
              </a:custGeom>
              <a:solidFill>
                <a:srgbClr val="FAB83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3" name="Google Shape;53;p2"/>
              <p:cNvSpPr/>
              <p:nvPr/>
            </p:nvSpPr>
            <p:spPr>
              <a:xfrm>
                <a:off x="732600" y="1892325"/>
                <a:ext cx="74975" cy="126300"/>
              </a:xfrm>
              <a:custGeom>
                <a:avLst/>
                <a:gdLst/>
                <a:ahLst/>
                <a:cxnLst/>
                <a:rect l="l" t="t" r="r" b="b"/>
                <a:pathLst>
                  <a:path w="2999" h="5052" extrusionOk="0">
                    <a:moveTo>
                      <a:pt x="1559" y="0"/>
                    </a:moveTo>
                    <a:cubicBezTo>
                      <a:pt x="1320" y="0"/>
                      <a:pt x="1063" y="218"/>
                      <a:pt x="1105" y="468"/>
                    </a:cubicBezTo>
                    <a:lnTo>
                      <a:pt x="1368" y="1836"/>
                    </a:lnTo>
                    <a:lnTo>
                      <a:pt x="263" y="2678"/>
                    </a:lnTo>
                    <a:cubicBezTo>
                      <a:pt x="0" y="2888"/>
                      <a:pt x="158" y="3362"/>
                      <a:pt x="474" y="3362"/>
                    </a:cubicBezTo>
                    <a:lnTo>
                      <a:pt x="1842" y="3467"/>
                    </a:lnTo>
                    <a:lnTo>
                      <a:pt x="2315" y="4782"/>
                    </a:lnTo>
                    <a:cubicBezTo>
                      <a:pt x="2415" y="4949"/>
                      <a:pt x="2578" y="5052"/>
                      <a:pt x="2738" y="5052"/>
                    </a:cubicBezTo>
                    <a:cubicBezTo>
                      <a:pt x="2830" y="5052"/>
                      <a:pt x="2922" y="5017"/>
                      <a:pt x="2999" y="4940"/>
                    </a:cubicBezTo>
                    <a:cubicBezTo>
                      <a:pt x="2894" y="4887"/>
                      <a:pt x="2841" y="4887"/>
                      <a:pt x="2841" y="4782"/>
                    </a:cubicBezTo>
                    <a:lnTo>
                      <a:pt x="2368" y="3467"/>
                    </a:lnTo>
                    <a:lnTo>
                      <a:pt x="1000" y="3362"/>
                    </a:lnTo>
                    <a:cubicBezTo>
                      <a:pt x="684" y="3309"/>
                      <a:pt x="527" y="2888"/>
                      <a:pt x="790" y="2678"/>
                    </a:cubicBezTo>
                    <a:lnTo>
                      <a:pt x="1894" y="1836"/>
                    </a:lnTo>
                    <a:lnTo>
                      <a:pt x="1631" y="468"/>
                    </a:lnTo>
                    <a:cubicBezTo>
                      <a:pt x="1631" y="311"/>
                      <a:pt x="1631" y="205"/>
                      <a:pt x="1789" y="153"/>
                    </a:cubicBezTo>
                    <a:lnTo>
                      <a:pt x="1736" y="48"/>
                    </a:lnTo>
                    <a:cubicBezTo>
                      <a:pt x="1682" y="15"/>
                      <a:pt x="1621" y="0"/>
                      <a:pt x="1559" y="0"/>
                    </a:cubicBezTo>
                    <a:close/>
                  </a:path>
                </a:pathLst>
              </a:custGeom>
              <a:solidFill>
                <a:srgbClr val="FAB83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54" name="Google Shape;54;p2"/>
            <p:cNvGrpSpPr/>
            <p:nvPr/>
          </p:nvGrpSpPr>
          <p:grpSpPr>
            <a:xfrm>
              <a:off x="4961800" y="6288600"/>
              <a:ext cx="135369" cy="129375"/>
              <a:chOff x="2419900" y="952925"/>
              <a:chExt cx="134175" cy="129375"/>
            </a:xfrm>
          </p:grpSpPr>
          <p:sp>
            <p:nvSpPr>
              <p:cNvPr id="55" name="Google Shape;55;p2"/>
              <p:cNvSpPr/>
              <p:nvPr/>
            </p:nvSpPr>
            <p:spPr>
              <a:xfrm>
                <a:off x="2421550" y="952925"/>
                <a:ext cx="132525" cy="129375"/>
              </a:xfrm>
              <a:custGeom>
                <a:avLst/>
                <a:gdLst/>
                <a:ahLst/>
                <a:cxnLst/>
                <a:rect l="l" t="t" r="r" b="b"/>
                <a:pathLst>
                  <a:path w="5301" h="5175" extrusionOk="0">
                    <a:moveTo>
                      <a:pt x="2854" y="1"/>
                    </a:moveTo>
                    <a:cubicBezTo>
                      <a:pt x="2742" y="1"/>
                      <a:pt x="2640" y="55"/>
                      <a:pt x="2617" y="169"/>
                    </a:cubicBezTo>
                    <a:lnTo>
                      <a:pt x="1881" y="1326"/>
                    </a:lnTo>
                    <a:lnTo>
                      <a:pt x="513" y="1221"/>
                    </a:lnTo>
                    <a:cubicBezTo>
                      <a:pt x="493" y="1218"/>
                      <a:pt x="473" y="1216"/>
                      <a:pt x="453" y="1216"/>
                    </a:cubicBezTo>
                    <a:cubicBezTo>
                      <a:pt x="172" y="1216"/>
                      <a:pt x="1" y="1554"/>
                      <a:pt x="198" y="1800"/>
                    </a:cubicBezTo>
                    <a:lnTo>
                      <a:pt x="1092" y="2852"/>
                    </a:lnTo>
                    <a:lnTo>
                      <a:pt x="566" y="4167"/>
                    </a:lnTo>
                    <a:cubicBezTo>
                      <a:pt x="478" y="4431"/>
                      <a:pt x="647" y="4731"/>
                      <a:pt x="889" y="4731"/>
                    </a:cubicBezTo>
                    <a:cubicBezTo>
                      <a:pt x="937" y="4731"/>
                      <a:pt x="987" y="4719"/>
                      <a:pt x="1039" y="4693"/>
                    </a:cubicBezTo>
                    <a:lnTo>
                      <a:pt x="2354" y="4167"/>
                    </a:lnTo>
                    <a:lnTo>
                      <a:pt x="3407" y="5114"/>
                    </a:lnTo>
                    <a:cubicBezTo>
                      <a:pt x="3462" y="5155"/>
                      <a:pt x="3527" y="5175"/>
                      <a:pt x="3594" y="5175"/>
                    </a:cubicBezTo>
                    <a:cubicBezTo>
                      <a:pt x="3784" y="5175"/>
                      <a:pt x="3985" y="5018"/>
                      <a:pt x="3985" y="4746"/>
                    </a:cubicBezTo>
                    <a:lnTo>
                      <a:pt x="3880" y="3378"/>
                    </a:lnTo>
                    <a:lnTo>
                      <a:pt x="5037" y="2641"/>
                    </a:lnTo>
                    <a:cubicBezTo>
                      <a:pt x="5300" y="2536"/>
                      <a:pt x="5248" y="2063"/>
                      <a:pt x="4932" y="2010"/>
                    </a:cubicBezTo>
                    <a:lnTo>
                      <a:pt x="3512" y="1695"/>
                    </a:lnTo>
                    <a:lnTo>
                      <a:pt x="3196" y="274"/>
                    </a:lnTo>
                    <a:cubicBezTo>
                      <a:pt x="3166" y="95"/>
                      <a:pt x="3001" y="1"/>
                      <a:pt x="2854" y="1"/>
                    </a:cubicBezTo>
                    <a:close/>
                  </a:path>
                </a:pathLst>
              </a:custGeom>
              <a:solidFill>
                <a:srgbClr val="FCC34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6" name="Google Shape;56;p2"/>
              <p:cNvSpPr/>
              <p:nvPr/>
            </p:nvSpPr>
            <p:spPr>
              <a:xfrm>
                <a:off x="2510650" y="995275"/>
                <a:ext cx="40800" cy="17125"/>
              </a:xfrm>
              <a:custGeom>
                <a:avLst/>
                <a:gdLst/>
                <a:ahLst/>
                <a:cxnLst/>
                <a:rect l="l" t="t" r="r" b="b"/>
                <a:pathLst>
                  <a:path w="1632" h="685" extrusionOk="0">
                    <a:moveTo>
                      <a:pt x="0" y="1"/>
                    </a:moveTo>
                    <a:lnTo>
                      <a:pt x="53" y="316"/>
                    </a:lnTo>
                    <a:lnTo>
                      <a:pt x="1631" y="684"/>
                    </a:lnTo>
                    <a:cubicBezTo>
                      <a:pt x="1631" y="579"/>
                      <a:pt x="1473" y="369"/>
                      <a:pt x="1368" y="316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7" name="Google Shape;57;p2"/>
              <p:cNvSpPr/>
              <p:nvPr/>
            </p:nvSpPr>
            <p:spPr>
              <a:xfrm>
                <a:off x="2419900" y="952925"/>
                <a:ext cx="81575" cy="117875"/>
              </a:xfrm>
              <a:custGeom>
                <a:avLst/>
                <a:gdLst/>
                <a:ahLst/>
                <a:cxnLst/>
                <a:rect l="l" t="t" r="r" b="b"/>
                <a:pathLst>
                  <a:path w="3263" h="4715" extrusionOk="0">
                    <a:moveTo>
                      <a:pt x="2910" y="1"/>
                    </a:moveTo>
                    <a:cubicBezTo>
                      <a:pt x="2791" y="1"/>
                      <a:pt x="2676" y="55"/>
                      <a:pt x="2631" y="169"/>
                    </a:cubicBezTo>
                    <a:lnTo>
                      <a:pt x="1894" y="1326"/>
                    </a:lnTo>
                    <a:lnTo>
                      <a:pt x="527" y="1221"/>
                    </a:lnTo>
                    <a:cubicBezTo>
                      <a:pt x="211" y="1221"/>
                      <a:pt x="1" y="1537"/>
                      <a:pt x="211" y="1800"/>
                    </a:cubicBezTo>
                    <a:lnTo>
                      <a:pt x="444" y="2074"/>
                    </a:lnTo>
                    <a:lnTo>
                      <a:pt x="444" y="2074"/>
                    </a:lnTo>
                    <a:cubicBezTo>
                      <a:pt x="423" y="1876"/>
                      <a:pt x="553" y="1678"/>
                      <a:pt x="745" y="1678"/>
                    </a:cubicBezTo>
                    <a:cubicBezTo>
                      <a:pt x="776" y="1678"/>
                      <a:pt x="808" y="1683"/>
                      <a:pt x="842" y="1695"/>
                    </a:cubicBezTo>
                    <a:lnTo>
                      <a:pt x="2210" y="1800"/>
                    </a:lnTo>
                    <a:lnTo>
                      <a:pt x="2946" y="642"/>
                    </a:lnTo>
                    <a:cubicBezTo>
                      <a:pt x="2999" y="485"/>
                      <a:pt x="3157" y="432"/>
                      <a:pt x="3262" y="432"/>
                    </a:cubicBezTo>
                    <a:lnTo>
                      <a:pt x="3262" y="274"/>
                    </a:lnTo>
                    <a:cubicBezTo>
                      <a:pt x="3232" y="95"/>
                      <a:pt x="3067" y="1"/>
                      <a:pt x="2910" y="1"/>
                    </a:cubicBezTo>
                    <a:close/>
                    <a:moveTo>
                      <a:pt x="444" y="2074"/>
                    </a:moveTo>
                    <a:cubicBezTo>
                      <a:pt x="452" y="2143"/>
                      <a:pt x="478" y="2212"/>
                      <a:pt x="527" y="2273"/>
                    </a:cubicBezTo>
                    <a:lnTo>
                      <a:pt x="1078" y="2921"/>
                    </a:lnTo>
                    <a:lnTo>
                      <a:pt x="1078" y="2921"/>
                    </a:lnTo>
                    <a:lnTo>
                      <a:pt x="1105" y="2852"/>
                    </a:lnTo>
                    <a:lnTo>
                      <a:pt x="444" y="2074"/>
                    </a:lnTo>
                    <a:close/>
                    <a:moveTo>
                      <a:pt x="1078" y="2921"/>
                    </a:moveTo>
                    <a:lnTo>
                      <a:pt x="579" y="4167"/>
                    </a:lnTo>
                    <a:cubicBezTo>
                      <a:pt x="486" y="4401"/>
                      <a:pt x="642" y="4636"/>
                      <a:pt x="864" y="4684"/>
                    </a:cubicBezTo>
                    <a:lnTo>
                      <a:pt x="864" y="4684"/>
                    </a:lnTo>
                    <a:cubicBezTo>
                      <a:pt x="869" y="4671"/>
                      <a:pt x="879" y="4656"/>
                      <a:pt x="895" y="4640"/>
                    </a:cubicBezTo>
                    <a:lnTo>
                      <a:pt x="1421" y="3325"/>
                    </a:lnTo>
                    <a:lnTo>
                      <a:pt x="1078" y="2921"/>
                    </a:lnTo>
                    <a:close/>
                    <a:moveTo>
                      <a:pt x="864" y="4684"/>
                    </a:moveTo>
                    <a:cubicBezTo>
                      <a:pt x="856" y="4702"/>
                      <a:pt x="861" y="4715"/>
                      <a:pt x="881" y="4715"/>
                    </a:cubicBezTo>
                    <a:cubicBezTo>
                      <a:pt x="895" y="4715"/>
                      <a:pt x="917" y="4708"/>
                      <a:pt x="947" y="4693"/>
                    </a:cubicBezTo>
                    <a:cubicBezTo>
                      <a:pt x="919" y="4693"/>
                      <a:pt x="891" y="4690"/>
                      <a:pt x="864" y="4684"/>
                    </a:cubicBezTo>
                    <a:close/>
                  </a:path>
                </a:pathLst>
              </a:custGeom>
              <a:solidFill>
                <a:srgbClr val="191919">
                  <a:alpha val="7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58" name="Google Shape;58;p2"/>
          <p:cNvGrpSpPr/>
          <p:nvPr/>
        </p:nvGrpSpPr>
        <p:grpSpPr>
          <a:xfrm>
            <a:off x="-2280" y="-11449"/>
            <a:ext cx="12192214" cy="6882076"/>
            <a:chOff x="-2000" y="-12625"/>
            <a:chExt cx="10692000" cy="7589400"/>
          </a:xfrm>
        </p:grpSpPr>
        <p:sp>
          <p:nvSpPr>
            <p:cNvPr id="59" name="Google Shape;59;p2"/>
            <p:cNvSpPr/>
            <p:nvPr/>
          </p:nvSpPr>
          <p:spPr>
            <a:xfrm>
              <a:off x="-2000" y="-12625"/>
              <a:ext cx="10692000" cy="7589400"/>
            </a:xfrm>
            <a:prstGeom prst="frame">
              <a:avLst>
                <a:gd name="adj1" fmla="val 5431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60" name="Google Shape;60;p2"/>
            <p:cNvGrpSpPr/>
            <p:nvPr/>
          </p:nvGrpSpPr>
          <p:grpSpPr>
            <a:xfrm>
              <a:off x="73845" y="61396"/>
              <a:ext cx="10544304" cy="7425379"/>
              <a:chOff x="73845" y="61396"/>
              <a:chExt cx="10544304" cy="7425379"/>
            </a:xfrm>
          </p:grpSpPr>
          <p:grpSp>
            <p:nvGrpSpPr>
              <p:cNvPr id="61" name="Google Shape;61;p2"/>
              <p:cNvGrpSpPr/>
              <p:nvPr/>
            </p:nvGrpSpPr>
            <p:grpSpPr>
              <a:xfrm rot="10800000" flipH="1">
                <a:off x="541072" y="7200946"/>
                <a:ext cx="9609875" cy="285829"/>
                <a:chOff x="471460" y="61396"/>
                <a:chExt cx="9609875" cy="285829"/>
              </a:xfrm>
            </p:grpSpPr>
            <p:grpSp>
              <p:nvGrpSpPr>
                <p:cNvPr id="62" name="Google Shape;62;p2"/>
                <p:cNvGrpSpPr/>
                <p:nvPr/>
              </p:nvGrpSpPr>
              <p:grpSpPr>
                <a:xfrm>
                  <a:off x="471460" y="61396"/>
                  <a:ext cx="8862425" cy="285829"/>
                  <a:chOff x="395260" y="61396"/>
                  <a:chExt cx="8862425" cy="285829"/>
                </a:xfrm>
              </p:grpSpPr>
              <p:grpSp>
                <p:nvGrpSpPr>
                  <p:cNvPr id="63" name="Google Shape;63;p2"/>
                  <p:cNvGrpSpPr/>
                  <p:nvPr/>
                </p:nvGrpSpPr>
                <p:grpSpPr>
                  <a:xfrm rot="5400000">
                    <a:off x="8465008" y="-445452"/>
                    <a:ext cx="278654" cy="1306700"/>
                    <a:chOff x="73845" y="3561500"/>
                    <a:chExt cx="278654" cy="1306700"/>
                  </a:xfrm>
                </p:grpSpPr>
                <p:grpSp>
                  <p:nvGrpSpPr>
                    <p:cNvPr id="64" name="Google Shape;64;p2"/>
                    <p:cNvGrpSpPr/>
                    <p:nvPr/>
                  </p:nvGrpSpPr>
                  <p:grpSpPr>
                    <a:xfrm>
                      <a:off x="179620" y="39543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65" name="Google Shape;65;p2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66" name="Google Shape;66;p2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67" name="Google Shape;67;p2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</p:grpSp>
                <p:grpSp>
                  <p:nvGrpSpPr>
                    <p:cNvPr id="68" name="Google Shape;68;p2"/>
                    <p:cNvGrpSpPr/>
                    <p:nvPr/>
                  </p:nvGrpSpPr>
                  <p:grpSpPr>
                    <a:xfrm>
                      <a:off x="116495" y="43471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69" name="Google Shape;69;p2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70" name="Google Shape;70;p2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71" name="Google Shape;71;p2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</p:grpSp>
                <p:grpSp>
                  <p:nvGrpSpPr>
                    <p:cNvPr id="72" name="Google Shape;72;p2"/>
                    <p:cNvGrpSpPr/>
                    <p:nvPr/>
                  </p:nvGrpSpPr>
                  <p:grpSpPr>
                    <a:xfrm>
                      <a:off x="213170" y="47399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73" name="Google Shape;73;p2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74" name="Google Shape;74;p2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75" name="Google Shape;75;p2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</p:grpSp>
                <p:grpSp>
                  <p:nvGrpSpPr>
                    <p:cNvPr id="76" name="Google Shape;76;p2"/>
                    <p:cNvGrpSpPr/>
                    <p:nvPr/>
                  </p:nvGrpSpPr>
                  <p:grpSpPr>
                    <a:xfrm>
                      <a:off x="73845" y="35615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77" name="Google Shape;77;p2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78" name="Google Shape;78;p2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79" name="Google Shape;79;p2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</p:grpSp>
              </p:grpSp>
              <p:grpSp>
                <p:nvGrpSpPr>
                  <p:cNvPr id="80" name="Google Shape;80;p2"/>
                  <p:cNvGrpSpPr/>
                  <p:nvPr/>
                </p:nvGrpSpPr>
                <p:grpSpPr>
                  <a:xfrm rot="5400000">
                    <a:off x="3923120" y="-3466465"/>
                    <a:ext cx="285829" cy="7341550"/>
                    <a:chOff x="73845" y="36500"/>
                    <a:chExt cx="285829" cy="7341550"/>
                  </a:xfrm>
                </p:grpSpPr>
                <p:grpSp>
                  <p:nvGrpSpPr>
                    <p:cNvPr id="81" name="Google Shape;81;p2"/>
                    <p:cNvGrpSpPr/>
                    <p:nvPr/>
                  </p:nvGrpSpPr>
                  <p:grpSpPr>
                    <a:xfrm>
                      <a:off x="73845" y="4538300"/>
                      <a:ext cx="285829" cy="2839750"/>
                      <a:chOff x="73845" y="3561500"/>
                      <a:chExt cx="285829" cy="2839750"/>
                    </a:xfrm>
                  </p:grpSpPr>
                  <p:grpSp>
                    <p:nvGrpSpPr>
                      <p:cNvPr id="82" name="Google Shape;82;p2"/>
                      <p:cNvGrpSpPr/>
                      <p:nvPr/>
                    </p:nvGrpSpPr>
                    <p:grpSpPr>
                      <a:xfrm>
                        <a:off x="73845" y="3561500"/>
                        <a:ext cx="278654" cy="1306700"/>
                        <a:chOff x="73845" y="3561500"/>
                        <a:chExt cx="278654" cy="1306700"/>
                      </a:xfrm>
                    </p:grpSpPr>
                    <p:grpSp>
                      <p:nvGrpSpPr>
                        <p:cNvPr id="83" name="Google Shape;83;p2"/>
                        <p:cNvGrpSpPr/>
                        <p:nvPr/>
                      </p:nvGrpSpPr>
                      <p:grpSpPr>
                        <a:xfrm>
                          <a:off x="179620" y="39543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84" name="Google Shape;84;p2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>
                              <a:buClr>
                                <a:srgbClr val="000000"/>
                              </a:buClr>
                              <a:buFont typeface="Arial"/>
                              <a:buNone/>
                            </a:pPr>
                            <a:endParaRPr sz="1400" kern="0">
                              <a:solidFill>
                                <a:srgbClr val="000000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  <p:sp>
                        <p:nvSpPr>
                          <p:cNvPr id="85" name="Google Shape;85;p2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>
                              <a:buClr>
                                <a:srgbClr val="000000"/>
                              </a:buClr>
                              <a:buFont typeface="Arial"/>
                              <a:buNone/>
                            </a:pPr>
                            <a:endParaRPr sz="1400" kern="0">
                              <a:solidFill>
                                <a:srgbClr val="000000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  <p:sp>
                        <p:nvSpPr>
                          <p:cNvPr id="86" name="Google Shape;86;p2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>
                              <a:buClr>
                                <a:srgbClr val="000000"/>
                              </a:buClr>
                              <a:buFont typeface="Arial"/>
                              <a:buNone/>
                            </a:pPr>
                            <a:endParaRPr sz="1400" kern="0">
                              <a:solidFill>
                                <a:srgbClr val="000000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</p:grpSp>
                    <p:grpSp>
                      <p:nvGrpSpPr>
                        <p:cNvPr id="87" name="Google Shape;87;p2"/>
                        <p:cNvGrpSpPr/>
                        <p:nvPr/>
                      </p:nvGrpSpPr>
                      <p:grpSpPr>
                        <a:xfrm>
                          <a:off x="116495" y="43471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88" name="Google Shape;88;p2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>
                              <a:buClr>
                                <a:srgbClr val="000000"/>
                              </a:buClr>
                              <a:buFont typeface="Arial"/>
                              <a:buNone/>
                            </a:pPr>
                            <a:endParaRPr sz="1400" kern="0">
                              <a:solidFill>
                                <a:srgbClr val="000000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  <p:sp>
                        <p:nvSpPr>
                          <p:cNvPr id="89" name="Google Shape;89;p2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>
                              <a:buClr>
                                <a:srgbClr val="000000"/>
                              </a:buClr>
                              <a:buFont typeface="Arial"/>
                              <a:buNone/>
                            </a:pPr>
                            <a:endParaRPr sz="1400" kern="0">
                              <a:solidFill>
                                <a:srgbClr val="000000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  <p:sp>
                        <p:nvSpPr>
                          <p:cNvPr id="90" name="Google Shape;90;p2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>
                              <a:buClr>
                                <a:srgbClr val="000000"/>
                              </a:buClr>
                              <a:buFont typeface="Arial"/>
                              <a:buNone/>
                            </a:pPr>
                            <a:endParaRPr sz="1400" kern="0">
                              <a:solidFill>
                                <a:srgbClr val="000000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</p:grpSp>
                    <p:grpSp>
                      <p:nvGrpSpPr>
                        <p:cNvPr id="91" name="Google Shape;91;p2"/>
                        <p:cNvGrpSpPr/>
                        <p:nvPr/>
                      </p:nvGrpSpPr>
                      <p:grpSpPr>
                        <a:xfrm>
                          <a:off x="213170" y="47399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92" name="Google Shape;92;p2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>
                              <a:buClr>
                                <a:srgbClr val="000000"/>
                              </a:buClr>
                              <a:buFont typeface="Arial"/>
                              <a:buNone/>
                            </a:pPr>
                            <a:endParaRPr sz="1400" kern="0">
                              <a:solidFill>
                                <a:srgbClr val="000000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  <p:sp>
                        <p:nvSpPr>
                          <p:cNvPr id="93" name="Google Shape;93;p2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>
                              <a:buClr>
                                <a:srgbClr val="000000"/>
                              </a:buClr>
                              <a:buFont typeface="Arial"/>
                              <a:buNone/>
                            </a:pPr>
                            <a:endParaRPr sz="1400" kern="0">
                              <a:solidFill>
                                <a:srgbClr val="000000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  <p:sp>
                        <p:nvSpPr>
                          <p:cNvPr id="94" name="Google Shape;94;p2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>
                              <a:buClr>
                                <a:srgbClr val="000000"/>
                              </a:buClr>
                              <a:buFont typeface="Arial"/>
                              <a:buNone/>
                            </a:pPr>
                            <a:endParaRPr sz="1400" kern="0">
                              <a:solidFill>
                                <a:srgbClr val="000000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</p:grpSp>
                    <p:grpSp>
                      <p:nvGrpSpPr>
                        <p:cNvPr id="95" name="Google Shape;95;p2"/>
                        <p:cNvGrpSpPr/>
                        <p:nvPr/>
                      </p:nvGrpSpPr>
                      <p:grpSpPr>
                        <a:xfrm>
                          <a:off x="73845" y="35615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96" name="Google Shape;96;p2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>
                              <a:buClr>
                                <a:srgbClr val="000000"/>
                              </a:buClr>
                              <a:buFont typeface="Arial"/>
                              <a:buNone/>
                            </a:pPr>
                            <a:endParaRPr sz="1400" kern="0">
                              <a:solidFill>
                                <a:srgbClr val="000000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  <p:sp>
                        <p:nvSpPr>
                          <p:cNvPr id="97" name="Google Shape;97;p2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>
                              <a:buClr>
                                <a:srgbClr val="000000"/>
                              </a:buClr>
                              <a:buFont typeface="Arial"/>
                              <a:buNone/>
                            </a:pPr>
                            <a:endParaRPr sz="1400" kern="0">
                              <a:solidFill>
                                <a:srgbClr val="000000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  <p:sp>
                        <p:nvSpPr>
                          <p:cNvPr id="98" name="Google Shape;98;p2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>
                              <a:buClr>
                                <a:srgbClr val="000000"/>
                              </a:buClr>
                              <a:buFont typeface="Arial"/>
                              <a:buNone/>
                            </a:pPr>
                            <a:endParaRPr sz="1400" kern="0">
                              <a:solidFill>
                                <a:srgbClr val="000000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</p:grpSp>
                  </p:grpSp>
                  <p:grpSp>
                    <p:nvGrpSpPr>
                      <p:cNvPr id="99" name="Google Shape;99;p2"/>
                      <p:cNvGrpSpPr/>
                      <p:nvPr/>
                    </p:nvGrpSpPr>
                    <p:grpSpPr>
                      <a:xfrm>
                        <a:off x="81020" y="5094550"/>
                        <a:ext cx="278654" cy="1306700"/>
                        <a:chOff x="73845" y="3561500"/>
                        <a:chExt cx="278654" cy="1306700"/>
                      </a:xfrm>
                    </p:grpSpPr>
                    <p:grpSp>
                      <p:nvGrpSpPr>
                        <p:cNvPr id="100" name="Google Shape;100;p2"/>
                        <p:cNvGrpSpPr/>
                        <p:nvPr/>
                      </p:nvGrpSpPr>
                      <p:grpSpPr>
                        <a:xfrm>
                          <a:off x="179620" y="39543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101" name="Google Shape;101;p2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>
                              <a:buClr>
                                <a:srgbClr val="000000"/>
                              </a:buClr>
                              <a:buFont typeface="Arial"/>
                              <a:buNone/>
                            </a:pPr>
                            <a:endParaRPr sz="1400" kern="0">
                              <a:solidFill>
                                <a:srgbClr val="000000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  <p:sp>
                        <p:nvSpPr>
                          <p:cNvPr id="102" name="Google Shape;102;p2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>
                              <a:buClr>
                                <a:srgbClr val="000000"/>
                              </a:buClr>
                              <a:buFont typeface="Arial"/>
                              <a:buNone/>
                            </a:pPr>
                            <a:endParaRPr sz="1400" kern="0">
                              <a:solidFill>
                                <a:srgbClr val="000000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  <p:sp>
                        <p:nvSpPr>
                          <p:cNvPr id="103" name="Google Shape;103;p2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>
                              <a:buClr>
                                <a:srgbClr val="000000"/>
                              </a:buClr>
                              <a:buFont typeface="Arial"/>
                              <a:buNone/>
                            </a:pPr>
                            <a:endParaRPr sz="1400" kern="0">
                              <a:solidFill>
                                <a:srgbClr val="000000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</p:grpSp>
                    <p:grpSp>
                      <p:nvGrpSpPr>
                        <p:cNvPr id="104" name="Google Shape;104;p2"/>
                        <p:cNvGrpSpPr/>
                        <p:nvPr/>
                      </p:nvGrpSpPr>
                      <p:grpSpPr>
                        <a:xfrm>
                          <a:off x="116495" y="43471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105" name="Google Shape;105;p2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>
                              <a:buClr>
                                <a:srgbClr val="000000"/>
                              </a:buClr>
                              <a:buFont typeface="Arial"/>
                              <a:buNone/>
                            </a:pPr>
                            <a:endParaRPr sz="1400" kern="0">
                              <a:solidFill>
                                <a:srgbClr val="000000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  <p:sp>
                        <p:nvSpPr>
                          <p:cNvPr id="106" name="Google Shape;106;p2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>
                              <a:buClr>
                                <a:srgbClr val="000000"/>
                              </a:buClr>
                              <a:buFont typeface="Arial"/>
                              <a:buNone/>
                            </a:pPr>
                            <a:endParaRPr sz="1400" kern="0">
                              <a:solidFill>
                                <a:srgbClr val="000000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  <p:sp>
                        <p:nvSpPr>
                          <p:cNvPr id="107" name="Google Shape;107;p2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>
                              <a:buClr>
                                <a:srgbClr val="000000"/>
                              </a:buClr>
                              <a:buFont typeface="Arial"/>
                              <a:buNone/>
                            </a:pPr>
                            <a:endParaRPr sz="1400" kern="0">
                              <a:solidFill>
                                <a:srgbClr val="000000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</p:grpSp>
                    <p:grpSp>
                      <p:nvGrpSpPr>
                        <p:cNvPr id="108" name="Google Shape;108;p2"/>
                        <p:cNvGrpSpPr/>
                        <p:nvPr/>
                      </p:nvGrpSpPr>
                      <p:grpSpPr>
                        <a:xfrm>
                          <a:off x="213170" y="47399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109" name="Google Shape;109;p2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>
                              <a:buClr>
                                <a:srgbClr val="000000"/>
                              </a:buClr>
                              <a:buFont typeface="Arial"/>
                              <a:buNone/>
                            </a:pPr>
                            <a:endParaRPr sz="1400" kern="0">
                              <a:solidFill>
                                <a:srgbClr val="000000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  <p:sp>
                        <p:nvSpPr>
                          <p:cNvPr id="110" name="Google Shape;110;p2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>
                              <a:buClr>
                                <a:srgbClr val="000000"/>
                              </a:buClr>
                              <a:buFont typeface="Arial"/>
                              <a:buNone/>
                            </a:pPr>
                            <a:endParaRPr sz="1400" kern="0">
                              <a:solidFill>
                                <a:srgbClr val="000000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  <p:sp>
                        <p:nvSpPr>
                          <p:cNvPr id="111" name="Google Shape;111;p2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>
                              <a:buClr>
                                <a:srgbClr val="000000"/>
                              </a:buClr>
                              <a:buFont typeface="Arial"/>
                              <a:buNone/>
                            </a:pPr>
                            <a:endParaRPr sz="1400" kern="0">
                              <a:solidFill>
                                <a:srgbClr val="000000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</p:grpSp>
                    <p:grpSp>
                      <p:nvGrpSpPr>
                        <p:cNvPr id="112" name="Google Shape;112;p2"/>
                        <p:cNvGrpSpPr/>
                        <p:nvPr/>
                      </p:nvGrpSpPr>
                      <p:grpSpPr>
                        <a:xfrm>
                          <a:off x="73845" y="35615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113" name="Google Shape;113;p2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>
                              <a:buClr>
                                <a:srgbClr val="000000"/>
                              </a:buClr>
                              <a:buFont typeface="Arial"/>
                              <a:buNone/>
                            </a:pPr>
                            <a:endParaRPr sz="1400" kern="0">
                              <a:solidFill>
                                <a:srgbClr val="000000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  <p:sp>
                        <p:nvSpPr>
                          <p:cNvPr id="114" name="Google Shape;114;p2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>
                              <a:buClr>
                                <a:srgbClr val="000000"/>
                              </a:buClr>
                              <a:buFont typeface="Arial"/>
                              <a:buNone/>
                            </a:pPr>
                            <a:endParaRPr sz="1400" kern="0">
                              <a:solidFill>
                                <a:srgbClr val="000000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  <p:sp>
                        <p:nvSpPr>
                          <p:cNvPr id="115" name="Google Shape;115;p2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>
                              <a:buClr>
                                <a:srgbClr val="000000"/>
                              </a:buClr>
                              <a:buFont typeface="Arial"/>
                              <a:buNone/>
                            </a:pPr>
                            <a:endParaRPr sz="1400" kern="0">
                              <a:solidFill>
                                <a:srgbClr val="000000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</p:grpSp>
                  </p:grpSp>
                </p:grpSp>
                <p:grpSp>
                  <p:nvGrpSpPr>
                    <p:cNvPr id="116" name="Google Shape;116;p2"/>
                    <p:cNvGrpSpPr/>
                    <p:nvPr/>
                  </p:nvGrpSpPr>
                  <p:grpSpPr>
                    <a:xfrm>
                      <a:off x="73845" y="1524775"/>
                      <a:ext cx="285829" cy="2839750"/>
                      <a:chOff x="73845" y="3561500"/>
                      <a:chExt cx="285829" cy="2839750"/>
                    </a:xfrm>
                  </p:grpSpPr>
                  <p:grpSp>
                    <p:nvGrpSpPr>
                      <p:cNvPr id="117" name="Google Shape;117;p2"/>
                      <p:cNvGrpSpPr/>
                      <p:nvPr/>
                    </p:nvGrpSpPr>
                    <p:grpSpPr>
                      <a:xfrm>
                        <a:off x="73845" y="3561500"/>
                        <a:ext cx="278654" cy="1306700"/>
                        <a:chOff x="73845" y="3561500"/>
                        <a:chExt cx="278654" cy="1306700"/>
                      </a:xfrm>
                    </p:grpSpPr>
                    <p:grpSp>
                      <p:nvGrpSpPr>
                        <p:cNvPr id="118" name="Google Shape;118;p2"/>
                        <p:cNvGrpSpPr/>
                        <p:nvPr/>
                      </p:nvGrpSpPr>
                      <p:grpSpPr>
                        <a:xfrm>
                          <a:off x="179620" y="39543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119" name="Google Shape;119;p2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>
                              <a:buClr>
                                <a:srgbClr val="000000"/>
                              </a:buClr>
                              <a:buFont typeface="Arial"/>
                              <a:buNone/>
                            </a:pPr>
                            <a:endParaRPr sz="1400" kern="0">
                              <a:solidFill>
                                <a:srgbClr val="000000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  <p:sp>
                        <p:nvSpPr>
                          <p:cNvPr id="120" name="Google Shape;120;p2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>
                              <a:buClr>
                                <a:srgbClr val="000000"/>
                              </a:buClr>
                              <a:buFont typeface="Arial"/>
                              <a:buNone/>
                            </a:pPr>
                            <a:endParaRPr sz="1400" kern="0">
                              <a:solidFill>
                                <a:srgbClr val="000000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  <p:sp>
                        <p:nvSpPr>
                          <p:cNvPr id="121" name="Google Shape;121;p2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>
                              <a:buClr>
                                <a:srgbClr val="000000"/>
                              </a:buClr>
                              <a:buFont typeface="Arial"/>
                              <a:buNone/>
                            </a:pPr>
                            <a:endParaRPr sz="1400" kern="0">
                              <a:solidFill>
                                <a:srgbClr val="000000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</p:grpSp>
                    <p:grpSp>
                      <p:nvGrpSpPr>
                        <p:cNvPr id="122" name="Google Shape;122;p2"/>
                        <p:cNvGrpSpPr/>
                        <p:nvPr/>
                      </p:nvGrpSpPr>
                      <p:grpSpPr>
                        <a:xfrm>
                          <a:off x="116495" y="43471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123" name="Google Shape;123;p2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>
                              <a:buClr>
                                <a:srgbClr val="000000"/>
                              </a:buClr>
                              <a:buFont typeface="Arial"/>
                              <a:buNone/>
                            </a:pPr>
                            <a:endParaRPr sz="1400" kern="0">
                              <a:solidFill>
                                <a:srgbClr val="000000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  <p:sp>
                        <p:nvSpPr>
                          <p:cNvPr id="124" name="Google Shape;124;p2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>
                              <a:buClr>
                                <a:srgbClr val="000000"/>
                              </a:buClr>
                              <a:buFont typeface="Arial"/>
                              <a:buNone/>
                            </a:pPr>
                            <a:endParaRPr sz="1400" kern="0">
                              <a:solidFill>
                                <a:srgbClr val="000000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  <p:sp>
                        <p:nvSpPr>
                          <p:cNvPr id="125" name="Google Shape;125;p2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>
                              <a:buClr>
                                <a:srgbClr val="000000"/>
                              </a:buClr>
                              <a:buFont typeface="Arial"/>
                              <a:buNone/>
                            </a:pPr>
                            <a:endParaRPr sz="1400" kern="0">
                              <a:solidFill>
                                <a:srgbClr val="000000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</p:grpSp>
                    <p:grpSp>
                      <p:nvGrpSpPr>
                        <p:cNvPr id="126" name="Google Shape;126;p2"/>
                        <p:cNvGrpSpPr/>
                        <p:nvPr/>
                      </p:nvGrpSpPr>
                      <p:grpSpPr>
                        <a:xfrm>
                          <a:off x="213170" y="47399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127" name="Google Shape;127;p2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>
                              <a:buClr>
                                <a:srgbClr val="000000"/>
                              </a:buClr>
                              <a:buFont typeface="Arial"/>
                              <a:buNone/>
                            </a:pPr>
                            <a:endParaRPr sz="1400" kern="0">
                              <a:solidFill>
                                <a:srgbClr val="000000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  <p:sp>
                        <p:nvSpPr>
                          <p:cNvPr id="128" name="Google Shape;128;p2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>
                              <a:buClr>
                                <a:srgbClr val="000000"/>
                              </a:buClr>
                              <a:buFont typeface="Arial"/>
                              <a:buNone/>
                            </a:pPr>
                            <a:endParaRPr sz="1400" kern="0">
                              <a:solidFill>
                                <a:srgbClr val="000000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  <p:sp>
                        <p:nvSpPr>
                          <p:cNvPr id="129" name="Google Shape;129;p2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>
                              <a:buClr>
                                <a:srgbClr val="000000"/>
                              </a:buClr>
                              <a:buFont typeface="Arial"/>
                              <a:buNone/>
                            </a:pPr>
                            <a:endParaRPr sz="1400" kern="0">
                              <a:solidFill>
                                <a:srgbClr val="000000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</p:grpSp>
                    <p:grpSp>
                      <p:nvGrpSpPr>
                        <p:cNvPr id="130" name="Google Shape;130;p2"/>
                        <p:cNvGrpSpPr/>
                        <p:nvPr/>
                      </p:nvGrpSpPr>
                      <p:grpSpPr>
                        <a:xfrm>
                          <a:off x="73845" y="35615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131" name="Google Shape;131;p2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>
                              <a:buClr>
                                <a:srgbClr val="000000"/>
                              </a:buClr>
                              <a:buFont typeface="Arial"/>
                              <a:buNone/>
                            </a:pPr>
                            <a:endParaRPr sz="1400" kern="0">
                              <a:solidFill>
                                <a:srgbClr val="000000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  <p:sp>
                        <p:nvSpPr>
                          <p:cNvPr id="132" name="Google Shape;132;p2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>
                              <a:buClr>
                                <a:srgbClr val="000000"/>
                              </a:buClr>
                              <a:buFont typeface="Arial"/>
                              <a:buNone/>
                            </a:pPr>
                            <a:endParaRPr sz="1400" kern="0">
                              <a:solidFill>
                                <a:srgbClr val="000000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  <p:sp>
                        <p:nvSpPr>
                          <p:cNvPr id="133" name="Google Shape;133;p2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>
                              <a:buClr>
                                <a:srgbClr val="000000"/>
                              </a:buClr>
                              <a:buFont typeface="Arial"/>
                              <a:buNone/>
                            </a:pPr>
                            <a:endParaRPr sz="1400" kern="0">
                              <a:solidFill>
                                <a:srgbClr val="000000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</p:grpSp>
                  </p:grpSp>
                  <p:grpSp>
                    <p:nvGrpSpPr>
                      <p:cNvPr id="134" name="Google Shape;134;p2"/>
                      <p:cNvGrpSpPr/>
                      <p:nvPr/>
                    </p:nvGrpSpPr>
                    <p:grpSpPr>
                      <a:xfrm>
                        <a:off x="81020" y="5094550"/>
                        <a:ext cx="278654" cy="1306700"/>
                        <a:chOff x="73845" y="3561500"/>
                        <a:chExt cx="278654" cy="1306700"/>
                      </a:xfrm>
                    </p:grpSpPr>
                    <p:grpSp>
                      <p:nvGrpSpPr>
                        <p:cNvPr id="135" name="Google Shape;135;p2"/>
                        <p:cNvGrpSpPr/>
                        <p:nvPr/>
                      </p:nvGrpSpPr>
                      <p:grpSpPr>
                        <a:xfrm>
                          <a:off x="179620" y="39543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136" name="Google Shape;136;p2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>
                              <a:buClr>
                                <a:srgbClr val="000000"/>
                              </a:buClr>
                              <a:buFont typeface="Arial"/>
                              <a:buNone/>
                            </a:pPr>
                            <a:endParaRPr sz="1400" kern="0">
                              <a:solidFill>
                                <a:srgbClr val="000000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  <p:sp>
                        <p:nvSpPr>
                          <p:cNvPr id="137" name="Google Shape;137;p2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>
                              <a:buClr>
                                <a:srgbClr val="000000"/>
                              </a:buClr>
                              <a:buFont typeface="Arial"/>
                              <a:buNone/>
                            </a:pPr>
                            <a:endParaRPr sz="1400" kern="0">
                              <a:solidFill>
                                <a:srgbClr val="000000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  <p:sp>
                        <p:nvSpPr>
                          <p:cNvPr id="138" name="Google Shape;138;p2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>
                              <a:buClr>
                                <a:srgbClr val="000000"/>
                              </a:buClr>
                              <a:buFont typeface="Arial"/>
                              <a:buNone/>
                            </a:pPr>
                            <a:endParaRPr sz="1400" kern="0">
                              <a:solidFill>
                                <a:srgbClr val="000000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</p:grpSp>
                    <p:grpSp>
                      <p:nvGrpSpPr>
                        <p:cNvPr id="139" name="Google Shape;139;p2"/>
                        <p:cNvGrpSpPr/>
                        <p:nvPr/>
                      </p:nvGrpSpPr>
                      <p:grpSpPr>
                        <a:xfrm>
                          <a:off x="116495" y="43471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140" name="Google Shape;140;p2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>
                              <a:buClr>
                                <a:srgbClr val="000000"/>
                              </a:buClr>
                              <a:buFont typeface="Arial"/>
                              <a:buNone/>
                            </a:pPr>
                            <a:endParaRPr sz="1400" kern="0">
                              <a:solidFill>
                                <a:srgbClr val="000000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  <p:sp>
                        <p:nvSpPr>
                          <p:cNvPr id="141" name="Google Shape;141;p2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>
                              <a:buClr>
                                <a:srgbClr val="000000"/>
                              </a:buClr>
                              <a:buFont typeface="Arial"/>
                              <a:buNone/>
                            </a:pPr>
                            <a:endParaRPr sz="1400" kern="0">
                              <a:solidFill>
                                <a:srgbClr val="000000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  <p:sp>
                        <p:nvSpPr>
                          <p:cNvPr id="142" name="Google Shape;142;p2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>
                              <a:buClr>
                                <a:srgbClr val="000000"/>
                              </a:buClr>
                              <a:buFont typeface="Arial"/>
                              <a:buNone/>
                            </a:pPr>
                            <a:endParaRPr sz="1400" kern="0">
                              <a:solidFill>
                                <a:srgbClr val="000000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</p:grpSp>
                    <p:grpSp>
                      <p:nvGrpSpPr>
                        <p:cNvPr id="143" name="Google Shape;143;p2"/>
                        <p:cNvGrpSpPr/>
                        <p:nvPr/>
                      </p:nvGrpSpPr>
                      <p:grpSpPr>
                        <a:xfrm>
                          <a:off x="213170" y="47399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144" name="Google Shape;144;p2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>
                              <a:buClr>
                                <a:srgbClr val="000000"/>
                              </a:buClr>
                              <a:buFont typeface="Arial"/>
                              <a:buNone/>
                            </a:pPr>
                            <a:endParaRPr sz="1400" kern="0">
                              <a:solidFill>
                                <a:srgbClr val="000000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  <p:sp>
                        <p:nvSpPr>
                          <p:cNvPr id="145" name="Google Shape;145;p2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>
                              <a:buClr>
                                <a:srgbClr val="000000"/>
                              </a:buClr>
                              <a:buFont typeface="Arial"/>
                              <a:buNone/>
                            </a:pPr>
                            <a:endParaRPr sz="1400" kern="0">
                              <a:solidFill>
                                <a:srgbClr val="000000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  <p:sp>
                        <p:nvSpPr>
                          <p:cNvPr id="146" name="Google Shape;146;p2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>
                              <a:buClr>
                                <a:srgbClr val="000000"/>
                              </a:buClr>
                              <a:buFont typeface="Arial"/>
                              <a:buNone/>
                            </a:pPr>
                            <a:endParaRPr sz="1400" kern="0">
                              <a:solidFill>
                                <a:srgbClr val="000000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</p:grpSp>
                    <p:grpSp>
                      <p:nvGrpSpPr>
                        <p:cNvPr id="147" name="Google Shape;147;p2"/>
                        <p:cNvGrpSpPr/>
                        <p:nvPr/>
                      </p:nvGrpSpPr>
                      <p:grpSpPr>
                        <a:xfrm>
                          <a:off x="73845" y="35615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148" name="Google Shape;148;p2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>
                              <a:buClr>
                                <a:srgbClr val="000000"/>
                              </a:buClr>
                              <a:buFont typeface="Arial"/>
                              <a:buNone/>
                            </a:pPr>
                            <a:endParaRPr sz="1400" kern="0">
                              <a:solidFill>
                                <a:srgbClr val="000000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  <p:sp>
                        <p:nvSpPr>
                          <p:cNvPr id="149" name="Google Shape;149;p2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>
                              <a:buClr>
                                <a:srgbClr val="000000"/>
                              </a:buClr>
                              <a:buFont typeface="Arial"/>
                              <a:buNone/>
                            </a:pPr>
                            <a:endParaRPr sz="1400" kern="0">
                              <a:solidFill>
                                <a:srgbClr val="000000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  <p:sp>
                        <p:nvSpPr>
                          <p:cNvPr id="150" name="Google Shape;150;p2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>
                              <a:buClr>
                                <a:srgbClr val="000000"/>
                              </a:buClr>
                              <a:buFont typeface="Arial"/>
                              <a:buNone/>
                            </a:pPr>
                            <a:endParaRPr sz="1400" kern="0">
                              <a:solidFill>
                                <a:srgbClr val="000000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</p:grpSp>
                  </p:grpSp>
                </p:grpSp>
                <p:grpSp>
                  <p:nvGrpSpPr>
                    <p:cNvPr id="151" name="Google Shape;151;p2"/>
                    <p:cNvGrpSpPr/>
                    <p:nvPr/>
                  </p:nvGrpSpPr>
                  <p:grpSpPr>
                    <a:xfrm>
                      <a:off x="81020" y="36500"/>
                      <a:ext cx="278654" cy="1306700"/>
                      <a:chOff x="73845" y="3561500"/>
                      <a:chExt cx="278654" cy="1306700"/>
                    </a:xfrm>
                  </p:grpSpPr>
                  <p:grpSp>
                    <p:nvGrpSpPr>
                      <p:cNvPr id="152" name="Google Shape;152;p2"/>
                      <p:cNvGrpSpPr/>
                      <p:nvPr/>
                    </p:nvGrpSpPr>
                    <p:grpSpPr>
                      <a:xfrm>
                        <a:off x="179620" y="39543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153" name="Google Shape;153;p2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154" name="Google Shape;154;p2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155" name="Google Shape;155;p2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</p:grpSp>
                  <p:grpSp>
                    <p:nvGrpSpPr>
                      <p:cNvPr id="156" name="Google Shape;156;p2"/>
                      <p:cNvGrpSpPr/>
                      <p:nvPr/>
                    </p:nvGrpSpPr>
                    <p:grpSpPr>
                      <a:xfrm>
                        <a:off x="116495" y="43471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157" name="Google Shape;157;p2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158" name="Google Shape;158;p2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159" name="Google Shape;159;p2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</p:grpSp>
                  <p:grpSp>
                    <p:nvGrpSpPr>
                      <p:cNvPr id="160" name="Google Shape;160;p2"/>
                      <p:cNvGrpSpPr/>
                      <p:nvPr/>
                    </p:nvGrpSpPr>
                    <p:grpSpPr>
                      <a:xfrm>
                        <a:off x="213170" y="47399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161" name="Google Shape;161;p2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162" name="Google Shape;162;p2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163" name="Google Shape;163;p2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</p:grpSp>
                  <p:grpSp>
                    <p:nvGrpSpPr>
                      <p:cNvPr id="164" name="Google Shape;164;p2"/>
                      <p:cNvGrpSpPr/>
                      <p:nvPr/>
                    </p:nvGrpSpPr>
                    <p:grpSpPr>
                      <a:xfrm>
                        <a:off x="73845" y="35615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165" name="Google Shape;165;p2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166" name="Google Shape;166;p2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167" name="Google Shape;167;p2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</p:grpSp>
                </p:grpSp>
              </p:grpSp>
            </p:grpSp>
            <p:grpSp>
              <p:nvGrpSpPr>
                <p:cNvPr id="168" name="Google Shape;168;p2"/>
                <p:cNvGrpSpPr/>
                <p:nvPr/>
              </p:nvGrpSpPr>
              <p:grpSpPr>
                <a:xfrm rot="5400000">
                  <a:off x="9702783" y="-38502"/>
                  <a:ext cx="236004" cy="521100"/>
                  <a:chOff x="116495" y="4347100"/>
                  <a:chExt cx="236004" cy="521100"/>
                </a:xfrm>
              </p:grpSpPr>
              <p:grpSp>
                <p:nvGrpSpPr>
                  <p:cNvPr id="169" name="Google Shape;169;p2"/>
                  <p:cNvGrpSpPr/>
                  <p:nvPr/>
                </p:nvGrpSpPr>
                <p:grpSpPr>
                  <a:xfrm>
                    <a:off x="116495" y="43471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170" name="Google Shape;170;p2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71" name="Google Shape;171;p2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72" name="Google Shape;172;p2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173" name="Google Shape;173;p2"/>
                  <p:cNvGrpSpPr/>
                  <p:nvPr/>
                </p:nvGrpSpPr>
                <p:grpSpPr>
                  <a:xfrm>
                    <a:off x="213170" y="47399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174" name="Google Shape;174;p2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75" name="Google Shape;175;p2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76" name="Google Shape;176;p2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</p:grpSp>
            </p:grpSp>
          </p:grpSp>
          <p:grpSp>
            <p:nvGrpSpPr>
              <p:cNvPr id="177" name="Google Shape;177;p2"/>
              <p:cNvGrpSpPr/>
              <p:nvPr/>
            </p:nvGrpSpPr>
            <p:grpSpPr>
              <a:xfrm>
                <a:off x="471460" y="61396"/>
                <a:ext cx="9609875" cy="285829"/>
                <a:chOff x="471460" y="61396"/>
                <a:chExt cx="9609875" cy="285829"/>
              </a:xfrm>
            </p:grpSpPr>
            <p:grpSp>
              <p:nvGrpSpPr>
                <p:cNvPr id="178" name="Google Shape;178;p2"/>
                <p:cNvGrpSpPr/>
                <p:nvPr/>
              </p:nvGrpSpPr>
              <p:grpSpPr>
                <a:xfrm>
                  <a:off x="471460" y="61396"/>
                  <a:ext cx="8862425" cy="285829"/>
                  <a:chOff x="395260" y="61396"/>
                  <a:chExt cx="8862425" cy="285829"/>
                </a:xfrm>
              </p:grpSpPr>
              <p:grpSp>
                <p:nvGrpSpPr>
                  <p:cNvPr id="179" name="Google Shape;179;p2"/>
                  <p:cNvGrpSpPr/>
                  <p:nvPr/>
                </p:nvGrpSpPr>
                <p:grpSpPr>
                  <a:xfrm rot="5400000">
                    <a:off x="8465008" y="-445452"/>
                    <a:ext cx="278654" cy="1306700"/>
                    <a:chOff x="73845" y="3561500"/>
                    <a:chExt cx="278654" cy="1306700"/>
                  </a:xfrm>
                </p:grpSpPr>
                <p:grpSp>
                  <p:nvGrpSpPr>
                    <p:cNvPr id="180" name="Google Shape;180;p2"/>
                    <p:cNvGrpSpPr/>
                    <p:nvPr/>
                  </p:nvGrpSpPr>
                  <p:grpSpPr>
                    <a:xfrm>
                      <a:off x="179620" y="39543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181" name="Google Shape;181;p2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182" name="Google Shape;182;p2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183" name="Google Shape;183;p2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</p:grpSp>
                <p:grpSp>
                  <p:nvGrpSpPr>
                    <p:cNvPr id="184" name="Google Shape;184;p2"/>
                    <p:cNvGrpSpPr/>
                    <p:nvPr/>
                  </p:nvGrpSpPr>
                  <p:grpSpPr>
                    <a:xfrm>
                      <a:off x="116495" y="43471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185" name="Google Shape;185;p2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186" name="Google Shape;186;p2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187" name="Google Shape;187;p2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</p:grpSp>
                <p:grpSp>
                  <p:nvGrpSpPr>
                    <p:cNvPr id="188" name="Google Shape;188;p2"/>
                    <p:cNvGrpSpPr/>
                    <p:nvPr/>
                  </p:nvGrpSpPr>
                  <p:grpSpPr>
                    <a:xfrm>
                      <a:off x="213170" y="47399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189" name="Google Shape;189;p2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190" name="Google Shape;190;p2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191" name="Google Shape;191;p2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</p:grpSp>
                <p:grpSp>
                  <p:nvGrpSpPr>
                    <p:cNvPr id="192" name="Google Shape;192;p2"/>
                    <p:cNvGrpSpPr/>
                    <p:nvPr/>
                  </p:nvGrpSpPr>
                  <p:grpSpPr>
                    <a:xfrm>
                      <a:off x="73845" y="35615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193" name="Google Shape;193;p2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194" name="Google Shape;194;p2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195" name="Google Shape;195;p2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</p:grpSp>
              </p:grpSp>
              <p:grpSp>
                <p:nvGrpSpPr>
                  <p:cNvPr id="196" name="Google Shape;196;p2"/>
                  <p:cNvGrpSpPr/>
                  <p:nvPr/>
                </p:nvGrpSpPr>
                <p:grpSpPr>
                  <a:xfrm rot="5400000">
                    <a:off x="3923120" y="-3466465"/>
                    <a:ext cx="285829" cy="7341550"/>
                    <a:chOff x="73845" y="36500"/>
                    <a:chExt cx="285829" cy="7341550"/>
                  </a:xfrm>
                </p:grpSpPr>
                <p:grpSp>
                  <p:nvGrpSpPr>
                    <p:cNvPr id="197" name="Google Shape;197;p2"/>
                    <p:cNvGrpSpPr/>
                    <p:nvPr/>
                  </p:nvGrpSpPr>
                  <p:grpSpPr>
                    <a:xfrm>
                      <a:off x="73845" y="4538300"/>
                      <a:ext cx="285829" cy="2839750"/>
                      <a:chOff x="73845" y="3561500"/>
                      <a:chExt cx="285829" cy="2839750"/>
                    </a:xfrm>
                  </p:grpSpPr>
                  <p:grpSp>
                    <p:nvGrpSpPr>
                      <p:cNvPr id="198" name="Google Shape;198;p2"/>
                      <p:cNvGrpSpPr/>
                      <p:nvPr/>
                    </p:nvGrpSpPr>
                    <p:grpSpPr>
                      <a:xfrm>
                        <a:off x="73845" y="3561500"/>
                        <a:ext cx="278654" cy="1306700"/>
                        <a:chOff x="73845" y="3561500"/>
                        <a:chExt cx="278654" cy="1306700"/>
                      </a:xfrm>
                    </p:grpSpPr>
                    <p:grpSp>
                      <p:nvGrpSpPr>
                        <p:cNvPr id="199" name="Google Shape;199;p2"/>
                        <p:cNvGrpSpPr/>
                        <p:nvPr/>
                      </p:nvGrpSpPr>
                      <p:grpSpPr>
                        <a:xfrm>
                          <a:off x="179620" y="39543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200" name="Google Shape;200;p2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>
                              <a:buClr>
                                <a:srgbClr val="000000"/>
                              </a:buClr>
                              <a:buFont typeface="Arial"/>
                              <a:buNone/>
                            </a:pPr>
                            <a:endParaRPr sz="1400" kern="0">
                              <a:solidFill>
                                <a:srgbClr val="000000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  <p:sp>
                        <p:nvSpPr>
                          <p:cNvPr id="201" name="Google Shape;201;p2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>
                              <a:buClr>
                                <a:srgbClr val="000000"/>
                              </a:buClr>
                              <a:buFont typeface="Arial"/>
                              <a:buNone/>
                            </a:pPr>
                            <a:endParaRPr sz="1400" kern="0">
                              <a:solidFill>
                                <a:srgbClr val="000000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  <p:sp>
                        <p:nvSpPr>
                          <p:cNvPr id="202" name="Google Shape;202;p2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>
                              <a:buClr>
                                <a:srgbClr val="000000"/>
                              </a:buClr>
                              <a:buFont typeface="Arial"/>
                              <a:buNone/>
                            </a:pPr>
                            <a:endParaRPr sz="1400" kern="0">
                              <a:solidFill>
                                <a:srgbClr val="000000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</p:grpSp>
                    <p:grpSp>
                      <p:nvGrpSpPr>
                        <p:cNvPr id="203" name="Google Shape;203;p2"/>
                        <p:cNvGrpSpPr/>
                        <p:nvPr/>
                      </p:nvGrpSpPr>
                      <p:grpSpPr>
                        <a:xfrm>
                          <a:off x="116495" y="43471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204" name="Google Shape;204;p2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>
                              <a:buClr>
                                <a:srgbClr val="000000"/>
                              </a:buClr>
                              <a:buFont typeface="Arial"/>
                              <a:buNone/>
                            </a:pPr>
                            <a:endParaRPr sz="1400" kern="0">
                              <a:solidFill>
                                <a:srgbClr val="000000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  <p:sp>
                        <p:nvSpPr>
                          <p:cNvPr id="205" name="Google Shape;205;p2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>
                              <a:buClr>
                                <a:srgbClr val="000000"/>
                              </a:buClr>
                              <a:buFont typeface="Arial"/>
                              <a:buNone/>
                            </a:pPr>
                            <a:endParaRPr sz="1400" kern="0">
                              <a:solidFill>
                                <a:srgbClr val="000000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  <p:sp>
                        <p:nvSpPr>
                          <p:cNvPr id="206" name="Google Shape;206;p2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>
                              <a:buClr>
                                <a:srgbClr val="000000"/>
                              </a:buClr>
                              <a:buFont typeface="Arial"/>
                              <a:buNone/>
                            </a:pPr>
                            <a:endParaRPr sz="1400" kern="0">
                              <a:solidFill>
                                <a:srgbClr val="000000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</p:grpSp>
                    <p:grpSp>
                      <p:nvGrpSpPr>
                        <p:cNvPr id="207" name="Google Shape;207;p2"/>
                        <p:cNvGrpSpPr/>
                        <p:nvPr/>
                      </p:nvGrpSpPr>
                      <p:grpSpPr>
                        <a:xfrm>
                          <a:off x="213170" y="47399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208" name="Google Shape;208;p2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>
                              <a:buClr>
                                <a:srgbClr val="000000"/>
                              </a:buClr>
                              <a:buFont typeface="Arial"/>
                              <a:buNone/>
                            </a:pPr>
                            <a:endParaRPr sz="1400" kern="0">
                              <a:solidFill>
                                <a:srgbClr val="000000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  <p:sp>
                        <p:nvSpPr>
                          <p:cNvPr id="209" name="Google Shape;209;p2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>
                              <a:buClr>
                                <a:srgbClr val="000000"/>
                              </a:buClr>
                              <a:buFont typeface="Arial"/>
                              <a:buNone/>
                            </a:pPr>
                            <a:endParaRPr sz="1400" kern="0">
                              <a:solidFill>
                                <a:srgbClr val="000000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  <p:sp>
                        <p:nvSpPr>
                          <p:cNvPr id="210" name="Google Shape;210;p2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>
                              <a:buClr>
                                <a:srgbClr val="000000"/>
                              </a:buClr>
                              <a:buFont typeface="Arial"/>
                              <a:buNone/>
                            </a:pPr>
                            <a:endParaRPr sz="1400" kern="0">
                              <a:solidFill>
                                <a:srgbClr val="000000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</p:grpSp>
                    <p:grpSp>
                      <p:nvGrpSpPr>
                        <p:cNvPr id="211" name="Google Shape;211;p2"/>
                        <p:cNvGrpSpPr/>
                        <p:nvPr/>
                      </p:nvGrpSpPr>
                      <p:grpSpPr>
                        <a:xfrm>
                          <a:off x="73845" y="35615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212" name="Google Shape;212;p2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>
                              <a:buClr>
                                <a:srgbClr val="000000"/>
                              </a:buClr>
                              <a:buFont typeface="Arial"/>
                              <a:buNone/>
                            </a:pPr>
                            <a:endParaRPr sz="1400" kern="0">
                              <a:solidFill>
                                <a:srgbClr val="000000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  <p:sp>
                        <p:nvSpPr>
                          <p:cNvPr id="213" name="Google Shape;213;p2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>
                              <a:buClr>
                                <a:srgbClr val="000000"/>
                              </a:buClr>
                              <a:buFont typeface="Arial"/>
                              <a:buNone/>
                            </a:pPr>
                            <a:endParaRPr sz="1400" kern="0">
                              <a:solidFill>
                                <a:srgbClr val="000000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  <p:sp>
                        <p:nvSpPr>
                          <p:cNvPr id="214" name="Google Shape;214;p2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>
                              <a:buClr>
                                <a:srgbClr val="000000"/>
                              </a:buClr>
                              <a:buFont typeface="Arial"/>
                              <a:buNone/>
                            </a:pPr>
                            <a:endParaRPr sz="1400" kern="0">
                              <a:solidFill>
                                <a:srgbClr val="000000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</p:grpSp>
                  </p:grpSp>
                  <p:grpSp>
                    <p:nvGrpSpPr>
                      <p:cNvPr id="215" name="Google Shape;215;p2"/>
                      <p:cNvGrpSpPr/>
                      <p:nvPr/>
                    </p:nvGrpSpPr>
                    <p:grpSpPr>
                      <a:xfrm>
                        <a:off x="81020" y="5094550"/>
                        <a:ext cx="278654" cy="1306700"/>
                        <a:chOff x="73845" y="3561500"/>
                        <a:chExt cx="278654" cy="1306700"/>
                      </a:xfrm>
                    </p:grpSpPr>
                    <p:grpSp>
                      <p:nvGrpSpPr>
                        <p:cNvPr id="216" name="Google Shape;216;p2"/>
                        <p:cNvGrpSpPr/>
                        <p:nvPr/>
                      </p:nvGrpSpPr>
                      <p:grpSpPr>
                        <a:xfrm>
                          <a:off x="179620" y="39543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217" name="Google Shape;217;p2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>
                              <a:buClr>
                                <a:srgbClr val="000000"/>
                              </a:buClr>
                              <a:buFont typeface="Arial"/>
                              <a:buNone/>
                            </a:pPr>
                            <a:endParaRPr sz="1400" kern="0">
                              <a:solidFill>
                                <a:srgbClr val="000000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  <p:sp>
                        <p:nvSpPr>
                          <p:cNvPr id="218" name="Google Shape;218;p2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>
                              <a:buClr>
                                <a:srgbClr val="000000"/>
                              </a:buClr>
                              <a:buFont typeface="Arial"/>
                              <a:buNone/>
                            </a:pPr>
                            <a:endParaRPr sz="1400" kern="0">
                              <a:solidFill>
                                <a:srgbClr val="000000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  <p:sp>
                        <p:nvSpPr>
                          <p:cNvPr id="219" name="Google Shape;219;p2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>
                              <a:buClr>
                                <a:srgbClr val="000000"/>
                              </a:buClr>
                              <a:buFont typeface="Arial"/>
                              <a:buNone/>
                            </a:pPr>
                            <a:endParaRPr sz="1400" kern="0">
                              <a:solidFill>
                                <a:srgbClr val="000000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</p:grpSp>
                    <p:grpSp>
                      <p:nvGrpSpPr>
                        <p:cNvPr id="220" name="Google Shape;220;p2"/>
                        <p:cNvGrpSpPr/>
                        <p:nvPr/>
                      </p:nvGrpSpPr>
                      <p:grpSpPr>
                        <a:xfrm>
                          <a:off x="116495" y="43471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221" name="Google Shape;221;p2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>
                              <a:buClr>
                                <a:srgbClr val="000000"/>
                              </a:buClr>
                              <a:buFont typeface="Arial"/>
                              <a:buNone/>
                            </a:pPr>
                            <a:endParaRPr sz="1400" kern="0">
                              <a:solidFill>
                                <a:srgbClr val="000000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  <p:sp>
                        <p:nvSpPr>
                          <p:cNvPr id="222" name="Google Shape;222;p2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>
                              <a:buClr>
                                <a:srgbClr val="000000"/>
                              </a:buClr>
                              <a:buFont typeface="Arial"/>
                              <a:buNone/>
                            </a:pPr>
                            <a:endParaRPr sz="1400" kern="0">
                              <a:solidFill>
                                <a:srgbClr val="000000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  <p:sp>
                        <p:nvSpPr>
                          <p:cNvPr id="223" name="Google Shape;223;p2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>
                              <a:buClr>
                                <a:srgbClr val="000000"/>
                              </a:buClr>
                              <a:buFont typeface="Arial"/>
                              <a:buNone/>
                            </a:pPr>
                            <a:endParaRPr sz="1400" kern="0">
                              <a:solidFill>
                                <a:srgbClr val="000000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</p:grpSp>
                    <p:grpSp>
                      <p:nvGrpSpPr>
                        <p:cNvPr id="224" name="Google Shape;224;p2"/>
                        <p:cNvGrpSpPr/>
                        <p:nvPr/>
                      </p:nvGrpSpPr>
                      <p:grpSpPr>
                        <a:xfrm>
                          <a:off x="213170" y="47399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225" name="Google Shape;225;p2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>
                              <a:buClr>
                                <a:srgbClr val="000000"/>
                              </a:buClr>
                              <a:buFont typeface="Arial"/>
                              <a:buNone/>
                            </a:pPr>
                            <a:endParaRPr sz="1400" kern="0">
                              <a:solidFill>
                                <a:srgbClr val="000000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  <p:sp>
                        <p:nvSpPr>
                          <p:cNvPr id="226" name="Google Shape;226;p2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>
                              <a:buClr>
                                <a:srgbClr val="000000"/>
                              </a:buClr>
                              <a:buFont typeface="Arial"/>
                              <a:buNone/>
                            </a:pPr>
                            <a:endParaRPr sz="1400" kern="0">
                              <a:solidFill>
                                <a:srgbClr val="000000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  <p:sp>
                        <p:nvSpPr>
                          <p:cNvPr id="227" name="Google Shape;227;p2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>
                              <a:buClr>
                                <a:srgbClr val="000000"/>
                              </a:buClr>
                              <a:buFont typeface="Arial"/>
                              <a:buNone/>
                            </a:pPr>
                            <a:endParaRPr sz="1400" kern="0">
                              <a:solidFill>
                                <a:srgbClr val="000000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</p:grpSp>
                    <p:grpSp>
                      <p:nvGrpSpPr>
                        <p:cNvPr id="228" name="Google Shape;228;p2"/>
                        <p:cNvGrpSpPr/>
                        <p:nvPr/>
                      </p:nvGrpSpPr>
                      <p:grpSpPr>
                        <a:xfrm>
                          <a:off x="73845" y="35615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229" name="Google Shape;229;p2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>
                              <a:buClr>
                                <a:srgbClr val="000000"/>
                              </a:buClr>
                              <a:buFont typeface="Arial"/>
                              <a:buNone/>
                            </a:pPr>
                            <a:endParaRPr sz="1400" kern="0">
                              <a:solidFill>
                                <a:srgbClr val="000000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  <p:sp>
                        <p:nvSpPr>
                          <p:cNvPr id="230" name="Google Shape;230;p2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>
                              <a:buClr>
                                <a:srgbClr val="000000"/>
                              </a:buClr>
                              <a:buFont typeface="Arial"/>
                              <a:buNone/>
                            </a:pPr>
                            <a:endParaRPr sz="1400" kern="0">
                              <a:solidFill>
                                <a:srgbClr val="000000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  <p:sp>
                        <p:nvSpPr>
                          <p:cNvPr id="231" name="Google Shape;231;p2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>
                              <a:buClr>
                                <a:srgbClr val="000000"/>
                              </a:buClr>
                              <a:buFont typeface="Arial"/>
                              <a:buNone/>
                            </a:pPr>
                            <a:endParaRPr sz="1400" kern="0">
                              <a:solidFill>
                                <a:srgbClr val="000000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</p:grpSp>
                  </p:grpSp>
                </p:grpSp>
                <p:grpSp>
                  <p:nvGrpSpPr>
                    <p:cNvPr id="232" name="Google Shape;232;p2"/>
                    <p:cNvGrpSpPr/>
                    <p:nvPr/>
                  </p:nvGrpSpPr>
                  <p:grpSpPr>
                    <a:xfrm>
                      <a:off x="73845" y="1524775"/>
                      <a:ext cx="285829" cy="2839750"/>
                      <a:chOff x="73845" y="3561500"/>
                      <a:chExt cx="285829" cy="2839750"/>
                    </a:xfrm>
                  </p:grpSpPr>
                  <p:grpSp>
                    <p:nvGrpSpPr>
                      <p:cNvPr id="233" name="Google Shape;233;p2"/>
                      <p:cNvGrpSpPr/>
                      <p:nvPr/>
                    </p:nvGrpSpPr>
                    <p:grpSpPr>
                      <a:xfrm>
                        <a:off x="73845" y="3561500"/>
                        <a:ext cx="278654" cy="1306700"/>
                        <a:chOff x="73845" y="3561500"/>
                        <a:chExt cx="278654" cy="1306700"/>
                      </a:xfrm>
                    </p:grpSpPr>
                    <p:grpSp>
                      <p:nvGrpSpPr>
                        <p:cNvPr id="234" name="Google Shape;234;p2"/>
                        <p:cNvGrpSpPr/>
                        <p:nvPr/>
                      </p:nvGrpSpPr>
                      <p:grpSpPr>
                        <a:xfrm>
                          <a:off x="179620" y="39543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235" name="Google Shape;235;p2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>
                              <a:buClr>
                                <a:srgbClr val="000000"/>
                              </a:buClr>
                              <a:buFont typeface="Arial"/>
                              <a:buNone/>
                            </a:pPr>
                            <a:endParaRPr sz="1400" kern="0">
                              <a:solidFill>
                                <a:srgbClr val="000000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  <p:sp>
                        <p:nvSpPr>
                          <p:cNvPr id="236" name="Google Shape;236;p2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>
                              <a:buClr>
                                <a:srgbClr val="000000"/>
                              </a:buClr>
                              <a:buFont typeface="Arial"/>
                              <a:buNone/>
                            </a:pPr>
                            <a:endParaRPr sz="1400" kern="0">
                              <a:solidFill>
                                <a:srgbClr val="000000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  <p:sp>
                        <p:nvSpPr>
                          <p:cNvPr id="237" name="Google Shape;237;p2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>
                              <a:buClr>
                                <a:srgbClr val="000000"/>
                              </a:buClr>
                              <a:buFont typeface="Arial"/>
                              <a:buNone/>
                            </a:pPr>
                            <a:endParaRPr sz="1400" kern="0">
                              <a:solidFill>
                                <a:srgbClr val="000000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</p:grpSp>
                    <p:grpSp>
                      <p:nvGrpSpPr>
                        <p:cNvPr id="238" name="Google Shape;238;p2"/>
                        <p:cNvGrpSpPr/>
                        <p:nvPr/>
                      </p:nvGrpSpPr>
                      <p:grpSpPr>
                        <a:xfrm>
                          <a:off x="116495" y="43471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239" name="Google Shape;239;p2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>
                              <a:buClr>
                                <a:srgbClr val="000000"/>
                              </a:buClr>
                              <a:buFont typeface="Arial"/>
                              <a:buNone/>
                            </a:pPr>
                            <a:endParaRPr sz="1400" kern="0">
                              <a:solidFill>
                                <a:srgbClr val="000000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  <p:sp>
                        <p:nvSpPr>
                          <p:cNvPr id="240" name="Google Shape;240;p2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>
                              <a:buClr>
                                <a:srgbClr val="000000"/>
                              </a:buClr>
                              <a:buFont typeface="Arial"/>
                              <a:buNone/>
                            </a:pPr>
                            <a:endParaRPr sz="1400" kern="0">
                              <a:solidFill>
                                <a:srgbClr val="000000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  <p:sp>
                        <p:nvSpPr>
                          <p:cNvPr id="241" name="Google Shape;241;p2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>
                              <a:buClr>
                                <a:srgbClr val="000000"/>
                              </a:buClr>
                              <a:buFont typeface="Arial"/>
                              <a:buNone/>
                            </a:pPr>
                            <a:endParaRPr sz="1400" kern="0">
                              <a:solidFill>
                                <a:srgbClr val="000000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</p:grpSp>
                    <p:grpSp>
                      <p:nvGrpSpPr>
                        <p:cNvPr id="242" name="Google Shape;242;p2"/>
                        <p:cNvGrpSpPr/>
                        <p:nvPr/>
                      </p:nvGrpSpPr>
                      <p:grpSpPr>
                        <a:xfrm>
                          <a:off x="213170" y="47399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243" name="Google Shape;243;p2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>
                              <a:buClr>
                                <a:srgbClr val="000000"/>
                              </a:buClr>
                              <a:buFont typeface="Arial"/>
                              <a:buNone/>
                            </a:pPr>
                            <a:endParaRPr sz="1400" kern="0">
                              <a:solidFill>
                                <a:srgbClr val="000000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  <p:sp>
                        <p:nvSpPr>
                          <p:cNvPr id="244" name="Google Shape;244;p2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>
                              <a:buClr>
                                <a:srgbClr val="000000"/>
                              </a:buClr>
                              <a:buFont typeface="Arial"/>
                              <a:buNone/>
                            </a:pPr>
                            <a:endParaRPr sz="1400" kern="0">
                              <a:solidFill>
                                <a:srgbClr val="000000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  <p:sp>
                        <p:nvSpPr>
                          <p:cNvPr id="245" name="Google Shape;245;p2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>
                              <a:buClr>
                                <a:srgbClr val="000000"/>
                              </a:buClr>
                              <a:buFont typeface="Arial"/>
                              <a:buNone/>
                            </a:pPr>
                            <a:endParaRPr sz="1400" kern="0">
                              <a:solidFill>
                                <a:srgbClr val="000000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</p:grpSp>
                    <p:grpSp>
                      <p:nvGrpSpPr>
                        <p:cNvPr id="246" name="Google Shape;246;p2"/>
                        <p:cNvGrpSpPr/>
                        <p:nvPr/>
                      </p:nvGrpSpPr>
                      <p:grpSpPr>
                        <a:xfrm>
                          <a:off x="73845" y="35615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247" name="Google Shape;247;p2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>
                              <a:buClr>
                                <a:srgbClr val="000000"/>
                              </a:buClr>
                              <a:buFont typeface="Arial"/>
                              <a:buNone/>
                            </a:pPr>
                            <a:endParaRPr sz="1400" kern="0">
                              <a:solidFill>
                                <a:srgbClr val="000000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  <p:sp>
                        <p:nvSpPr>
                          <p:cNvPr id="248" name="Google Shape;248;p2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>
                              <a:buClr>
                                <a:srgbClr val="000000"/>
                              </a:buClr>
                              <a:buFont typeface="Arial"/>
                              <a:buNone/>
                            </a:pPr>
                            <a:endParaRPr sz="1400" kern="0">
                              <a:solidFill>
                                <a:srgbClr val="000000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  <p:sp>
                        <p:nvSpPr>
                          <p:cNvPr id="249" name="Google Shape;249;p2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>
                              <a:buClr>
                                <a:srgbClr val="000000"/>
                              </a:buClr>
                              <a:buFont typeface="Arial"/>
                              <a:buNone/>
                            </a:pPr>
                            <a:endParaRPr sz="1400" kern="0">
                              <a:solidFill>
                                <a:srgbClr val="000000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</p:grpSp>
                  </p:grpSp>
                  <p:grpSp>
                    <p:nvGrpSpPr>
                      <p:cNvPr id="250" name="Google Shape;250;p2"/>
                      <p:cNvGrpSpPr/>
                      <p:nvPr/>
                    </p:nvGrpSpPr>
                    <p:grpSpPr>
                      <a:xfrm>
                        <a:off x="81020" y="5094550"/>
                        <a:ext cx="278654" cy="1306700"/>
                        <a:chOff x="73845" y="3561500"/>
                        <a:chExt cx="278654" cy="1306700"/>
                      </a:xfrm>
                    </p:grpSpPr>
                    <p:grpSp>
                      <p:nvGrpSpPr>
                        <p:cNvPr id="251" name="Google Shape;251;p2"/>
                        <p:cNvGrpSpPr/>
                        <p:nvPr/>
                      </p:nvGrpSpPr>
                      <p:grpSpPr>
                        <a:xfrm>
                          <a:off x="179620" y="39543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252" name="Google Shape;252;p2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>
                              <a:buClr>
                                <a:srgbClr val="000000"/>
                              </a:buClr>
                              <a:buFont typeface="Arial"/>
                              <a:buNone/>
                            </a:pPr>
                            <a:endParaRPr sz="1400" kern="0">
                              <a:solidFill>
                                <a:srgbClr val="000000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  <p:sp>
                        <p:nvSpPr>
                          <p:cNvPr id="253" name="Google Shape;253;p2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>
                              <a:buClr>
                                <a:srgbClr val="000000"/>
                              </a:buClr>
                              <a:buFont typeface="Arial"/>
                              <a:buNone/>
                            </a:pPr>
                            <a:endParaRPr sz="1400" kern="0">
                              <a:solidFill>
                                <a:srgbClr val="000000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  <p:sp>
                        <p:nvSpPr>
                          <p:cNvPr id="254" name="Google Shape;254;p2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>
                              <a:buClr>
                                <a:srgbClr val="000000"/>
                              </a:buClr>
                              <a:buFont typeface="Arial"/>
                              <a:buNone/>
                            </a:pPr>
                            <a:endParaRPr sz="1400" kern="0">
                              <a:solidFill>
                                <a:srgbClr val="000000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</p:grpSp>
                    <p:grpSp>
                      <p:nvGrpSpPr>
                        <p:cNvPr id="255" name="Google Shape;255;p2"/>
                        <p:cNvGrpSpPr/>
                        <p:nvPr/>
                      </p:nvGrpSpPr>
                      <p:grpSpPr>
                        <a:xfrm>
                          <a:off x="116495" y="43471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256" name="Google Shape;256;p2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>
                              <a:buClr>
                                <a:srgbClr val="000000"/>
                              </a:buClr>
                              <a:buFont typeface="Arial"/>
                              <a:buNone/>
                            </a:pPr>
                            <a:endParaRPr sz="1400" kern="0">
                              <a:solidFill>
                                <a:srgbClr val="000000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  <p:sp>
                        <p:nvSpPr>
                          <p:cNvPr id="257" name="Google Shape;257;p2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>
                              <a:buClr>
                                <a:srgbClr val="000000"/>
                              </a:buClr>
                              <a:buFont typeface="Arial"/>
                              <a:buNone/>
                            </a:pPr>
                            <a:endParaRPr sz="1400" kern="0">
                              <a:solidFill>
                                <a:srgbClr val="000000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  <p:sp>
                        <p:nvSpPr>
                          <p:cNvPr id="258" name="Google Shape;258;p2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>
                              <a:buClr>
                                <a:srgbClr val="000000"/>
                              </a:buClr>
                              <a:buFont typeface="Arial"/>
                              <a:buNone/>
                            </a:pPr>
                            <a:endParaRPr sz="1400" kern="0">
                              <a:solidFill>
                                <a:srgbClr val="000000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</p:grpSp>
                    <p:grpSp>
                      <p:nvGrpSpPr>
                        <p:cNvPr id="259" name="Google Shape;259;p2"/>
                        <p:cNvGrpSpPr/>
                        <p:nvPr/>
                      </p:nvGrpSpPr>
                      <p:grpSpPr>
                        <a:xfrm>
                          <a:off x="213170" y="47399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260" name="Google Shape;260;p2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>
                              <a:buClr>
                                <a:srgbClr val="000000"/>
                              </a:buClr>
                              <a:buFont typeface="Arial"/>
                              <a:buNone/>
                            </a:pPr>
                            <a:endParaRPr sz="1400" kern="0">
                              <a:solidFill>
                                <a:srgbClr val="000000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  <p:sp>
                        <p:nvSpPr>
                          <p:cNvPr id="261" name="Google Shape;261;p2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>
                              <a:buClr>
                                <a:srgbClr val="000000"/>
                              </a:buClr>
                              <a:buFont typeface="Arial"/>
                              <a:buNone/>
                            </a:pPr>
                            <a:endParaRPr sz="1400" kern="0">
                              <a:solidFill>
                                <a:srgbClr val="000000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  <p:sp>
                        <p:nvSpPr>
                          <p:cNvPr id="262" name="Google Shape;262;p2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>
                              <a:buClr>
                                <a:srgbClr val="000000"/>
                              </a:buClr>
                              <a:buFont typeface="Arial"/>
                              <a:buNone/>
                            </a:pPr>
                            <a:endParaRPr sz="1400" kern="0">
                              <a:solidFill>
                                <a:srgbClr val="000000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</p:grpSp>
                    <p:grpSp>
                      <p:nvGrpSpPr>
                        <p:cNvPr id="263" name="Google Shape;263;p2"/>
                        <p:cNvGrpSpPr/>
                        <p:nvPr/>
                      </p:nvGrpSpPr>
                      <p:grpSpPr>
                        <a:xfrm>
                          <a:off x="73845" y="35615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264" name="Google Shape;264;p2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>
                              <a:buClr>
                                <a:srgbClr val="000000"/>
                              </a:buClr>
                              <a:buFont typeface="Arial"/>
                              <a:buNone/>
                            </a:pPr>
                            <a:endParaRPr sz="1400" kern="0">
                              <a:solidFill>
                                <a:srgbClr val="000000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  <p:sp>
                        <p:nvSpPr>
                          <p:cNvPr id="265" name="Google Shape;265;p2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>
                              <a:buClr>
                                <a:srgbClr val="000000"/>
                              </a:buClr>
                              <a:buFont typeface="Arial"/>
                              <a:buNone/>
                            </a:pPr>
                            <a:endParaRPr sz="1400" kern="0">
                              <a:solidFill>
                                <a:srgbClr val="000000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  <p:sp>
                        <p:nvSpPr>
                          <p:cNvPr id="266" name="Google Shape;266;p2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>
                              <a:buClr>
                                <a:srgbClr val="000000"/>
                              </a:buClr>
                              <a:buFont typeface="Arial"/>
                              <a:buNone/>
                            </a:pPr>
                            <a:endParaRPr sz="1400" kern="0">
                              <a:solidFill>
                                <a:srgbClr val="000000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</p:grpSp>
                  </p:grpSp>
                </p:grpSp>
                <p:grpSp>
                  <p:nvGrpSpPr>
                    <p:cNvPr id="267" name="Google Shape;267;p2"/>
                    <p:cNvGrpSpPr/>
                    <p:nvPr/>
                  </p:nvGrpSpPr>
                  <p:grpSpPr>
                    <a:xfrm>
                      <a:off x="81020" y="36500"/>
                      <a:ext cx="278654" cy="1306700"/>
                      <a:chOff x="73845" y="3561500"/>
                      <a:chExt cx="278654" cy="1306700"/>
                    </a:xfrm>
                  </p:grpSpPr>
                  <p:grpSp>
                    <p:nvGrpSpPr>
                      <p:cNvPr id="268" name="Google Shape;268;p2"/>
                      <p:cNvGrpSpPr/>
                      <p:nvPr/>
                    </p:nvGrpSpPr>
                    <p:grpSpPr>
                      <a:xfrm>
                        <a:off x="179620" y="39543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269" name="Google Shape;269;p2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270" name="Google Shape;270;p2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271" name="Google Shape;271;p2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</p:grpSp>
                  <p:grpSp>
                    <p:nvGrpSpPr>
                      <p:cNvPr id="272" name="Google Shape;272;p2"/>
                      <p:cNvGrpSpPr/>
                      <p:nvPr/>
                    </p:nvGrpSpPr>
                    <p:grpSpPr>
                      <a:xfrm>
                        <a:off x="116495" y="43471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273" name="Google Shape;273;p2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274" name="Google Shape;274;p2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275" name="Google Shape;275;p2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</p:grpSp>
                  <p:grpSp>
                    <p:nvGrpSpPr>
                      <p:cNvPr id="276" name="Google Shape;276;p2"/>
                      <p:cNvGrpSpPr/>
                      <p:nvPr/>
                    </p:nvGrpSpPr>
                    <p:grpSpPr>
                      <a:xfrm>
                        <a:off x="213170" y="47399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277" name="Google Shape;277;p2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278" name="Google Shape;278;p2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279" name="Google Shape;279;p2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</p:grpSp>
                  <p:grpSp>
                    <p:nvGrpSpPr>
                      <p:cNvPr id="280" name="Google Shape;280;p2"/>
                      <p:cNvGrpSpPr/>
                      <p:nvPr/>
                    </p:nvGrpSpPr>
                    <p:grpSpPr>
                      <a:xfrm>
                        <a:off x="73845" y="35615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281" name="Google Shape;281;p2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282" name="Google Shape;282;p2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283" name="Google Shape;283;p2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</p:grpSp>
                </p:grpSp>
              </p:grpSp>
            </p:grpSp>
            <p:grpSp>
              <p:nvGrpSpPr>
                <p:cNvPr id="284" name="Google Shape;284;p2"/>
                <p:cNvGrpSpPr/>
                <p:nvPr/>
              </p:nvGrpSpPr>
              <p:grpSpPr>
                <a:xfrm rot="5400000">
                  <a:off x="9702783" y="-38502"/>
                  <a:ext cx="236004" cy="521100"/>
                  <a:chOff x="116495" y="4347100"/>
                  <a:chExt cx="236004" cy="521100"/>
                </a:xfrm>
              </p:grpSpPr>
              <p:grpSp>
                <p:nvGrpSpPr>
                  <p:cNvPr id="285" name="Google Shape;285;p2"/>
                  <p:cNvGrpSpPr/>
                  <p:nvPr/>
                </p:nvGrpSpPr>
                <p:grpSpPr>
                  <a:xfrm>
                    <a:off x="116495" y="43471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286" name="Google Shape;286;p2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87" name="Google Shape;287;p2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88" name="Google Shape;288;p2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289" name="Google Shape;289;p2"/>
                  <p:cNvGrpSpPr/>
                  <p:nvPr/>
                </p:nvGrpSpPr>
                <p:grpSpPr>
                  <a:xfrm>
                    <a:off x="213170" y="47399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290" name="Google Shape;290;p2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91" name="Google Shape;291;p2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92" name="Google Shape;292;p2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</p:grpSp>
            </p:grpSp>
          </p:grpSp>
          <p:grpSp>
            <p:nvGrpSpPr>
              <p:cNvPr id="293" name="Google Shape;293;p2"/>
              <p:cNvGrpSpPr/>
              <p:nvPr/>
            </p:nvGrpSpPr>
            <p:grpSpPr>
              <a:xfrm>
                <a:off x="73845" y="98713"/>
                <a:ext cx="285829" cy="7341550"/>
                <a:chOff x="73845" y="36500"/>
                <a:chExt cx="285829" cy="7341550"/>
              </a:xfrm>
            </p:grpSpPr>
            <p:grpSp>
              <p:nvGrpSpPr>
                <p:cNvPr id="294" name="Google Shape;294;p2"/>
                <p:cNvGrpSpPr/>
                <p:nvPr/>
              </p:nvGrpSpPr>
              <p:grpSpPr>
                <a:xfrm>
                  <a:off x="73845" y="4538300"/>
                  <a:ext cx="285829" cy="2839750"/>
                  <a:chOff x="73845" y="3561500"/>
                  <a:chExt cx="285829" cy="2839750"/>
                </a:xfrm>
              </p:grpSpPr>
              <p:grpSp>
                <p:nvGrpSpPr>
                  <p:cNvPr id="295" name="Google Shape;295;p2"/>
                  <p:cNvGrpSpPr/>
                  <p:nvPr/>
                </p:nvGrpSpPr>
                <p:grpSpPr>
                  <a:xfrm>
                    <a:off x="73845" y="3561500"/>
                    <a:ext cx="278654" cy="1306700"/>
                    <a:chOff x="73845" y="3561500"/>
                    <a:chExt cx="278654" cy="1306700"/>
                  </a:xfrm>
                </p:grpSpPr>
                <p:grpSp>
                  <p:nvGrpSpPr>
                    <p:cNvPr id="296" name="Google Shape;296;p2"/>
                    <p:cNvGrpSpPr/>
                    <p:nvPr/>
                  </p:nvGrpSpPr>
                  <p:grpSpPr>
                    <a:xfrm>
                      <a:off x="179620" y="39543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297" name="Google Shape;297;p2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298" name="Google Shape;298;p2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299" name="Google Shape;299;p2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</p:grpSp>
                <p:grpSp>
                  <p:nvGrpSpPr>
                    <p:cNvPr id="300" name="Google Shape;300;p2"/>
                    <p:cNvGrpSpPr/>
                    <p:nvPr/>
                  </p:nvGrpSpPr>
                  <p:grpSpPr>
                    <a:xfrm>
                      <a:off x="116495" y="43471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301" name="Google Shape;301;p2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302" name="Google Shape;302;p2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303" name="Google Shape;303;p2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</p:grpSp>
                <p:grpSp>
                  <p:nvGrpSpPr>
                    <p:cNvPr id="304" name="Google Shape;304;p2"/>
                    <p:cNvGrpSpPr/>
                    <p:nvPr/>
                  </p:nvGrpSpPr>
                  <p:grpSpPr>
                    <a:xfrm>
                      <a:off x="213170" y="47399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305" name="Google Shape;305;p2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306" name="Google Shape;306;p2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307" name="Google Shape;307;p2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</p:grpSp>
                <p:grpSp>
                  <p:nvGrpSpPr>
                    <p:cNvPr id="308" name="Google Shape;308;p2"/>
                    <p:cNvGrpSpPr/>
                    <p:nvPr/>
                  </p:nvGrpSpPr>
                  <p:grpSpPr>
                    <a:xfrm>
                      <a:off x="73845" y="35615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309" name="Google Shape;309;p2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310" name="Google Shape;310;p2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311" name="Google Shape;311;p2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</p:grpSp>
              </p:grpSp>
              <p:grpSp>
                <p:nvGrpSpPr>
                  <p:cNvPr id="312" name="Google Shape;312;p2"/>
                  <p:cNvGrpSpPr/>
                  <p:nvPr/>
                </p:nvGrpSpPr>
                <p:grpSpPr>
                  <a:xfrm>
                    <a:off x="81020" y="5094550"/>
                    <a:ext cx="278654" cy="1306700"/>
                    <a:chOff x="73845" y="3561500"/>
                    <a:chExt cx="278654" cy="1306700"/>
                  </a:xfrm>
                </p:grpSpPr>
                <p:grpSp>
                  <p:nvGrpSpPr>
                    <p:cNvPr id="313" name="Google Shape;313;p2"/>
                    <p:cNvGrpSpPr/>
                    <p:nvPr/>
                  </p:nvGrpSpPr>
                  <p:grpSpPr>
                    <a:xfrm>
                      <a:off x="179620" y="39543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314" name="Google Shape;314;p2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315" name="Google Shape;315;p2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316" name="Google Shape;316;p2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</p:grpSp>
                <p:grpSp>
                  <p:nvGrpSpPr>
                    <p:cNvPr id="317" name="Google Shape;317;p2"/>
                    <p:cNvGrpSpPr/>
                    <p:nvPr/>
                  </p:nvGrpSpPr>
                  <p:grpSpPr>
                    <a:xfrm>
                      <a:off x="116495" y="43471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318" name="Google Shape;318;p2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319" name="Google Shape;319;p2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320" name="Google Shape;320;p2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</p:grpSp>
                <p:grpSp>
                  <p:nvGrpSpPr>
                    <p:cNvPr id="321" name="Google Shape;321;p2"/>
                    <p:cNvGrpSpPr/>
                    <p:nvPr/>
                  </p:nvGrpSpPr>
                  <p:grpSpPr>
                    <a:xfrm>
                      <a:off x="213170" y="47399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322" name="Google Shape;322;p2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323" name="Google Shape;323;p2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324" name="Google Shape;324;p2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</p:grpSp>
                <p:grpSp>
                  <p:nvGrpSpPr>
                    <p:cNvPr id="325" name="Google Shape;325;p2"/>
                    <p:cNvGrpSpPr/>
                    <p:nvPr/>
                  </p:nvGrpSpPr>
                  <p:grpSpPr>
                    <a:xfrm>
                      <a:off x="73845" y="35615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326" name="Google Shape;326;p2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327" name="Google Shape;327;p2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328" name="Google Shape;328;p2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</p:grpSp>
              </p:grpSp>
            </p:grpSp>
            <p:grpSp>
              <p:nvGrpSpPr>
                <p:cNvPr id="329" name="Google Shape;329;p2"/>
                <p:cNvGrpSpPr/>
                <p:nvPr/>
              </p:nvGrpSpPr>
              <p:grpSpPr>
                <a:xfrm>
                  <a:off x="73845" y="1524775"/>
                  <a:ext cx="285829" cy="2839750"/>
                  <a:chOff x="73845" y="3561500"/>
                  <a:chExt cx="285829" cy="2839750"/>
                </a:xfrm>
              </p:grpSpPr>
              <p:grpSp>
                <p:nvGrpSpPr>
                  <p:cNvPr id="330" name="Google Shape;330;p2"/>
                  <p:cNvGrpSpPr/>
                  <p:nvPr/>
                </p:nvGrpSpPr>
                <p:grpSpPr>
                  <a:xfrm>
                    <a:off x="73845" y="3561500"/>
                    <a:ext cx="278654" cy="1306700"/>
                    <a:chOff x="73845" y="3561500"/>
                    <a:chExt cx="278654" cy="1306700"/>
                  </a:xfrm>
                </p:grpSpPr>
                <p:grpSp>
                  <p:nvGrpSpPr>
                    <p:cNvPr id="331" name="Google Shape;331;p2"/>
                    <p:cNvGrpSpPr/>
                    <p:nvPr/>
                  </p:nvGrpSpPr>
                  <p:grpSpPr>
                    <a:xfrm>
                      <a:off x="179620" y="39543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332" name="Google Shape;332;p2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333" name="Google Shape;333;p2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334" name="Google Shape;334;p2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</p:grpSp>
                <p:grpSp>
                  <p:nvGrpSpPr>
                    <p:cNvPr id="335" name="Google Shape;335;p2"/>
                    <p:cNvGrpSpPr/>
                    <p:nvPr/>
                  </p:nvGrpSpPr>
                  <p:grpSpPr>
                    <a:xfrm>
                      <a:off x="116495" y="43471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336" name="Google Shape;336;p2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337" name="Google Shape;337;p2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338" name="Google Shape;338;p2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</p:grpSp>
                <p:grpSp>
                  <p:nvGrpSpPr>
                    <p:cNvPr id="339" name="Google Shape;339;p2"/>
                    <p:cNvGrpSpPr/>
                    <p:nvPr/>
                  </p:nvGrpSpPr>
                  <p:grpSpPr>
                    <a:xfrm>
                      <a:off x="213170" y="47399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340" name="Google Shape;340;p2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341" name="Google Shape;341;p2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342" name="Google Shape;342;p2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</p:grpSp>
                <p:grpSp>
                  <p:nvGrpSpPr>
                    <p:cNvPr id="343" name="Google Shape;343;p2"/>
                    <p:cNvGrpSpPr/>
                    <p:nvPr/>
                  </p:nvGrpSpPr>
                  <p:grpSpPr>
                    <a:xfrm>
                      <a:off x="73845" y="35615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344" name="Google Shape;344;p2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345" name="Google Shape;345;p2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346" name="Google Shape;346;p2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</p:grpSp>
              </p:grpSp>
              <p:grpSp>
                <p:nvGrpSpPr>
                  <p:cNvPr id="347" name="Google Shape;347;p2"/>
                  <p:cNvGrpSpPr/>
                  <p:nvPr/>
                </p:nvGrpSpPr>
                <p:grpSpPr>
                  <a:xfrm>
                    <a:off x="81020" y="5094550"/>
                    <a:ext cx="278654" cy="1306700"/>
                    <a:chOff x="73845" y="3561500"/>
                    <a:chExt cx="278654" cy="1306700"/>
                  </a:xfrm>
                </p:grpSpPr>
                <p:grpSp>
                  <p:nvGrpSpPr>
                    <p:cNvPr id="348" name="Google Shape;348;p2"/>
                    <p:cNvGrpSpPr/>
                    <p:nvPr/>
                  </p:nvGrpSpPr>
                  <p:grpSpPr>
                    <a:xfrm>
                      <a:off x="179620" y="39543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349" name="Google Shape;349;p2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350" name="Google Shape;350;p2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351" name="Google Shape;351;p2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</p:grpSp>
                <p:grpSp>
                  <p:nvGrpSpPr>
                    <p:cNvPr id="352" name="Google Shape;352;p2"/>
                    <p:cNvGrpSpPr/>
                    <p:nvPr/>
                  </p:nvGrpSpPr>
                  <p:grpSpPr>
                    <a:xfrm>
                      <a:off x="116495" y="43471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353" name="Google Shape;353;p2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354" name="Google Shape;354;p2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355" name="Google Shape;355;p2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</p:grpSp>
                <p:grpSp>
                  <p:nvGrpSpPr>
                    <p:cNvPr id="356" name="Google Shape;356;p2"/>
                    <p:cNvGrpSpPr/>
                    <p:nvPr/>
                  </p:nvGrpSpPr>
                  <p:grpSpPr>
                    <a:xfrm>
                      <a:off x="213170" y="47399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357" name="Google Shape;357;p2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358" name="Google Shape;358;p2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359" name="Google Shape;359;p2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</p:grpSp>
                <p:grpSp>
                  <p:nvGrpSpPr>
                    <p:cNvPr id="360" name="Google Shape;360;p2"/>
                    <p:cNvGrpSpPr/>
                    <p:nvPr/>
                  </p:nvGrpSpPr>
                  <p:grpSpPr>
                    <a:xfrm>
                      <a:off x="73845" y="35615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361" name="Google Shape;361;p2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362" name="Google Shape;362;p2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363" name="Google Shape;363;p2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</p:grpSp>
              </p:grpSp>
            </p:grpSp>
            <p:grpSp>
              <p:nvGrpSpPr>
                <p:cNvPr id="364" name="Google Shape;364;p2"/>
                <p:cNvGrpSpPr/>
                <p:nvPr/>
              </p:nvGrpSpPr>
              <p:grpSpPr>
                <a:xfrm>
                  <a:off x="81020" y="36500"/>
                  <a:ext cx="278654" cy="1306700"/>
                  <a:chOff x="73845" y="3561500"/>
                  <a:chExt cx="278654" cy="1306700"/>
                </a:xfrm>
              </p:grpSpPr>
              <p:grpSp>
                <p:nvGrpSpPr>
                  <p:cNvPr id="365" name="Google Shape;365;p2"/>
                  <p:cNvGrpSpPr/>
                  <p:nvPr/>
                </p:nvGrpSpPr>
                <p:grpSpPr>
                  <a:xfrm>
                    <a:off x="179620" y="39543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366" name="Google Shape;366;p2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367" name="Google Shape;367;p2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368" name="Google Shape;368;p2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369" name="Google Shape;369;p2"/>
                  <p:cNvGrpSpPr/>
                  <p:nvPr/>
                </p:nvGrpSpPr>
                <p:grpSpPr>
                  <a:xfrm>
                    <a:off x="116495" y="43471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370" name="Google Shape;370;p2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371" name="Google Shape;371;p2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372" name="Google Shape;372;p2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373" name="Google Shape;373;p2"/>
                  <p:cNvGrpSpPr/>
                  <p:nvPr/>
                </p:nvGrpSpPr>
                <p:grpSpPr>
                  <a:xfrm>
                    <a:off x="213170" y="47399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374" name="Google Shape;374;p2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375" name="Google Shape;375;p2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376" name="Google Shape;376;p2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377" name="Google Shape;377;p2"/>
                  <p:cNvGrpSpPr/>
                  <p:nvPr/>
                </p:nvGrpSpPr>
                <p:grpSpPr>
                  <a:xfrm>
                    <a:off x="73845" y="35615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378" name="Google Shape;378;p2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379" name="Google Shape;379;p2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380" name="Google Shape;380;p2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</p:grpSp>
            </p:grpSp>
          </p:grpSp>
          <p:grpSp>
            <p:nvGrpSpPr>
              <p:cNvPr id="381" name="Google Shape;381;p2"/>
              <p:cNvGrpSpPr/>
              <p:nvPr/>
            </p:nvGrpSpPr>
            <p:grpSpPr>
              <a:xfrm>
                <a:off x="10332320" y="145213"/>
                <a:ext cx="285829" cy="7341550"/>
                <a:chOff x="73845" y="36500"/>
                <a:chExt cx="285829" cy="7341550"/>
              </a:xfrm>
            </p:grpSpPr>
            <p:grpSp>
              <p:nvGrpSpPr>
                <p:cNvPr id="382" name="Google Shape;382;p2"/>
                <p:cNvGrpSpPr/>
                <p:nvPr/>
              </p:nvGrpSpPr>
              <p:grpSpPr>
                <a:xfrm>
                  <a:off x="73845" y="4538300"/>
                  <a:ext cx="285829" cy="2839750"/>
                  <a:chOff x="73845" y="3561500"/>
                  <a:chExt cx="285829" cy="2839750"/>
                </a:xfrm>
              </p:grpSpPr>
              <p:grpSp>
                <p:nvGrpSpPr>
                  <p:cNvPr id="383" name="Google Shape;383;p2"/>
                  <p:cNvGrpSpPr/>
                  <p:nvPr/>
                </p:nvGrpSpPr>
                <p:grpSpPr>
                  <a:xfrm>
                    <a:off x="73845" y="3561500"/>
                    <a:ext cx="278654" cy="1306700"/>
                    <a:chOff x="73845" y="3561500"/>
                    <a:chExt cx="278654" cy="1306700"/>
                  </a:xfrm>
                </p:grpSpPr>
                <p:grpSp>
                  <p:nvGrpSpPr>
                    <p:cNvPr id="384" name="Google Shape;384;p2"/>
                    <p:cNvGrpSpPr/>
                    <p:nvPr/>
                  </p:nvGrpSpPr>
                  <p:grpSpPr>
                    <a:xfrm>
                      <a:off x="179620" y="39543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385" name="Google Shape;385;p2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386" name="Google Shape;386;p2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387" name="Google Shape;387;p2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</p:grpSp>
                <p:grpSp>
                  <p:nvGrpSpPr>
                    <p:cNvPr id="388" name="Google Shape;388;p2"/>
                    <p:cNvGrpSpPr/>
                    <p:nvPr/>
                  </p:nvGrpSpPr>
                  <p:grpSpPr>
                    <a:xfrm>
                      <a:off x="116495" y="43471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389" name="Google Shape;389;p2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390" name="Google Shape;390;p2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391" name="Google Shape;391;p2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</p:grpSp>
                <p:grpSp>
                  <p:nvGrpSpPr>
                    <p:cNvPr id="392" name="Google Shape;392;p2"/>
                    <p:cNvGrpSpPr/>
                    <p:nvPr/>
                  </p:nvGrpSpPr>
                  <p:grpSpPr>
                    <a:xfrm>
                      <a:off x="213170" y="47399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393" name="Google Shape;393;p2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394" name="Google Shape;394;p2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395" name="Google Shape;395;p2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</p:grpSp>
                <p:grpSp>
                  <p:nvGrpSpPr>
                    <p:cNvPr id="396" name="Google Shape;396;p2"/>
                    <p:cNvGrpSpPr/>
                    <p:nvPr/>
                  </p:nvGrpSpPr>
                  <p:grpSpPr>
                    <a:xfrm>
                      <a:off x="73845" y="35615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397" name="Google Shape;397;p2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398" name="Google Shape;398;p2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399" name="Google Shape;399;p2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</p:grpSp>
              </p:grpSp>
              <p:grpSp>
                <p:nvGrpSpPr>
                  <p:cNvPr id="400" name="Google Shape;400;p2"/>
                  <p:cNvGrpSpPr/>
                  <p:nvPr/>
                </p:nvGrpSpPr>
                <p:grpSpPr>
                  <a:xfrm>
                    <a:off x="81020" y="5094550"/>
                    <a:ext cx="278654" cy="1306700"/>
                    <a:chOff x="73845" y="3561500"/>
                    <a:chExt cx="278654" cy="1306700"/>
                  </a:xfrm>
                </p:grpSpPr>
                <p:grpSp>
                  <p:nvGrpSpPr>
                    <p:cNvPr id="401" name="Google Shape;401;p2"/>
                    <p:cNvGrpSpPr/>
                    <p:nvPr/>
                  </p:nvGrpSpPr>
                  <p:grpSpPr>
                    <a:xfrm>
                      <a:off x="179620" y="39543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02" name="Google Shape;402;p2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403" name="Google Shape;403;p2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404" name="Google Shape;404;p2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</p:grpSp>
                <p:grpSp>
                  <p:nvGrpSpPr>
                    <p:cNvPr id="405" name="Google Shape;405;p2"/>
                    <p:cNvGrpSpPr/>
                    <p:nvPr/>
                  </p:nvGrpSpPr>
                  <p:grpSpPr>
                    <a:xfrm>
                      <a:off x="116495" y="43471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06" name="Google Shape;406;p2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407" name="Google Shape;407;p2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408" name="Google Shape;408;p2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</p:grpSp>
                <p:grpSp>
                  <p:nvGrpSpPr>
                    <p:cNvPr id="409" name="Google Shape;409;p2"/>
                    <p:cNvGrpSpPr/>
                    <p:nvPr/>
                  </p:nvGrpSpPr>
                  <p:grpSpPr>
                    <a:xfrm>
                      <a:off x="213170" y="47399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10" name="Google Shape;410;p2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411" name="Google Shape;411;p2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412" name="Google Shape;412;p2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</p:grpSp>
                <p:grpSp>
                  <p:nvGrpSpPr>
                    <p:cNvPr id="413" name="Google Shape;413;p2"/>
                    <p:cNvGrpSpPr/>
                    <p:nvPr/>
                  </p:nvGrpSpPr>
                  <p:grpSpPr>
                    <a:xfrm>
                      <a:off x="73845" y="35615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14" name="Google Shape;414;p2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415" name="Google Shape;415;p2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416" name="Google Shape;416;p2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</p:grpSp>
              </p:grpSp>
            </p:grpSp>
            <p:grpSp>
              <p:nvGrpSpPr>
                <p:cNvPr id="417" name="Google Shape;417;p2"/>
                <p:cNvGrpSpPr/>
                <p:nvPr/>
              </p:nvGrpSpPr>
              <p:grpSpPr>
                <a:xfrm>
                  <a:off x="73845" y="1524775"/>
                  <a:ext cx="285829" cy="2839750"/>
                  <a:chOff x="73845" y="3561500"/>
                  <a:chExt cx="285829" cy="2839750"/>
                </a:xfrm>
              </p:grpSpPr>
              <p:grpSp>
                <p:nvGrpSpPr>
                  <p:cNvPr id="418" name="Google Shape;418;p2"/>
                  <p:cNvGrpSpPr/>
                  <p:nvPr/>
                </p:nvGrpSpPr>
                <p:grpSpPr>
                  <a:xfrm>
                    <a:off x="73845" y="3561500"/>
                    <a:ext cx="278654" cy="1306700"/>
                    <a:chOff x="73845" y="3561500"/>
                    <a:chExt cx="278654" cy="1306700"/>
                  </a:xfrm>
                </p:grpSpPr>
                <p:grpSp>
                  <p:nvGrpSpPr>
                    <p:cNvPr id="419" name="Google Shape;419;p2"/>
                    <p:cNvGrpSpPr/>
                    <p:nvPr/>
                  </p:nvGrpSpPr>
                  <p:grpSpPr>
                    <a:xfrm>
                      <a:off x="179620" y="39543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20" name="Google Shape;420;p2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421" name="Google Shape;421;p2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422" name="Google Shape;422;p2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</p:grpSp>
                <p:grpSp>
                  <p:nvGrpSpPr>
                    <p:cNvPr id="423" name="Google Shape;423;p2"/>
                    <p:cNvGrpSpPr/>
                    <p:nvPr/>
                  </p:nvGrpSpPr>
                  <p:grpSpPr>
                    <a:xfrm>
                      <a:off x="116495" y="43471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24" name="Google Shape;424;p2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425" name="Google Shape;425;p2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426" name="Google Shape;426;p2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</p:grpSp>
                <p:grpSp>
                  <p:nvGrpSpPr>
                    <p:cNvPr id="427" name="Google Shape;427;p2"/>
                    <p:cNvGrpSpPr/>
                    <p:nvPr/>
                  </p:nvGrpSpPr>
                  <p:grpSpPr>
                    <a:xfrm>
                      <a:off x="213170" y="47399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28" name="Google Shape;428;p2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429" name="Google Shape;429;p2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430" name="Google Shape;430;p2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</p:grpSp>
                <p:grpSp>
                  <p:nvGrpSpPr>
                    <p:cNvPr id="431" name="Google Shape;431;p2"/>
                    <p:cNvGrpSpPr/>
                    <p:nvPr/>
                  </p:nvGrpSpPr>
                  <p:grpSpPr>
                    <a:xfrm>
                      <a:off x="73845" y="35615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32" name="Google Shape;432;p2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433" name="Google Shape;433;p2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434" name="Google Shape;434;p2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</p:grpSp>
              </p:grpSp>
              <p:grpSp>
                <p:nvGrpSpPr>
                  <p:cNvPr id="435" name="Google Shape;435;p2"/>
                  <p:cNvGrpSpPr/>
                  <p:nvPr/>
                </p:nvGrpSpPr>
                <p:grpSpPr>
                  <a:xfrm>
                    <a:off x="81020" y="5094550"/>
                    <a:ext cx="278654" cy="1306700"/>
                    <a:chOff x="73845" y="3561500"/>
                    <a:chExt cx="278654" cy="1306700"/>
                  </a:xfrm>
                </p:grpSpPr>
                <p:grpSp>
                  <p:nvGrpSpPr>
                    <p:cNvPr id="436" name="Google Shape;436;p2"/>
                    <p:cNvGrpSpPr/>
                    <p:nvPr/>
                  </p:nvGrpSpPr>
                  <p:grpSpPr>
                    <a:xfrm>
                      <a:off x="179620" y="39543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37" name="Google Shape;437;p2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438" name="Google Shape;438;p2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439" name="Google Shape;439;p2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</p:grpSp>
                <p:grpSp>
                  <p:nvGrpSpPr>
                    <p:cNvPr id="440" name="Google Shape;440;p2"/>
                    <p:cNvGrpSpPr/>
                    <p:nvPr/>
                  </p:nvGrpSpPr>
                  <p:grpSpPr>
                    <a:xfrm>
                      <a:off x="116495" y="43471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41" name="Google Shape;441;p2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442" name="Google Shape;442;p2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443" name="Google Shape;443;p2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</p:grpSp>
                <p:grpSp>
                  <p:nvGrpSpPr>
                    <p:cNvPr id="444" name="Google Shape;444;p2"/>
                    <p:cNvGrpSpPr/>
                    <p:nvPr/>
                  </p:nvGrpSpPr>
                  <p:grpSpPr>
                    <a:xfrm>
                      <a:off x="213170" y="47399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45" name="Google Shape;445;p2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446" name="Google Shape;446;p2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447" name="Google Shape;447;p2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</p:grpSp>
                <p:grpSp>
                  <p:nvGrpSpPr>
                    <p:cNvPr id="448" name="Google Shape;448;p2"/>
                    <p:cNvGrpSpPr/>
                    <p:nvPr/>
                  </p:nvGrpSpPr>
                  <p:grpSpPr>
                    <a:xfrm>
                      <a:off x="73845" y="35615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49" name="Google Shape;449;p2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450" name="Google Shape;450;p2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451" name="Google Shape;451;p2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</p:grpSp>
              </p:grpSp>
            </p:grpSp>
            <p:grpSp>
              <p:nvGrpSpPr>
                <p:cNvPr id="452" name="Google Shape;452;p2"/>
                <p:cNvGrpSpPr/>
                <p:nvPr/>
              </p:nvGrpSpPr>
              <p:grpSpPr>
                <a:xfrm>
                  <a:off x="81020" y="36500"/>
                  <a:ext cx="278654" cy="1306700"/>
                  <a:chOff x="73845" y="3561500"/>
                  <a:chExt cx="278654" cy="1306700"/>
                </a:xfrm>
              </p:grpSpPr>
              <p:grpSp>
                <p:nvGrpSpPr>
                  <p:cNvPr id="453" name="Google Shape;453;p2"/>
                  <p:cNvGrpSpPr/>
                  <p:nvPr/>
                </p:nvGrpSpPr>
                <p:grpSpPr>
                  <a:xfrm>
                    <a:off x="179620" y="39543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454" name="Google Shape;454;p2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455" name="Google Shape;455;p2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456" name="Google Shape;456;p2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457" name="Google Shape;457;p2"/>
                  <p:cNvGrpSpPr/>
                  <p:nvPr/>
                </p:nvGrpSpPr>
                <p:grpSpPr>
                  <a:xfrm>
                    <a:off x="116495" y="43471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458" name="Google Shape;458;p2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459" name="Google Shape;459;p2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460" name="Google Shape;460;p2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461" name="Google Shape;461;p2"/>
                  <p:cNvGrpSpPr/>
                  <p:nvPr/>
                </p:nvGrpSpPr>
                <p:grpSpPr>
                  <a:xfrm>
                    <a:off x="213170" y="47399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462" name="Google Shape;462;p2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463" name="Google Shape;463;p2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464" name="Google Shape;464;p2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465" name="Google Shape;465;p2"/>
                  <p:cNvGrpSpPr/>
                  <p:nvPr/>
                </p:nvGrpSpPr>
                <p:grpSpPr>
                  <a:xfrm>
                    <a:off x="73845" y="35615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466" name="Google Shape;466;p2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467" name="Google Shape;467;p2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468" name="Google Shape;468;p2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</p:grpSp>
            </p:grpSp>
          </p:grpSp>
        </p:grpSp>
      </p:grpSp>
      <p:grpSp>
        <p:nvGrpSpPr>
          <p:cNvPr id="469" name="Google Shape;469;p2"/>
          <p:cNvGrpSpPr/>
          <p:nvPr/>
        </p:nvGrpSpPr>
        <p:grpSpPr>
          <a:xfrm>
            <a:off x="7203693" y="131696"/>
            <a:ext cx="3622677" cy="3379369"/>
            <a:chOff x="3123500" y="607850"/>
            <a:chExt cx="2692075" cy="3186025"/>
          </a:xfrm>
        </p:grpSpPr>
        <p:sp>
          <p:nvSpPr>
            <p:cNvPr id="470" name="Google Shape;470;p2"/>
            <p:cNvSpPr/>
            <p:nvPr/>
          </p:nvSpPr>
          <p:spPr>
            <a:xfrm>
              <a:off x="3123500" y="1218850"/>
              <a:ext cx="2050300" cy="2575025"/>
            </a:xfrm>
            <a:custGeom>
              <a:avLst/>
              <a:gdLst/>
              <a:ahLst/>
              <a:cxnLst/>
              <a:rect l="l" t="t" r="r" b="b"/>
              <a:pathLst>
                <a:path w="82012" h="103001" extrusionOk="0">
                  <a:moveTo>
                    <a:pt x="60180" y="0"/>
                  </a:moveTo>
                  <a:lnTo>
                    <a:pt x="0" y="79328"/>
                  </a:lnTo>
                  <a:lnTo>
                    <a:pt x="73226" y="103001"/>
                  </a:lnTo>
                  <a:lnTo>
                    <a:pt x="82011" y="6366"/>
                  </a:lnTo>
                  <a:lnTo>
                    <a:pt x="60180" y="0"/>
                  </a:lnTo>
                  <a:close/>
                </a:path>
              </a:pathLst>
            </a:custGeom>
            <a:gradFill>
              <a:gsLst>
                <a:gs pos="0">
                  <a:srgbClr val="7BB8EF">
                    <a:alpha val="34117"/>
                    <a:alpha val="34080"/>
                  </a:srgbClr>
                </a:gs>
                <a:gs pos="68000">
                  <a:srgbClr val="FFFFFF">
                    <a:alpha val="0"/>
                    <a:alpha val="34080"/>
                  </a:srgbClr>
                </a:gs>
                <a:gs pos="100000">
                  <a:srgbClr val="FFFFFF">
                    <a:alpha val="0"/>
                    <a:alpha val="3408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1" name="Google Shape;471;p2"/>
            <p:cNvSpPr/>
            <p:nvPr/>
          </p:nvSpPr>
          <p:spPr>
            <a:xfrm>
              <a:off x="4371550" y="1058400"/>
              <a:ext cx="1158650" cy="464150"/>
            </a:xfrm>
            <a:custGeom>
              <a:avLst/>
              <a:gdLst/>
              <a:ahLst/>
              <a:cxnLst/>
              <a:rect l="l" t="t" r="r" b="b"/>
              <a:pathLst>
                <a:path w="46346" h="18566" extrusionOk="0">
                  <a:moveTo>
                    <a:pt x="1421" y="1"/>
                  </a:moveTo>
                  <a:cubicBezTo>
                    <a:pt x="1421" y="1"/>
                    <a:pt x="947" y="1053"/>
                    <a:pt x="895" y="1316"/>
                  </a:cubicBezTo>
                  <a:cubicBezTo>
                    <a:pt x="0" y="3841"/>
                    <a:pt x="9364" y="9469"/>
                    <a:pt x="21831" y="13888"/>
                  </a:cubicBezTo>
                  <a:cubicBezTo>
                    <a:pt x="30226" y="16876"/>
                    <a:pt x="37875" y="18565"/>
                    <a:pt x="42225" y="18565"/>
                  </a:cubicBezTo>
                  <a:cubicBezTo>
                    <a:pt x="44308" y="18565"/>
                    <a:pt x="45635" y="18178"/>
                    <a:pt x="45924" y="17360"/>
                  </a:cubicBezTo>
                  <a:cubicBezTo>
                    <a:pt x="46030" y="17097"/>
                    <a:pt x="46345" y="16150"/>
                    <a:pt x="46345" y="16150"/>
                  </a:cubicBezTo>
                  <a:cubicBezTo>
                    <a:pt x="46345" y="16150"/>
                    <a:pt x="36193" y="8838"/>
                    <a:pt x="25040" y="4788"/>
                  </a:cubicBezTo>
                  <a:cubicBezTo>
                    <a:pt x="13783" y="790"/>
                    <a:pt x="1421" y="1"/>
                    <a:pt x="14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2" name="Google Shape;472;p2"/>
            <p:cNvSpPr/>
            <p:nvPr/>
          </p:nvSpPr>
          <p:spPr>
            <a:xfrm>
              <a:off x="4191375" y="859825"/>
              <a:ext cx="1591325" cy="635350"/>
            </a:xfrm>
            <a:custGeom>
              <a:avLst/>
              <a:gdLst/>
              <a:ahLst/>
              <a:cxnLst/>
              <a:rect l="l" t="t" r="r" b="b"/>
              <a:pathLst>
                <a:path w="63653" h="25414" extrusionOk="0">
                  <a:moveTo>
                    <a:pt x="1947" y="0"/>
                  </a:moveTo>
                  <a:cubicBezTo>
                    <a:pt x="1947" y="0"/>
                    <a:pt x="1421" y="1315"/>
                    <a:pt x="1263" y="1684"/>
                  </a:cubicBezTo>
                  <a:cubicBezTo>
                    <a:pt x="0" y="5156"/>
                    <a:pt x="12889" y="12888"/>
                    <a:pt x="29985" y="18991"/>
                  </a:cubicBezTo>
                  <a:cubicBezTo>
                    <a:pt x="41542" y="23116"/>
                    <a:pt x="52090" y="25414"/>
                    <a:pt x="58069" y="25414"/>
                  </a:cubicBezTo>
                  <a:cubicBezTo>
                    <a:pt x="60935" y="25414"/>
                    <a:pt x="62751" y="24886"/>
                    <a:pt x="63126" y="23778"/>
                  </a:cubicBezTo>
                  <a:cubicBezTo>
                    <a:pt x="63284" y="23462"/>
                    <a:pt x="63652" y="22094"/>
                    <a:pt x="63652" y="22094"/>
                  </a:cubicBezTo>
                  <a:cubicBezTo>
                    <a:pt x="63652" y="22094"/>
                    <a:pt x="49712" y="12047"/>
                    <a:pt x="34404" y="6576"/>
                  </a:cubicBezTo>
                  <a:cubicBezTo>
                    <a:pt x="19043" y="1052"/>
                    <a:pt x="1947" y="0"/>
                    <a:pt x="194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3" name="Google Shape;473;p2"/>
            <p:cNvSpPr/>
            <p:nvPr/>
          </p:nvSpPr>
          <p:spPr>
            <a:xfrm>
              <a:off x="4204525" y="822275"/>
              <a:ext cx="1611050" cy="635350"/>
            </a:xfrm>
            <a:custGeom>
              <a:avLst/>
              <a:gdLst/>
              <a:ahLst/>
              <a:cxnLst/>
              <a:rect l="l" t="t" r="r" b="b"/>
              <a:pathLst>
                <a:path w="64442" h="25414" extrusionOk="0">
                  <a:moveTo>
                    <a:pt x="6360" y="1"/>
                  </a:moveTo>
                  <a:cubicBezTo>
                    <a:pt x="3484" y="1"/>
                    <a:pt x="1655" y="535"/>
                    <a:pt x="1263" y="1660"/>
                  </a:cubicBezTo>
                  <a:cubicBezTo>
                    <a:pt x="0" y="5079"/>
                    <a:pt x="12889" y="12865"/>
                    <a:pt x="29985" y="18967"/>
                  </a:cubicBezTo>
                  <a:cubicBezTo>
                    <a:pt x="41541" y="23091"/>
                    <a:pt x="52087" y="25413"/>
                    <a:pt x="58082" y="25413"/>
                  </a:cubicBezTo>
                  <a:cubicBezTo>
                    <a:pt x="60958" y="25413"/>
                    <a:pt x="62787" y="24879"/>
                    <a:pt x="63179" y="23754"/>
                  </a:cubicBezTo>
                  <a:cubicBezTo>
                    <a:pt x="64442" y="20282"/>
                    <a:pt x="51553" y="12549"/>
                    <a:pt x="34457" y="6447"/>
                  </a:cubicBezTo>
                  <a:cubicBezTo>
                    <a:pt x="22901" y="2323"/>
                    <a:pt x="12356" y="1"/>
                    <a:pt x="636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4" name="Google Shape;474;p2"/>
            <p:cNvSpPr/>
            <p:nvPr/>
          </p:nvSpPr>
          <p:spPr>
            <a:xfrm>
              <a:off x="4592475" y="607850"/>
              <a:ext cx="961400" cy="637325"/>
            </a:xfrm>
            <a:custGeom>
              <a:avLst/>
              <a:gdLst/>
              <a:ahLst/>
              <a:cxnLst/>
              <a:rect l="l" t="t" r="r" b="b"/>
              <a:pathLst>
                <a:path w="38456" h="25493" extrusionOk="0">
                  <a:moveTo>
                    <a:pt x="17992" y="1"/>
                  </a:moveTo>
                  <a:cubicBezTo>
                    <a:pt x="10272" y="1"/>
                    <a:pt x="2889" y="5031"/>
                    <a:pt x="1" y="13025"/>
                  </a:cubicBezTo>
                  <a:cubicBezTo>
                    <a:pt x="10469" y="19969"/>
                    <a:pt x="22358" y="24230"/>
                    <a:pt x="34878" y="25492"/>
                  </a:cubicBezTo>
                  <a:cubicBezTo>
                    <a:pt x="38455" y="15392"/>
                    <a:pt x="33615" y="4451"/>
                    <a:pt x="23936" y="1031"/>
                  </a:cubicBezTo>
                  <a:cubicBezTo>
                    <a:pt x="21980" y="332"/>
                    <a:pt x="19975" y="1"/>
                    <a:pt x="1799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5" name="Google Shape;475;p2"/>
            <p:cNvSpPr/>
            <p:nvPr/>
          </p:nvSpPr>
          <p:spPr>
            <a:xfrm>
              <a:off x="4592475" y="607850"/>
              <a:ext cx="961400" cy="637325"/>
            </a:xfrm>
            <a:custGeom>
              <a:avLst/>
              <a:gdLst/>
              <a:ahLst/>
              <a:cxnLst/>
              <a:rect l="l" t="t" r="r" b="b"/>
              <a:pathLst>
                <a:path w="38456" h="25493" extrusionOk="0">
                  <a:moveTo>
                    <a:pt x="17992" y="1"/>
                  </a:moveTo>
                  <a:cubicBezTo>
                    <a:pt x="10272" y="1"/>
                    <a:pt x="2889" y="5031"/>
                    <a:pt x="1" y="13025"/>
                  </a:cubicBezTo>
                  <a:cubicBezTo>
                    <a:pt x="10469" y="19969"/>
                    <a:pt x="22358" y="24230"/>
                    <a:pt x="34878" y="25492"/>
                  </a:cubicBezTo>
                  <a:cubicBezTo>
                    <a:pt x="38455" y="15392"/>
                    <a:pt x="33615" y="4451"/>
                    <a:pt x="23936" y="1031"/>
                  </a:cubicBezTo>
                  <a:cubicBezTo>
                    <a:pt x="21980" y="332"/>
                    <a:pt x="19975" y="1"/>
                    <a:pt x="1799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6" name="Google Shape;476;p2"/>
            <p:cNvSpPr/>
            <p:nvPr/>
          </p:nvSpPr>
          <p:spPr>
            <a:xfrm>
              <a:off x="5173775" y="627050"/>
              <a:ext cx="378775" cy="618125"/>
            </a:xfrm>
            <a:custGeom>
              <a:avLst/>
              <a:gdLst/>
              <a:ahLst/>
              <a:cxnLst/>
              <a:rect l="l" t="t" r="r" b="b"/>
              <a:pathLst>
                <a:path w="15151" h="24725" extrusionOk="0">
                  <a:moveTo>
                    <a:pt x="0" y="0"/>
                  </a:moveTo>
                  <a:lnTo>
                    <a:pt x="0" y="0"/>
                  </a:lnTo>
                  <a:cubicBezTo>
                    <a:pt x="2157" y="1368"/>
                    <a:pt x="4051" y="3156"/>
                    <a:pt x="5576" y="5155"/>
                  </a:cubicBezTo>
                  <a:cubicBezTo>
                    <a:pt x="9732" y="10837"/>
                    <a:pt x="8838" y="18201"/>
                    <a:pt x="5366" y="23778"/>
                  </a:cubicBezTo>
                  <a:cubicBezTo>
                    <a:pt x="7418" y="24198"/>
                    <a:pt x="9522" y="24514"/>
                    <a:pt x="11626" y="24724"/>
                  </a:cubicBezTo>
                  <a:cubicBezTo>
                    <a:pt x="15151" y="14624"/>
                    <a:pt x="10311" y="3735"/>
                    <a:pt x="684" y="263"/>
                  </a:cubicBezTo>
                  <a:cubicBezTo>
                    <a:pt x="421" y="158"/>
                    <a:pt x="263" y="105"/>
                    <a:pt x="0" y="0"/>
                  </a:cubicBezTo>
                  <a:close/>
                </a:path>
              </a:pathLst>
            </a:custGeom>
            <a:solidFill>
              <a:srgbClr val="7BB8EF">
                <a:alpha val="34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7" name="Google Shape;477;p2"/>
            <p:cNvSpPr/>
            <p:nvPr/>
          </p:nvSpPr>
          <p:spPr>
            <a:xfrm>
              <a:off x="4592475" y="608625"/>
              <a:ext cx="437975" cy="381425"/>
            </a:xfrm>
            <a:custGeom>
              <a:avLst/>
              <a:gdLst/>
              <a:ahLst/>
              <a:cxnLst/>
              <a:rect l="l" t="t" r="r" b="b"/>
              <a:pathLst>
                <a:path w="17519" h="15257" extrusionOk="0">
                  <a:moveTo>
                    <a:pt x="17518" y="1"/>
                  </a:moveTo>
                  <a:cubicBezTo>
                    <a:pt x="9943" y="211"/>
                    <a:pt x="2842" y="5209"/>
                    <a:pt x="1" y="13099"/>
                  </a:cubicBezTo>
                  <a:cubicBezTo>
                    <a:pt x="1106" y="13836"/>
                    <a:pt x="2316" y="14572"/>
                    <a:pt x="3525" y="15256"/>
                  </a:cubicBezTo>
                  <a:cubicBezTo>
                    <a:pt x="6208" y="8260"/>
                    <a:pt x="10838" y="1211"/>
                    <a:pt x="17518" y="1"/>
                  </a:cubicBezTo>
                  <a:close/>
                </a:path>
              </a:pathLst>
            </a:custGeom>
            <a:solidFill>
              <a:srgbClr val="7BB8EF">
                <a:alpha val="34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8" name="Google Shape;478;p2"/>
            <p:cNvSpPr/>
            <p:nvPr/>
          </p:nvSpPr>
          <p:spPr>
            <a:xfrm>
              <a:off x="5524900" y="1287850"/>
              <a:ext cx="123650" cy="62525"/>
            </a:xfrm>
            <a:custGeom>
              <a:avLst/>
              <a:gdLst/>
              <a:ahLst/>
              <a:cxnLst/>
              <a:rect l="l" t="t" r="r" b="b"/>
              <a:pathLst>
                <a:path w="4946" h="2501" extrusionOk="0">
                  <a:moveTo>
                    <a:pt x="1678" y="1"/>
                  </a:moveTo>
                  <a:cubicBezTo>
                    <a:pt x="851" y="1"/>
                    <a:pt x="181" y="334"/>
                    <a:pt x="1" y="765"/>
                  </a:cubicBezTo>
                  <a:cubicBezTo>
                    <a:pt x="1" y="765"/>
                    <a:pt x="948" y="1554"/>
                    <a:pt x="2158" y="2027"/>
                  </a:cubicBezTo>
                  <a:cubicBezTo>
                    <a:pt x="3473" y="2501"/>
                    <a:pt x="4683" y="2501"/>
                    <a:pt x="4683" y="2501"/>
                  </a:cubicBezTo>
                  <a:cubicBezTo>
                    <a:pt x="4946" y="1817"/>
                    <a:pt x="4157" y="712"/>
                    <a:pt x="2894" y="239"/>
                  </a:cubicBezTo>
                  <a:cubicBezTo>
                    <a:pt x="2477" y="72"/>
                    <a:pt x="2061" y="1"/>
                    <a:pt x="16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9" name="Google Shape;479;p2"/>
            <p:cNvSpPr/>
            <p:nvPr/>
          </p:nvSpPr>
          <p:spPr>
            <a:xfrm>
              <a:off x="5261875" y="1275650"/>
              <a:ext cx="136800" cy="67050"/>
            </a:xfrm>
            <a:custGeom>
              <a:avLst/>
              <a:gdLst/>
              <a:ahLst/>
              <a:cxnLst/>
              <a:rect l="l" t="t" r="r" b="b"/>
              <a:pathLst>
                <a:path w="5472" h="2682" extrusionOk="0">
                  <a:moveTo>
                    <a:pt x="1971" y="0"/>
                  </a:moveTo>
                  <a:cubicBezTo>
                    <a:pt x="1005" y="0"/>
                    <a:pt x="187" y="364"/>
                    <a:pt x="1" y="885"/>
                  </a:cubicBezTo>
                  <a:cubicBezTo>
                    <a:pt x="1" y="885"/>
                    <a:pt x="1000" y="1726"/>
                    <a:pt x="2421" y="2252"/>
                  </a:cubicBezTo>
                  <a:cubicBezTo>
                    <a:pt x="3473" y="2628"/>
                    <a:pt x="4444" y="2682"/>
                    <a:pt x="4914" y="2682"/>
                  </a:cubicBezTo>
                  <a:cubicBezTo>
                    <a:pt x="5101" y="2682"/>
                    <a:pt x="5209" y="2673"/>
                    <a:pt x="5209" y="2673"/>
                  </a:cubicBezTo>
                  <a:cubicBezTo>
                    <a:pt x="5472" y="1989"/>
                    <a:pt x="4683" y="727"/>
                    <a:pt x="3210" y="201"/>
                  </a:cubicBezTo>
                  <a:cubicBezTo>
                    <a:pt x="2795" y="62"/>
                    <a:pt x="2370" y="0"/>
                    <a:pt x="19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0" name="Google Shape;480;p2"/>
            <p:cNvSpPr/>
            <p:nvPr/>
          </p:nvSpPr>
          <p:spPr>
            <a:xfrm>
              <a:off x="4382075" y="879725"/>
              <a:ext cx="123650" cy="62975"/>
            </a:xfrm>
            <a:custGeom>
              <a:avLst/>
              <a:gdLst/>
              <a:ahLst/>
              <a:cxnLst/>
              <a:rect l="l" t="t" r="r" b="b"/>
              <a:pathLst>
                <a:path w="4946" h="2519" extrusionOk="0">
                  <a:moveTo>
                    <a:pt x="1701" y="1"/>
                  </a:moveTo>
                  <a:cubicBezTo>
                    <a:pt x="860" y="1"/>
                    <a:pt x="185" y="340"/>
                    <a:pt x="0" y="782"/>
                  </a:cubicBezTo>
                  <a:cubicBezTo>
                    <a:pt x="0" y="782"/>
                    <a:pt x="842" y="1571"/>
                    <a:pt x="2157" y="2045"/>
                  </a:cubicBezTo>
                  <a:cubicBezTo>
                    <a:pt x="3472" y="2518"/>
                    <a:pt x="4682" y="2518"/>
                    <a:pt x="4682" y="2518"/>
                  </a:cubicBezTo>
                  <a:cubicBezTo>
                    <a:pt x="4945" y="1782"/>
                    <a:pt x="4156" y="677"/>
                    <a:pt x="2841" y="204"/>
                  </a:cubicBezTo>
                  <a:cubicBezTo>
                    <a:pt x="2448" y="62"/>
                    <a:pt x="2059" y="1"/>
                    <a:pt x="170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1" name="Google Shape;481;p2"/>
            <p:cNvSpPr/>
            <p:nvPr/>
          </p:nvSpPr>
          <p:spPr>
            <a:xfrm>
              <a:off x="4579325" y="1031750"/>
              <a:ext cx="136800" cy="68800"/>
            </a:xfrm>
            <a:custGeom>
              <a:avLst/>
              <a:gdLst/>
              <a:ahLst/>
              <a:cxnLst/>
              <a:rect l="l" t="t" r="r" b="b"/>
              <a:pathLst>
                <a:path w="5472" h="2752" extrusionOk="0">
                  <a:moveTo>
                    <a:pt x="1888" y="0"/>
                  </a:moveTo>
                  <a:cubicBezTo>
                    <a:pt x="966" y="0"/>
                    <a:pt x="185" y="376"/>
                    <a:pt x="1" y="856"/>
                  </a:cubicBezTo>
                  <a:cubicBezTo>
                    <a:pt x="1" y="856"/>
                    <a:pt x="1000" y="1750"/>
                    <a:pt x="2473" y="2276"/>
                  </a:cubicBezTo>
                  <a:cubicBezTo>
                    <a:pt x="3657" y="2715"/>
                    <a:pt x="4767" y="2751"/>
                    <a:pt x="5105" y="2751"/>
                  </a:cubicBezTo>
                  <a:cubicBezTo>
                    <a:pt x="5172" y="2751"/>
                    <a:pt x="5209" y="2750"/>
                    <a:pt x="5209" y="2750"/>
                  </a:cubicBezTo>
                  <a:cubicBezTo>
                    <a:pt x="5472" y="2013"/>
                    <a:pt x="4578" y="751"/>
                    <a:pt x="3105" y="225"/>
                  </a:cubicBezTo>
                  <a:cubicBezTo>
                    <a:pt x="2697" y="68"/>
                    <a:pt x="2279" y="0"/>
                    <a:pt x="18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2" name="Google Shape;482;p2"/>
            <p:cNvSpPr/>
            <p:nvPr/>
          </p:nvSpPr>
          <p:spPr>
            <a:xfrm>
              <a:off x="4914700" y="1183600"/>
              <a:ext cx="136800" cy="68175"/>
            </a:xfrm>
            <a:custGeom>
              <a:avLst/>
              <a:gdLst/>
              <a:ahLst/>
              <a:cxnLst/>
              <a:rect l="l" t="t" r="r" b="b"/>
              <a:pathLst>
                <a:path w="5472" h="2727" extrusionOk="0">
                  <a:moveTo>
                    <a:pt x="1947" y="0"/>
                  </a:moveTo>
                  <a:cubicBezTo>
                    <a:pt x="978" y="0"/>
                    <a:pt x="186" y="363"/>
                    <a:pt x="0" y="884"/>
                  </a:cubicBezTo>
                  <a:cubicBezTo>
                    <a:pt x="0" y="884"/>
                    <a:pt x="1000" y="1726"/>
                    <a:pt x="2473" y="2252"/>
                  </a:cubicBezTo>
                  <a:cubicBezTo>
                    <a:pt x="3656" y="2690"/>
                    <a:pt x="4767" y="2727"/>
                    <a:pt x="5104" y="2727"/>
                  </a:cubicBezTo>
                  <a:cubicBezTo>
                    <a:pt x="5172" y="2727"/>
                    <a:pt x="5208" y="2725"/>
                    <a:pt x="5208" y="2725"/>
                  </a:cubicBezTo>
                  <a:cubicBezTo>
                    <a:pt x="5471" y="1989"/>
                    <a:pt x="4682" y="727"/>
                    <a:pt x="3209" y="200"/>
                  </a:cubicBezTo>
                  <a:cubicBezTo>
                    <a:pt x="2778" y="62"/>
                    <a:pt x="2348" y="0"/>
                    <a:pt x="194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483" name="Google Shape;483;p2"/>
          <p:cNvGrpSpPr/>
          <p:nvPr/>
        </p:nvGrpSpPr>
        <p:grpSpPr>
          <a:xfrm>
            <a:off x="8822363" y="4761837"/>
            <a:ext cx="2982353" cy="2107812"/>
            <a:chOff x="2130575" y="4054150"/>
            <a:chExt cx="1526875" cy="1369175"/>
          </a:xfrm>
        </p:grpSpPr>
        <p:sp>
          <p:nvSpPr>
            <p:cNvPr id="484" name="Google Shape;484;p2"/>
            <p:cNvSpPr/>
            <p:nvPr/>
          </p:nvSpPr>
          <p:spPr>
            <a:xfrm>
              <a:off x="3123500" y="4200050"/>
              <a:ext cx="422175" cy="528900"/>
            </a:xfrm>
            <a:custGeom>
              <a:avLst/>
              <a:gdLst/>
              <a:ahLst/>
              <a:cxnLst/>
              <a:rect l="l" t="t" r="r" b="b"/>
              <a:pathLst>
                <a:path w="16887" h="21156" extrusionOk="0">
                  <a:moveTo>
                    <a:pt x="13715" y="0"/>
                  </a:moveTo>
                  <a:cubicBezTo>
                    <a:pt x="13650" y="0"/>
                    <a:pt x="13585" y="3"/>
                    <a:pt x="13520" y="8"/>
                  </a:cubicBezTo>
                  <a:cubicBezTo>
                    <a:pt x="12152" y="60"/>
                    <a:pt x="11100" y="1323"/>
                    <a:pt x="11258" y="2690"/>
                  </a:cubicBezTo>
                  <a:cubicBezTo>
                    <a:pt x="11310" y="2743"/>
                    <a:pt x="11626" y="8477"/>
                    <a:pt x="8996" y="11528"/>
                  </a:cubicBezTo>
                  <a:cubicBezTo>
                    <a:pt x="7312" y="13422"/>
                    <a:pt x="3262" y="15421"/>
                    <a:pt x="1841" y="15999"/>
                  </a:cubicBezTo>
                  <a:cubicBezTo>
                    <a:pt x="579" y="16525"/>
                    <a:pt x="0" y="18051"/>
                    <a:pt x="526" y="19366"/>
                  </a:cubicBezTo>
                  <a:cubicBezTo>
                    <a:pt x="944" y="20410"/>
                    <a:pt x="2024" y="21156"/>
                    <a:pt x="3084" y="21156"/>
                  </a:cubicBezTo>
                  <a:cubicBezTo>
                    <a:pt x="3359" y="21156"/>
                    <a:pt x="3633" y="21105"/>
                    <a:pt x="3893" y="20997"/>
                  </a:cubicBezTo>
                  <a:cubicBezTo>
                    <a:pt x="4524" y="20734"/>
                    <a:pt x="10100" y="18156"/>
                    <a:pt x="12836" y="15000"/>
                  </a:cubicBezTo>
                  <a:cubicBezTo>
                    <a:pt x="16886" y="10318"/>
                    <a:pt x="16255" y="2638"/>
                    <a:pt x="16255" y="2322"/>
                  </a:cubicBezTo>
                  <a:cubicBezTo>
                    <a:pt x="16105" y="1018"/>
                    <a:pt x="15045" y="0"/>
                    <a:pt x="1371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5" name="Google Shape;485;p2"/>
            <p:cNvSpPr/>
            <p:nvPr/>
          </p:nvSpPr>
          <p:spPr>
            <a:xfrm>
              <a:off x="2130575" y="4693650"/>
              <a:ext cx="614175" cy="277850"/>
            </a:xfrm>
            <a:custGeom>
              <a:avLst/>
              <a:gdLst/>
              <a:ahLst/>
              <a:cxnLst/>
              <a:rect l="l" t="t" r="r" b="b"/>
              <a:pathLst>
                <a:path w="24567" h="11114" extrusionOk="0">
                  <a:moveTo>
                    <a:pt x="2841" y="1"/>
                  </a:moveTo>
                  <a:cubicBezTo>
                    <a:pt x="2308" y="1"/>
                    <a:pt x="1772" y="169"/>
                    <a:pt x="1316" y="516"/>
                  </a:cubicBezTo>
                  <a:cubicBezTo>
                    <a:pt x="211" y="1358"/>
                    <a:pt x="1" y="2936"/>
                    <a:pt x="842" y="3988"/>
                  </a:cubicBezTo>
                  <a:cubicBezTo>
                    <a:pt x="1053" y="4251"/>
                    <a:pt x="5787" y="10301"/>
                    <a:pt x="11889" y="11037"/>
                  </a:cubicBezTo>
                  <a:cubicBezTo>
                    <a:pt x="12371" y="11090"/>
                    <a:pt x="12872" y="11113"/>
                    <a:pt x="13381" y="11113"/>
                  </a:cubicBezTo>
                  <a:cubicBezTo>
                    <a:pt x="17482" y="11113"/>
                    <a:pt x="22164" y="9594"/>
                    <a:pt x="22726" y="9407"/>
                  </a:cubicBezTo>
                  <a:cubicBezTo>
                    <a:pt x="23988" y="8881"/>
                    <a:pt x="24567" y="7197"/>
                    <a:pt x="24094" y="5987"/>
                  </a:cubicBezTo>
                  <a:cubicBezTo>
                    <a:pt x="23760" y="4944"/>
                    <a:pt x="22731" y="4265"/>
                    <a:pt x="21663" y="4265"/>
                  </a:cubicBezTo>
                  <a:cubicBezTo>
                    <a:pt x="21385" y="4265"/>
                    <a:pt x="21104" y="4311"/>
                    <a:pt x="20832" y="4409"/>
                  </a:cubicBezTo>
                  <a:cubicBezTo>
                    <a:pt x="19561" y="4880"/>
                    <a:pt x="15972" y="5983"/>
                    <a:pt x="13346" y="5983"/>
                  </a:cubicBezTo>
                  <a:cubicBezTo>
                    <a:pt x="13038" y="5983"/>
                    <a:pt x="12744" y="5968"/>
                    <a:pt x="12468" y="5935"/>
                  </a:cubicBezTo>
                  <a:cubicBezTo>
                    <a:pt x="8470" y="5461"/>
                    <a:pt x="4945" y="990"/>
                    <a:pt x="4840" y="990"/>
                  </a:cubicBezTo>
                  <a:cubicBezTo>
                    <a:pt x="4346" y="341"/>
                    <a:pt x="3598" y="1"/>
                    <a:pt x="284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6" name="Google Shape;486;p2"/>
            <p:cNvSpPr/>
            <p:nvPr/>
          </p:nvSpPr>
          <p:spPr>
            <a:xfrm>
              <a:off x="2409375" y="4054150"/>
              <a:ext cx="1248075" cy="1369175"/>
            </a:xfrm>
            <a:custGeom>
              <a:avLst/>
              <a:gdLst/>
              <a:ahLst/>
              <a:cxnLst/>
              <a:rect l="l" t="t" r="r" b="b"/>
              <a:pathLst>
                <a:path w="49923" h="54767" extrusionOk="0">
                  <a:moveTo>
                    <a:pt x="15118" y="1"/>
                  </a:moveTo>
                  <a:cubicBezTo>
                    <a:pt x="13475" y="1"/>
                    <a:pt x="11831" y="258"/>
                    <a:pt x="10259" y="793"/>
                  </a:cubicBezTo>
                  <a:cubicBezTo>
                    <a:pt x="2789" y="3371"/>
                    <a:pt x="1" y="12314"/>
                    <a:pt x="1579" y="19310"/>
                  </a:cubicBezTo>
                  <a:cubicBezTo>
                    <a:pt x="4314" y="29253"/>
                    <a:pt x="8628" y="45192"/>
                    <a:pt x="12205" y="54766"/>
                  </a:cubicBezTo>
                  <a:lnTo>
                    <a:pt x="49923" y="54766"/>
                  </a:lnTo>
                  <a:cubicBezTo>
                    <a:pt x="49923" y="54766"/>
                    <a:pt x="48345" y="50189"/>
                    <a:pt x="46398" y="45245"/>
                  </a:cubicBezTo>
                  <a:cubicBezTo>
                    <a:pt x="41296" y="32672"/>
                    <a:pt x="35404" y="20573"/>
                    <a:pt x="29196" y="8632"/>
                  </a:cubicBezTo>
                  <a:cubicBezTo>
                    <a:pt x="26657" y="3184"/>
                    <a:pt x="20896" y="1"/>
                    <a:pt x="1511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7" name="Google Shape;487;p2"/>
            <p:cNvSpPr/>
            <p:nvPr/>
          </p:nvSpPr>
          <p:spPr>
            <a:xfrm>
              <a:off x="2611900" y="4605225"/>
              <a:ext cx="641825" cy="388175"/>
            </a:xfrm>
            <a:custGeom>
              <a:avLst/>
              <a:gdLst/>
              <a:ahLst/>
              <a:cxnLst/>
              <a:rect l="l" t="t" r="r" b="b"/>
              <a:pathLst>
                <a:path w="25673" h="15527" extrusionOk="0">
                  <a:moveTo>
                    <a:pt x="21690" y="1"/>
                  </a:moveTo>
                  <a:cubicBezTo>
                    <a:pt x="19235" y="1"/>
                    <a:pt x="15521" y="1871"/>
                    <a:pt x="11784" y="3317"/>
                  </a:cubicBezTo>
                  <a:cubicBezTo>
                    <a:pt x="6208" y="5474"/>
                    <a:pt x="1" y="6947"/>
                    <a:pt x="1369" y="10524"/>
                  </a:cubicBezTo>
                  <a:cubicBezTo>
                    <a:pt x="2450" y="13208"/>
                    <a:pt x="7285" y="15526"/>
                    <a:pt x="11992" y="15526"/>
                  </a:cubicBezTo>
                  <a:cubicBezTo>
                    <a:pt x="13465" y="15526"/>
                    <a:pt x="14926" y="15299"/>
                    <a:pt x="16256" y="14785"/>
                  </a:cubicBezTo>
                  <a:cubicBezTo>
                    <a:pt x="21779" y="12628"/>
                    <a:pt x="25672" y="5158"/>
                    <a:pt x="24252" y="1634"/>
                  </a:cubicBezTo>
                  <a:cubicBezTo>
                    <a:pt x="23801" y="454"/>
                    <a:pt x="22898" y="1"/>
                    <a:pt x="216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8" name="Google Shape;488;p2"/>
            <p:cNvSpPr/>
            <p:nvPr/>
          </p:nvSpPr>
          <p:spPr>
            <a:xfrm>
              <a:off x="2554050" y="4192525"/>
              <a:ext cx="483975" cy="427075"/>
            </a:xfrm>
            <a:custGeom>
              <a:avLst/>
              <a:gdLst/>
              <a:ahLst/>
              <a:cxnLst/>
              <a:rect l="l" t="t" r="r" b="b"/>
              <a:pathLst>
                <a:path w="19359" h="17083" extrusionOk="0">
                  <a:moveTo>
                    <a:pt x="9663" y="0"/>
                  </a:moveTo>
                  <a:cubicBezTo>
                    <a:pt x="8637" y="0"/>
                    <a:pt x="7592" y="184"/>
                    <a:pt x="6576" y="572"/>
                  </a:cubicBezTo>
                  <a:cubicBezTo>
                    <a:pt x="2157" y="2308"/>
                    <a:pt x="0" y="7200"/>
                    <a:pt x="1736" y="11619"/>
                  </a:cubicBezTo>
                  <a:cubicBezTo>
                    <a:pt x="3032" y="15021"/>
                    <a:pt x="6262" y="17082"/>
                    <a:pt x="9696" y="17082"/>
                  </a:cubicBezTo>
                  <a:cubicBezTo>
                    <a:pt x="10722" y="17082"/>
                    <a:pt x="11767" y="16898"/>
                    <a:pt x="12783" y="16511"/>
                  </a:cubicBezTo>
                  <a:cubicBezTo>
                    <a:pt x="17202" y="14775"/>
                    <a:pt x="19359" y="9830"/>
                    <a:pt x="17623" y="5464"/>
                  </a:cubicBezTo>
                  <a:cubicBezTo>
                    <a:pt x="16327" y="2062"/>
                    <a:pt x="13097" y="0"/>
                    <a:pt x="966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9" name="Google Shape;489;p2"/>
            <p:cNvSpPr/>
            <p:nvPr/>
          </p:nvSpPr>
          <p:spPr>
            <a:xfrm>
              <a:off x="2554050" y="4192525"/>
              <a:ext cx="483975" cy="427075"/>
            </a:xfrm>
            <a:custGeom>
              <a:avLst/>
              <a:gdLst/>
              <a:ahLst/>
              <a:cxnLst/>
              <a:rect l="l" t="t" r="r" b="b"/>
              <a:pathLst>
                <a:path w="19359" h="17083" extrusionOk="0">
                  <a:moveTo>
                    <a:pt x="9663" y="0"/>
                  </a:moveTo>
                  <a:cubicBezTo>
                    <a:pt x="8637" y="0"/>
                    <a:pt x="7592" y="184"/>
                    <a:pt x="6576" y="572"/>
                  </a:cubicBezTo>
                  <a:cubicBezTo>
                    <a:pt x="2157" y="2308"/>
                    <a:pt x="0" y="7200"/>
                    <a:pt x="1736" y="11619"/>
                  </a:cubicBezTo>
                  <a:cubicBezTo>
                    <a:pt x="3032" y="15021"/>
                    <a:pt x="6262" y="17082"/>
                    <a:pt x="9696" y="17082"/>
                  </a:cubicBezTo>
                  <a:cubicBezTo>
                    <a:pt x="10722" y="17082"/>
                    <a:pt x="11767" y="16898"/>
                    <a:pt x="12783" y="16511"/>
                  </a:cubicBezTo>
                  <a:cubicBezTo>
                    <a:pt x="17202" y="14775"/>
                    <a:pt x="19359" y="9830"/>
                    <a:pt x="17623" y="5464"/>
                  </a:cubicBezTo>
                  <a:cubicBezTo>
                    <a:pt x="16327" y="2062"/>
                    <a:pt x="13097" y="0"/>
                    <a:pt x="966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0" name="Google Shape;490;p2"/>
            <p:cNvSpPr/>
            <p:nvPr/>
          </p:nvSpPr>
          <p:spPr>
            <a:xfrm>
              <a:off x="2575075" y="4317275"/>
              <a:ext cx="441925" cy="302325"/>
            </a:xfrm>
            <a:custGeom>
              <a:avLst/>
              <a:gdLst/>
              <a:ahLst/>
              <a:cxnLst/>
              <a:rect l="l" t="t" r="r" b="b"/>
              <a:pathLst>
                <a:path w="17677" h="12093" extrusionOk="0">
                  <a:moveTo>
                    <a:pt x="1106" y="0"/>
                  </a:moveTo>
                  <a:lnTo>
                    <a:pt x="1106" y="0"/>
                  </a:lnTo>
                  <a:cubicBezTo>
                    <a:pt x="159" y="2052"/>
                    <a:pt x="1" y="4419"/>
                    <a:pt x="895" y="6629"/>
                  </a:cubicBezTo>
                  <a:cubicBezTo>
                    <a:pt x="2191" y="10031"/>
                    <a:pt x="5421" y="12092"/>
                    <a:pt x="8855" y="12092"/>
                  </a:cubicBezTo>
                  <a:cubicBezTo>
                    <a:pt x="9881" y="12092"/>
                    <a:pt x="10926" y="11908"/>
                    <a:pt x="11942" y="11521"/>
                  </a:cubicBezTo>
                  <a:cubicBezTo>
                    <a:pt x="15572" y="10101"/>
                    <a:pt x="17676" y="6418"/>
                    <a:pt x="17308" y="2736"/>
                  </a:cubicBezTo>
                  <a:lnTo>
                    <a:pt x="17308" y="2736"/>
                  </a:lnTo>
                  <a:cubicBezTo>
                    <a:pt x="16887" y="5103"/>
                    <a:pt x="15309" y="7260"/>
                    <a:pt x="12311" y="8470"/>
                  </a:cubicBezTo>
                  <a:cubicBezTo>
                    <a:pt x="11202" y="8911"/>
                    <a:pt x="10140" y="9110"/>
                    <a:pt x="9142" y="9110"/>
                  </a:cubicBezTo>
                  <a:cubicBezTo>
                    <a:pt x="4312" y="9110"/>
                    <a:pt x="975" y="4447"/>
                    <a:pt x="1106" y="0"/>
                  </a:cubicBezTo>
                  <a:close/>
                </a:path>
              </a:pathLst>
            </a:custGeom>
            <a:solidFill>
              <a:srgbClr val="7BB8EF">
                <a:alpha val="34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1" name="Google Shape;491;p2"/>
            <p:cNvSpPr/>
            <p:nvPr/>
          </p:nvSpPr>
          <p:spPr>
            <a:xfrm>
              <a:off x="2697400" y="4319950"/>
              <a:ext cx="195975" cy="172200"/>
            </a:xfrm>
            <a:custGeom>
              <a:avLst/>
              <a:gdLst/>
              <a:ahLst/>
              <a:cxnLst/>
              <a:rect l="l" t="t" r="r" b="b"/>
              <a:pathLst>
                <a:path w="7839" h="6888" extrusionOk="0">
                  <a:moveTo>
                    <a:pt x="3895" y="1"/>
                  </a:moveTo>
                  <a:cubicBezTo>
                    <a:pt x="3492" y="1"/>
                    <a:pt x="3082" y="68"/>
                    <a:pt x="2683" y="209"/>
                  </a:cubicBezTo>
                  <a:cubicBezTo>
                    <a:pt x="947" y="945"/>
                    <a:pt x="0" y="2892"/>
                    <a:pt x="737" y="4680"/>
                  </a:cubicBezTo>
                  <a:cubicBezTo>
                    <a:pt x="1268" y="6070"/>
                    <a:pt x="2593" y="6888"/>
                    <a:pt x="3996" y="6888"/>
                  </a:cubicBezTo>
                  <a:cubicBezTo>
                    <a:pt x="4399" y="6888"/>
                    <a:pt x="4809" y="6820"/>
                    <a:pt x="5208" y="6679"/>
                  </a:cubicBezTo>
                  <a:cubicBezTo>
                    <a:pt x="6944" y="5943"/>
                    <a:pt x="7838" y="3944"/>
                    <a:pt x="7155" y="2208"/>
                  </a:cubicBezTo>
                  <a:cubicBezTo>
                    <a:pt x="6623" y="819"/>
                    <a:pt x="5298" y="1"/>
                    <a:pt x="38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2" name="Google Shape;492;p2"/>
            <p:cNvSpPr/>
            <p:nvPr/>
          </p:nvSpPr>
          <p:spPr>
            <a:xfrm>
              <a:off x="2703975" y="4703925"/>
              <a:ext cx="168350" cy="100600"/>
            </a:xfrm>
            <a:custGeom>
              <a:avLst/>
              <a:gdLst/>
              <a:ahLst/>
              <a:cxnLst/>
              <a:rect l="l" t="t" r="r" b="b"/>
              <a:pathLst>
                <a:path w="6734" h="4024" extrusionOk="0">
                  <a:moveTo>
                    <a:pt x="6471" y="0"/>
                  </a:moveTo>
                  <a:lnTo>
                    <a:pt x="6471" y="0"/>
                  </a:lnTo>
                  <a:cubicBezTo>
                    <a:pt x="4103" y="842"/>
                    <a:pt x="1736" y="1684"/>
                    <a:pt x="0" y="2630"/>
                  </a:cubicBezTo>
                  <a:cubicBezTo>
                    <a:pt x="723" y="3506"/>
                    <a:pt x="1805" y="4023"/>
                    <a:pt x="2925" y="4023"/>
                  </a:cubicBezTo>
                  <a:cubicBezTo>
                    <a:pt x="3353" y="4023"/>
                    <a:pt x="3787" y="3948"/>
                    <a:pt x="4209" y="3788"/>
                  </a:cubicBezTo>
                  <a:cubicBezTo>
                    <a:pt x="5787" y="3209"/>
                    <a:pt x="6734" y="1578"/>
                    <a:pt x="647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3" name="Google Shape;493;p2"/>
            <p:cNvSpPr/>
            <p:nvPr/>
          </p:nvSpPr>
          <p:spPr>
            <a:xfrm>
              <a:off x="2945950" y="4613175"/>
              <a:ext cx="165725" cy="97925"/>
            </a:xfrm>
            <a:custGeom>
              <a:avLst/>
              <a:gdLst/>
              <a:ahLst/>
              <a:cxnLst/>
              <a:rect l="l" t="t" r="r" b="b"/>
              <a:pathLst>
                <a:path w="6629" h="3917" extrusionOk="0">
                  <a:moveTo>
                    <a:pt x="6524" y="0"/>
                  </a:moveTo>
                  <a:lnTo>
                    <a:pt x="6524" y="0"/>
                  </a:lnTo>
                  <a:cubicBezTo>
                    <a:pt x="4577" y="474"/>
                    <a:pt x="2368" y="1421"/>
                    <a:pt x="1" y="2420"/>
                  </a:cubicBezTo>
                  <a:cubicBezTo>
                    <a:pt x="651" y="3377"/>
                    <a:pt x="1747" y="3916"/>
                    <a:pt x="2904" y="3916"/>
                  </a:cubicBezTo>
                  <a:cubicBezTo>
                    <a:pt x="3337" y="3916"/>
                    <a:pt x="3779" y="3840"/>
                    <a:pt x="4209" y="3683"/>
                  </a:cubicBezTo>
                  <a:cubicBezTo>
                    <a:pt x="5735" y="3104"/>
                    <a:pt x="6629" y="1526"/>
                    <a:pt x="652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4" name="Google Shape;494;p2"/>
            <p:cNvSpPr/>
            <p:nvPr/>
          </p:nvSpPr>
          <p:spPr>
            <a:xfrm>
              <a:off x="2840750" y="4831125"/>
              <a:ext cx="316950" cy="162000"/>
            </a:xfrm>
            <a:custGeom>
              <a:avLst/>
              <a:gdLst/>
              <a:ahLst/>
              <a:cxnLst/>
              <a:rect l="l" t="t" r="r" b="b"/>
              <a:pathLst>
                <a:path w="12678" h="6480" extrusionOk="0">
                  <a:moveTo>
                    <a:pt x="8155" y="0"/>
                  </a:moveTo>
                  <a:cubicBezTo>
                    <a:pt x="7135" y="0"/>
                    <a:pt x="6099" y="187"/>
                    <a:pt x="5103" y="594"/>
                  </a:cubicBezTo>
                  <a:cubicBezTo>
                    <a:pt x="2525" y="1593"/>
                    <a:pt x="737" y="3750"/>
                    <a:pt x="0" y="6222"/>
                  </a:cubicBezTo>
                  <a:cubicBezTo>
                    <a:pt x="930" y="6388"/>
                    <a:pt x="1877" y="6480"/>
                    <a:pt x="2820" y="6480"/>
                  </a:cubicBezTo>
                  <a:cubicBezTo>
                    <a:pt x="4278" y="6480"/>
                    <a:pt x="5729" y="6260"/>
                    <a:pt x="7102" y="5749"/>
                  </a:cubicBezTo>
                  <a:cubicBezTo>
                    <a:pt x="9259" y="4907"/>
                    <a:pt x="11152" y="3224"/>
                    <a:pt x="12678" y="1277"/>
                  </a:cubicBezTo>
                  <a:cubicBezTo>
                    <a:pt x="11355" y="471"/>
                    <a:pt x="9774" y="0"/>
                    <a:pt x="815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495" name="Google Shape;495;p2"/>
          <p:cNvGrpSpPr/>
          <p:nvPr/>
        </p:nvGrpSpPr>
        <p:grpSpPr>
          <a:xfrm>
            <a:off x="605902" y="4812840"/>
            <a:ext cx="2301650" cy="2056817"/>
            <a:chOff x="598450" y="4075425"/>
            <a:chExt cx="1178375" cy="1336050"/>
          </a:xfrm>
        </p:grpSpPr>
        <p:sp>
          <p:nvSpPr>
            <p:cNvPr id="496" name="Google Shape;496;p2"/>
            <p:cNvSpPr/>
            <p:nvPr/>
          </p:nvSpPr>
          <p:spPr>
            <a:xfrm>
              <a:off x="670800" y="4420925"/>
              <a:ext cx="330100" cy="413750"/>
            </a:xfrm>
            <a:custGeom>
              <a:avLst/>
              <a:gdLst/>
              <a:ahLst/>
              <a:cxnLst/>
              <a:rect l="l" t="t" r="r" b="b"/>
              <a:pathLst>
                <a:path w="13204" h="16550" extrusionOk="0">
                  <a:moveTo>
                    <a:pt x="2441" y="1"/>
                  </a:moveTo>
                  <a:cubicBezTo>
                    <a:pt x="1461" y="1"/>
                    <a:pt x="576" y="757"/>
                    <a:pt x="526" y="1746"/>
                  </a:cubicBezTo>
                  <a:cubicBezTo>
                    <a:pt x="526" y="2009"/>
                    <a:pt x="0" y="8006"/>
                    <a:pt x="3209" y="11688"/>
                  </a:cubicBezTo>
                  <a:cubicBezTo>
                    <a:pt x="5313" y="14161"/>
                    <a:pt x="9679" y="16212"/>
                    <a:pt x="10205" y="16423"/>
                  </a:cubicBezTo>
                  <a:cubicBezTo>
                    <a:pt x="10400" y="16509"/>
                    <a:pt x="10608" y="16549"/>
                    <a:pt x="10819" y="16549"/>
                  </a:cubicBezTo>
                  <a:cubicBezTo>
                    <a:pt x="11636" y="16549"/>
                    <a:pt x="12501" y="15954"/>
                    <a:pt x="12836" y="15160"/>
                  </a:cubicBezTo>
                  <a:cubicBezTo>
                    <a:pt x="13204" y="14213"/>
                    <a:pt x="12730" y="12951"/>
                    <a:pt x="11784" y="12530"/>
                  </a:cubicBezTo>
                  <a:cubicBezTo>
                    <a:pt x="10626" y="12109"/>
                    <a:pt x="7470" y="10584"/>
                    <a:pt x="6155" y="9006"/>
                  </a:cubicBezTo>
                  <a:cubicBezTo>
                    <a:pt x="4051" y="6638"/>
                    <a:pt x="4366" y="2167"/>
                    <a:pt x="4366" y="2114"/>
                  </a:cubicBezTo>
                  <a:cubicBezTo>
                    <a:pt x="4471" y="1062"/>
                    <a:pt x="3682" y="63"/>
                    <a:pt x="2630" y="10"/>
                  </a:cubicBezTo>
                  <a:cubicBezTo>
                    <a:pt x="2567" y="4"/>
                    <a:pt x="2504" y="1"/>
                    <a:pt x="244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7" name="Google Shape;497;p2"/>
            <p:cNvSpPr/>
            <p:nvPr/>
          </p:nvSpPr>
          <p:spPr>
            <a:xfrm>
              <a:off x="1296775" y="4806325"/>
              <a:ext cx="480050" cy="218650"/>
            </a:xfrm>
            <a:custGeom>
              <a:avLst/>
              <a:gdLst/>
              <a:ahLst/>
              <a:cxnLst/>
              <a:rect l="l" t="t" r="r" b="b"/>
              <a:pathLst>
                <a:path w="19202" h="8746" extrusionOk="0">
                  <a:moveTo>
                    <a:pt x="16988" y="0"/>
                  </a:moveTo>
                  <a:cubicBezTo>
                    <a:pt x="16405" y="0"/>
                    <a:pt x="15831" y="258"/>
                    <a:pt x="15467" y="744"/>
                  </a:cubicBezTo>
                  <a:cubicBezTo>
                    <a:pt x="15414" y="796"/>
                    <a:pt x="12626" y="4321"/>
                    <a:pt x="9470" y="4637"/>
                  </a:cubicBezTo>
                  <a:cubicBezTo>
                    <a:pt x="9258" y="4665"/>
                    <a:pt x="9029" y="4678"/>
                    <a:pt x="8787" y="4678"/>
                  </a:cubicBezTo>
                  <a:cubicBezTo>
                    <a:pt x="6807" y="4678"/>
                    <a:pt x="3978" y="3802"/>
                    <a:pt x="2947" y="3427"/>
                  </a:cubicBezTo>
                  <a:cubicBezTo>
                    <a:pt x="2761" y="3354"/>
                    <a:pt x="2565" y="3321"/>
                    <a:pt x="2367" y="3321"/>
                  </a:cubicBezTo>
                  <a:cubicBezTo>
                    <a:pt x="1557" y="3321"/>
                    <a:pt x="718" y="3886"/>
                    <a:pt x="422" y="4689"/>
                  </a:cubicBezTo>
                  <a:cubicBezTo>
                    <a:pt x="1" y="5689"/>
                    <a:pt x="474" y="7004"/>
                    <a:pt x="1421" y="7372"/>
                  </a:cubicBezTo>
                  <a:cubicBezTo>
                    <a:pt x="1936" y="7559"/>
                    <a:pt x="5616" y="8746"/>
                    <a:pt x="8756" y="8746"/>
                  </a:cubicBezTo>
                  <a:cubicBezTo>
                    <a:pt x="9145" y="8746"/>
                    <a:pt x="9525" y="8728"/>
                    <a:pt x="9891" y="8687"/>
                  </a:cubicBezTo>
                  <a:cubicBezTo>
                    <a:pt x="14678" y="8109"/>
                    <a:pt x="18413" y="3374"/>
                    <a:pt x="18571" y="3164"/>
                  </a:cubicBezTo>
                  <a:cubicBezTo>
                    <a:pt x="19202" y="2322"/>
                    <a:pt x="19097" y="1059"/>
                    <a:pt x="18202" y="428"/>
                  </a:cubicBezTo>
                  <a:cubicBezTo>
                    <a:pt x="17846" y="139"/>
                    <a:pt x="17415" y="0"/>
                    <a:pt x="169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8" name="Google Shape;498;p2"/>
            <p:cNvSpPr/>
            <p:nvPr/>
          </p:nvSpPr>
          <p:spPr>
            <a:xfrm>
              <a:off x="598450" y="4434950"/>
              <a:ext cx="920625" cy="976525"/>
            </a:xfrm>
            <a:custGeom>
              <a:avLst/>
              <a:gdLst/>
              <a:ahLst/>
              <a:cxnLst/>
              <a:rect l="l" t="t" r="r" b="b"/>
              <a:pathLst>
                <a:path w="36825" h="39061" extrusionOk="0">
                  <a:moveTo>
                    <a:pt x="24563" y="1"/>
                  </a:moveTo>
                  <a:cubicBezTo>
                    <a:pt x="20645" y="1"/>
                    <a:pt x="17062" y="2146"/>
                    <a:pt x="13941" y="6866"/>
                  </a:cubicBezTo>
                  <a:cubicBezTo>
                    <a:pt x="9733" y="13705"/>
                    <a:pt x="7365" y="18492"/>
                    <a:pt x="3525" y="29013"/>
                  </a:cubicBezTo>
                  <a:cubicBezTo>
                    <a:pt x="1895" y="33484"/>
                    <a:pt x="369" y="37693"/>
                    <a:pt x="1" y="39061"/>
                  </a:cubicBezTo>
                  <a:lnTo>
                    <a:pt x="28355" y="39061"/>
                  </a:lnTo>
                  <a:cubicBezTo>
                    <a:pt x="28618" y="38482"/>
                    <a:pt x="30827" y="31854"/>
                    <a:pt x="31038" y="31275"/>
                  </a:cubicBezTo>
                  <a:cubicBezTo>
                    <a:pt x="33247" y="25068"/>
                    <a:pt x="33668" y="22437"/>
                    <a:pt x="35562" y="15283"/>
                  </a:cubicBezTo>
                  <a:cubicBezTo>
                    <a:pt x="36824" y="9760"/>
                    <a:pt x="34615" y="2763"/>
                    <a:pt x="28776" y="764"/>
                  </a:cubicBezTo>
                  <a:cubicBezTo>
                    <a:pt x="27335" y="261"/>
                    <a:pt x="25929" y="1"/>
                    <a:pt x="245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9" name="Google Shape;499;p2"/>
            <p:cNvSpPr/>
            <p:nvPr/>
          </p:nvSpPr>
          <p:spPr>
            <a:xfrm>
              <a:off x="898300" y="4737900"/>
              <a:ext cx="503725" cy="303450"/>
            </a:xfrm>
            <a:custGeom>
              <a:avLst/>
              <a:gdLst/>
              <a:ahLst/>
              <a:cxnLst/>
              <a:rect l="l" t="t" r="r" b="b"/>
              <a:pathLst>
                <a:path w="20149" h="12138" extrusionOk="0">
                  <a:moveTo>
                    <a:pt x="3061" y="1"/>
                  </a:moveTo>
                  <a:cubicBezTo>
                    <a:pt x="2109" y="1"/>
                    <a:pt x="1399" y="355"/>
                    <a:pt x="1053" y="1271"/>
                  </a:cubicBezTo>
                  <a:cubicBezTo>
                    <a:pt x="1" y="4007"/>
                    <a:pt x="3052" y="9846"/>
                    <a:pt x="7365" y="11582"/>
                  </a:cubicBezTo>
                  <a:cubicBezTo>
                    <a:pt x="8408" y="11967"/>
                    <a:pt x="9550" y="12138"/>
                    <a:pt x="10701" y="12138"/>
                  </a:cubicBezTo>
                  <a:cubicBezTo>
                    <a:pt x="14427" y="12138"/>
                    <a:pt x="18240" y="10345"/>
                    <a:pt x="19044" y="8215"/>
                  </a:cubicBezTo>
                  <a:cubicBezTo>
                    <a:pt x="20148" y="5427"/>
                    <a:pt x="15309" y="4323"/>
                    <a:pt x="10890" y="2639"/>
                  </a:cubicBezTo>
                  <a:cubicBezTo>
                    <a:pt x="7960" y="1474"/>
                    <a:pt x="5005" y="1"/>
                    <a:pt x="30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0" name="Google Shape;500;p2"/>
            <p:cNvSpPr/>
            <p:nvPr/>
          </p:nvSpPr>
          <p:spPr>
            <a:xfrm>
              <a:off x="1232350" y="4075425"/>
              <a:ext cx="401125" cy="364875"/>
            </a:xfrm>
            <a:custGeom>
              <a:avLst/>
              <a:gdLst/>
              <a:ahLst/>
              <a:cxnLst/>
              <a:rect l="l" t="t" r="r" b="b"/>
              <a:pathLst>
                <a:path w="16045" h="14595" extrusionOk="0">
                  <a:moveTo>
                    <a:pt x="8008" y="0"/>
                  </a:moveTo>
                  <a:cubicBezTo>
                    <a:pt x="4696" y="0"/>
                    <a:pt x="1710" y="2256"/>
                    <a:pt x="947" y="5624"/>
                  </a:cubicBezTo>
                  <a:cubicBezTo>
                    <a:pt x="0" y="9517"/>
                    <a:pt x="2420" y="13462"/>
                    <a:pt x="6366" y="14409"/>
                  </a:cubicBezTo>
                  <a:cubicBezTo>
                    <a:pt x="6912" y="14534"/>
                    <a:pt x="7460" y="14595"/>
                    <a:pt x="8000" y="14595"/>
                  </a:cubicBezTo>
                  <a:cubicBezTo>
                    <a:pt x="11307" y="14595"/>
                    <a:pt x="14337" y="12337"/>
                    <a:pt x="15151" y="8991"/>
                  </a:cubicBezTo>
                  <a:cubicBezTo>
                    <a:pt x="16045" y="5045"/>
                    <a:pt x="13625" y="1100"/>
                    <a:pt x="9732" y="206"/>
                  </a:cubicBezTo>
                  <a:cubicBezTo>
                    <a:pt x="9154" y="67"/>
                    <a:pt x="8576" y="0"/>
                    <a:pt x="800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1" name="Google Shape;501;p2"/>
            <p:cNvSpPr/>
            <p:nvPr/>
          </p:nvSpPr>
          <p:spPr>
            <a:xfrm>
              <a:off x="1011400" y="4744675"/>
              <a:ext cx="128900" cy="76425"/>
            </a:xfrm>
            <a:custGeom>
              <a:avLst/>
              <a:gdLst/>
              <a:ahLst/>
              <a:cxnLst/>
              <a:rect l="l" t="t" r="r" b="b"/>
              <a:pathLst>
                <a:path w="5156" h="3057" extrusionOk="0">
                  <a:moveTo>
                    <a:pt x="106" y="1"/>
                  </a:moveTo>
                  <a:lnTo>
                    <a:pt x="106" y="1"/>
                  </a:lnTo>
                  <a:cubicBezTo>
                    <a:pt x="1" y="1158"/>
                    <a:pt x="632" y="2368"/>
                    <a:pt x="1894" y="2894"/>
                  </a:cubicBezTo>
                  <a:cubicBezTo>
                    <a:pt x="2224" y="3004"/>
                    <a:pt x="2556" y="3056"/>
                    <a:pt x="2880" y="3056"/>
                  </a:cubicBezTo>
                  <a:cubicBezTo>
                    <a:pt x="3800" y="3056"/>
                    <a:pt x="4650" y="2634"/>
                    <a:pt x="5156" y="1895"/>
                  </a:cubicBezTo>
                  <a:cubicBezTo>
                    <a:pt x="3315" y="1106"/>
                    <a:pt x="1579" y="369"/>
                    <a:pt x="10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2" name="Google Shape;502;p2"/>
            <p:cNvSpPr/>
            <p:nvPr/>
          </p:nvSpPr>
          <p:spPr>
            <a:xfrm>
              <a:off x="1270475" y="4369375"/>
              <a:ext cx="130225" cy="231225"/>
            </a:xfrm>
            <a:custGeom>
              <a:avLst/>
              <a:gdLst/>
              <a:ahLst/>
              <a:cxnLst/>
              <a:rect l="l" t="t" r="r" b="b"/>
              <a:pathLst>
                <a:path w="5209" h="9249" extrusionOk="0">
                  <a:moveTo>
                    <a:pt x="4070" y="1"/>
                  </a:moveTo>
                  <a:cubicBezTo>
                    <a:pt x="3868" y="1"/>
                    <a:pt x="3662" y="69"/>
                    <a:pt x="3473" y="231"/>
                  </a:cubicBezTo>
                  <a:cubicBezTo>
                    <a:pt x="2315" y="1125"/>
                    <a:pt x="1789" y="2493"/>
                    <a:pt x="1158" y="3808"/>
                  </a:cubicBezTo>
                  <a:cubicBezTo>
                    <a:pt x="580" y="5228"/>
                    <a:pt x="1" y="6649"/>
                    <a:pt x="211" y="8174"/>
                  </a:cubicBezTo>
                  <a:cubicBezTo>
                    <a:pt x="248" y="8724"/>
                    <a:pt x="770" y="9249"/>
                    <a:pt x="1315" y="9249"/>
                  </a:cubicBezTo>
                  <a:cubicBezTo>
                    <a:pt x="1552" y="9249"/>
                    <a:pt x="1793" y="9150"/>
                    <a:pt x="2000" y="8911"/>
                  </a:cubicBezTo>
                  <a:cubicBezTo>
                    <a:pt x="2894" y="7859"/>
                    <a:pt x="3368" y="6544"/>
                    <a:pt x="3894" y="5228"/>
                  </a:cubicBezTo>
                  <a:cubicBezTo>
                    <a:pt x="4420" y="3913"/>
                    <a:pt x="5209" y="2598"/>
                    <a:pt x="5209" y="1125"/>
                  </a:cubicBezTo>
                  <a:cubicBezTo>
                    <a:pt x="5209" y="578"/>
                    <a:pt x="4656" y="1"/>
                    <a:pt x="407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3" name="Google Shape;503;p2"/>
            <p:cNvSpPr/>
            <p:nvPr/>
          </p:nvSpPr>
          <p:spPr>
            <a:xfrm>
              <a:off x="1290200" y="4132675"/>
              <a:ext cx="286725" cy="252175"/>
            </a:xfrm>
            <a:custGeom>
              <a:avLst/>
              <a:gdLst/>
              <a:ahLst/>
              <a:cxnLst/>
              <a:rect l="l" t="t" r="r" b="b"/>
              <a:pathLst>
                <a:path w="11469" h="10087" extrusionOk="0">
                  <a:moveTo>
                    <a:pt x="5702" y="0"/>
                  </a:moveTo>
                  <a:cubicBezTo>
                    <a:pt x="3687" y="0"/>
                    <a:pt x="1732" y="1238"/>
                    <a:pt x="1000" y="3229"/>
                  </a:cubicBezTo>
                  <a:cubicBezTo>
                    <a:pt x="1" y="5806"/>
                    <a:pt x="1316" y="8752"/>
                    <a:pt x="3894" y="9752"/>
                  </a:cubicBezTo>
                  <a:cubicBezTo>
                    <a:pt x="4481" y="9979"/>
                    <a:pt x="5087" y="10087"/>
                    <a:pt x="5684" y="10087"/>
                  </a:cubicBezTo>
                  <a:cubicBezTo>
                    <a:pt x="7712" y="10087"/>
                    <a:pt x="9645" y="8849"/>
                    <a:pt x="10417" y="6858"/>
                  </a:cubicBezTo>
                  <a:cubicBezTo>
                    <a:pt x="11469" y="4228"/>
                    <a:pt x="10154" y="1335"/>
                    <a:pt x="7471" y="335"/>
                  </a:cubicBezTo>
                  <a:cubicBezTo>
                    <a:pt x="6896" y="108"/>
                    <a:pt x="6296" y="0"/>
                    <a:pt x="570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4" name="Google Shape;504;p2"/>
            <p:cNvSpPr/>
            <p:nvPr/>
          </p:nvSpPr>
          <p:spPr>
            <a:xfrm>
              <a:off x="1290200" y="4132675"/>
              <a:ext cx="286725" cy="252175"/>
            </a:xfrm>
            <a:custGeom>
              <a:avLst/>
              <a:gdLst/>
              <a:ahLst/>
              <a:cxnLst/>
              <a:rect l="l" t="t" r="r" b="b"/>
              <a:pathLst>
                <a:path w="11469" h="10087" extrusionOk="0">
                  <a:moveTo>
                    <a:pt x="5702" y="0"/>
                  </a:moveTo>
                  <a:cubicBezTo>
                    <a:pt x="3687" y="0"/>
                    <a:pt x="1732" y="1238"/>
                    <a:pt x="1000" y="3229"/>
                  </a:cubicBezTo>
                  <a:cubicBezTo>
                    <a:pt x="1" y="5806"/>
                    <a:pt x="1316" y="8752"/>
                    <a:pt x="3894" y="9752"/>
                  </a:cubicBezTo>
                  <a:cubicBezTo>
                    <a:pt x="4481" y="9979"/>
                    <a:pt x="5087" y="10087"/>
                    <a:pt x="5684" y="10087"/>
                  </a:cubicBezTo>
                  <a:cubicBezTo>
                    <a:pt x="7712" y="10087"/>
                    <a:pt x="9645" y="8849"/>
                    <a:pt x="10417" y="6858"/>
                  </a:cubicBezTo>
                  <a:cubicBezTo>
                    <a:pt x="11469" y="4228"/>
                    <a:pt x="10154" y="1335"/>
                    <a:pt x="7471" y="335"/>
                  </a:cubicBezTo>
                  <a:cubicBezTo>
                    <a:pt x="6896" y="108"/>
                    <a:pt x="6296" y="0"/>
                    <a:pt x="570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5" name="Google Shape;505;p2"/>
            <p:cNvSpPr/>
            <p:nvPr/>
          </p:nvSpPr>
          <p:spPr>
            <a:xfrm>
              <a:off x="1302050" y="4205475"/>
              <a:ext cx="260425" cy="177700"/>
            </a:xfrm>
            <a:custGeom>
              <a:avLst/>
              <a:gdLst/>
              <a:ahLst/>
              <a:cxnLst/>
              <a:rect l="l" t="t" r="r" b="b"/>
              <a:pathLst>
                <a:path w="10417" h="7108" extrusionOk="0">
                  <a:moveTo>
                    <a:pt x="9785" y="1"/>
                  </a:moveTo>
                  <a:lnTo>
                    <a:pt x="9785" y="1"/>
                  </a:lnTo>
                  <a:cubicBezTo>
                    <a:pt x="9829" y="2617"/>
                    <a:pt x="7885" y="5377"/>
                    <a:pt x="5032" y="5377"/>
                  </a:cubicBezTo>
                  <a:cubicBezTo>
                    <a:pt x="4442" y="5377"/>
                    <a:pt x="3814" y="5260"/>
                    <a:pt x="3157" y="4998"/>
                  </a:cubicBezTo>
                  <a:cubicBezTo>
                    <a:pt x="1368" y="4315"/>
                    <a:pt x="474" y="2999"/>
                    <a:pt x="211" y="1632"/>
                  </a:cubicBezTo>
                  <a:lnTo>
                    <a:pt x="211" y="1632"/>
                  </a:lnTo>
                  <a:cubicBezTo>
                    <a:pt x="0" y="3789"/>
                    <a:pt x="1210" y="5998"/>
                    <a:pt x="3367" y="6787"/>
                  </a:cubicBezTo>
                  <a:cubicBezTo>
                    <a:pt x="3944" y="7003"/>
                    <a:pt x="4545" y="7107"/>
                    <a:pt x="5141" y="7107"/>
                  </a:cubicBezTo>
                  <a:cubicBezTo>
                    <a:pt x="7155" y="7107"/>
                    <a:pt x="9107" y="5923"/>
                    <a:pt x="9838" y="3894"/>
                  </a:cubicBezTo>
                  <a:cubicBezTo>
                    <a:pt x="10416" y="2631"/>
                    <a:pt x="10364" y="1158"/>
                    <a:pt x="9785" y="1"/>
                  </a:cubicBezTo>
                  <a:close/>
                </a:path>
              </a:pathLst>
            </a:custGeom>
            <a:solidFill>
              <a:srgbClr val="7BB8EF">
                <a:alpha val="34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6" name="Google Shape;506;p2"/>
            <p:cNvSpPr/>
            <p:nvPr/>
          </p:nvSpPr>
          <p:spPr>
            <a:xfrm>
              <a:off x="1375700" y="4207125"/>
              <a:ext cx="115750" cy="101975"/>
            </a:xfrm>
            <a:custGeom>
              <a:avLst/>
              <a:gdLst/>
              <a:ahLst/>
              <a:cxnLst/>
              <a:rect l="l" t="t" r="r" b="b"/>
              <a:pathLst>
                <a:path w="4630" h="4079" extrusionOk="0">
                  <a:moveTo>
                    <a:pt x="2298" y="0"/>
                  </a:moveTo>
                  <a:cubicBezTo>
                    <a:pt x="1478" y="0"/>
                    <a:pt x="703" y="497"/>
                    <a:pt x="421" y="1303"/>
                  </a:cubicBezTo>
                  <a:cubicBezTo>
                    <a:pt x="0" y="2355"/>
                    <a:pt x="526" y="3565"/>
                    <a:pt x="1578" y="3933"/>
                  </a:cubicBezTo>
                  <a:cubicBezTo>
                    <a:pt x="1825" y="4032"/>
                    <a:pt x="2080" y="4078"/>
                    <a:pt x="2332" y="4078"/>
                  </a:cubicBezTo>
                  <a:cubicBezTo>
                    <a:pt x="3152" y="4078"/>
                    <a:pt x="3927" y="3581"/>
                    <a:pt x="4209" y="2776"/>
                  </a:cubicBezTo>
                  <a:cubicBezTo>
                    <a:pt x="4630" y="1724"/>
                    <a:pt x="4103" y="514"/>
                    <a:pt x="3051" y="145"/>
                  </a:cubicBezTo>
                  <a:cubicBezTo>
                    <a:pt x="2805" y="47"/>
                    <a:pt x="2549" y="0"/>
                    <a:pt x="2298" y="0"/>
                  </a:cubicBezTo>
                  <a:close/>
                </a:path>
              </a:pathLst>
            </a:custGeom>
            <a:solidFill>
              <a:srgbClr val="3E49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7" name="Google Shape;507;p2"/>
            <p:cNvSpPr/>
            <p:nvPr/>
          </p:nvSpPr>
          <p:spPr>
            <a:xfrm>
              <a:off x="1198150" y="4815700"/>
              <a:ext cx="131550" cy="78525"/>
            </a:xfrm>
            <a:custGeom>
              <a:avLst/>
              <a:gdLst/>
              <a:ahLst/>
              <a:cxnLst/>
              <a:rect l="l" t="t" r="r" b="b"/>
              <a:pathLst>
                <a:path w="5262" h="3141" extrusionOk="0">
                  <a:moveTo>
                    <a:pt x="211" y="1"/>
                  </a:moveTo>
                  <a:lnTo>
                    <a:pt x="211" y="1"/>
                  </a:lnTo>
                  <a:cubicBezTo>
                    <a:pt x="1" y="1211"/>
                    <a:pt x="737" y="2473"/>
                    <a:pt x="2000" y="2946"/>
                  </a:cubicBezTo>
                  <a:cubicBezTo>
                    <a:pt x="2322" y="3078"/>
                    <a:pt x="2656" y="3141"/>
                    <a:pt x="2988" y="3141"/>
                  </a:cubicBezTo>
                  <a:cubicBezTo>
                    <a:pt x="3848" y="3141"/>
                    <a:pt x="4692" y="2721"/>
                    <a:pt x="5261" y="2000"/>
                  </a:cubicBezTo>
                  <a:cubicBezTo>
                    <a:pt x="3946" y="1316"/>
                    <a:pt x="2105" y="632"/>
                    <a:pt x="2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8" name="Google Shape;508;p2"/>
            <p:cNvSpPr/>
            <p:nvPr/>
          </p:nvSpPr>
          <p:spPr>
            <a:xfrm>
              <a:off x="975900" y="4916025"/>
              <a:ext cx="248575" cy="125950"/>
            </a:xfrm>
            <a:custGeom>
              <a:avLst/>
              <a:gdLst/>
              <a:ahLst/>
              <a:cxnLst/>
              <a:rect l="l" t="t" r="r" b="b"/>
              <a:pathLst>
                <a:path w="9943" h="5038" extrusionOk="0">
                  <a:moveTo>
                    <a:pt x="3500" y="0"/>
                  </a:moveTo>
                  <a:cubicBezTo>
                    <a:pt x="2257" y="0"/>
                    <a:pt x="1052" y="348"/>
                    <a:pt x="0" y="985"/>
                  </a:cubicBezTo>
                  <a:cubicBezTo>
                    <a:pt x="1158" y="2458"/>
                    <a:pt x="2631" y="3773"/>
                    <a:pt x="4367" y="4457"/>
                  </a:cubicBezTo>
                  <a:cubicBezTo>
                    <a:pt x="5409" y="4848"/>
                    <a:pt x="6572" y="5037"/>
                    <a:pt x="7757" y="5037"/>
                  </a:cubicBezTo>
                  <a:cubicBezTo>
                    <a:pt x="8485" y="5037"/>
                    <a:pt x="9221" y="4965"/>
                    <a:pt x="9943" y="4825"/>
                  </a:cubicBezTo>
                  <a:cubicBezTo>
                    <a:pt x="9364" y="2879"/>
                    <a:pt x="7891" y="1248"/>
                    <a:pt x="5945" y="459"/>
                  </a:cubicBezTo>
                  <a:cubicBezTo>
                    <a:pt x="5135" y="148"/>
                    <a:pt x="4310" y="0"/>
                    <a:pt x="350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509" name="Google Shape;509;p2"/>
          <p:cNvSpPr txBox="1">
            <a:spLocks noGrp="1"/>
          </p:cNvSpPr>
          <p:nvPr>
            <p:ph type="ctrTitle"/>
          </p:nvPr>
        </p:nvSpPr>
        <p:spPr>
          <a:xfrm>
            <a:off x="1884594" y="2385657"/>
            <a:ext cx="8423027" cy="2224202"/>
          </a:xfrm>
          <a:prstGeom prst="rect">
            <a:avLst/>
          </a:prstGeom>
        </p:spPr>
        <p:txBody>
          <a:bodyPr spcFirstLastPara="1" wrap="square" lIns="114525" tIns="114525" rIns="114525" bIns="114525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0"/>
              <a:buNone/>
              <a:defRPr sz="10600">
                <a:solidFill>
                  <a:schemeClr val="dk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6500"/>
              <a:buNone/>
              <a:defRPr sz="65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6500"/>
              <a:buNone/>
              <a:defRPr sz="65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6500"/>
              <a:buNone/>
              <a:defRPr sz="65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6500"/>
              <a:buNone/>
              <a:defRPr sz="65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6500"/>
              <a:buNone/>
              <a:defRPr sz="65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6500"/>
              <a:buNone/>
              <a:defRPr sz="65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6500"/>
              <a:buNone/>
              <a:defRPr sz="65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6500"/>
              <a:buNone/>
              <a:defRPr sz="65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510" name="Google Shape;510;p2"/>
          <p:cNvSpPr txBox="1">
            <a:spLocks noGrp="1"/>
          </p:cNvSpPr>
          <p:nvPr>
            <p:ph type="subTitle" idx="1"/>
          </p:nvPr>
        </p:nvSpPr>
        <p:spPr>
          <a:xfrm>
            <a:off x="3064303" y="4842646"/>
            <a:ext cx="6063608" cy="402620"/>
          </a:xfrm>
          <a:prstGeom prst="rect">
            <a:avLst/>
          </a:prstGeom>
        </p:spPr>
        <p:txBody>
          <a:bodyPr spcFirstLastPara="1" wrap="square" lIns="114525" tIns="114525" rIns="114525" bIns="1145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2155193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" name="Google Shape;512;p3"/>
          <p:cNvSpPr txBox="1">
            <a:spLocks noGrp="1"/>
          </p:cNvSpPr>
          <p:nvPr>
            <p:ph type="title"/>
          </p:nvPr>
        </p:nvSpPr>
        <p:spPr>
          <a:xfrm>
            <a:off x="960017" y="2905878"/>
            <a:ext cx="10272042" cy="1122166"/>
          </a:xfrm>
          <a:prstGeom prst="rect">
            <a:avLst/>
          </a:prstGeom>
        </p:spPr>
        <p:txBody>
          <a:bodyPr spcFirstLastPara="1" wrap="square" lIns="114525" tIns="114525" rIns="114525" bIns="1145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1pPr>
            <a:lvl2pPr lvl="1" algn="ctr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2pPr>
            <a:lvl3pPr lvl="2" algn="ctr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3pPr>
            <a:lvl4pPr lvl="3" algn="ctr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4pPr>
            <a:lvl5pPr lvl="4" algn="ctr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5pPr>
            <a:lvl6pPr lvl="5" algn="ctr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6pPr>
            <a:lvl7pPr lvl="6" algn="ctr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7pPr>
            <a:lvl8pPr lvl="7" algn="ctr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8pPr>
            <a:lvl9pPr lvl="8" algn="ctr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9pPr>
          </a:lstStyle>
          <a:p>
            <a:endParaRPr/>
          </a:p>
        </p:txBody>
      </p:sp>
      <p:sp>
        <p:nvSpPr>
          <p:cNvPr id="513" name="Google Shape;513;p3"/>
          <p:cNvSpPr txBox="1">
            <a:spLocks noGrp="1"/>
          </p:cNvSpPr>
          <p:nvPr>
            <p:ph type="title" idx="2" hasCustomPrompt="1"/>
          </p:nvPr>
        </p:nvSpPr>
        <p:spPr>
          <a:xfrm>
            <a:off x="3995470" y="1783590"/>
            <a:ext cx="4201251" cy="1122166"/>
          </a:xfrm>
          <a:prstGeom prst="rect">
            <a:avLst/>
          </a:prstGeom>
        </p:spPr>
        <p:txBody>
          <a:bodyPr spcFirstLastPara="1" wrap="square" lIns="114525" tIns="114525" rIns="114525" bIns="1145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500"/>
              <a:buNone/>
              <a:defRPr sz="7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500"/>
              <a:buNone/>
              <a:defRPr sz="7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500"/>
              <a:buNone/>
              <a:defRPr sz="7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500"/>
              <a:buNone/>
              <a:defRPr sz="7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500"/>
              <a:buNone/>
              <a:defRPr sz="7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500"/>
              <a:buNone/>
              <a:defRPr sz="7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500"/>
              <a:buNone/>
              <a:defRPr sz="7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500"/>
              <a:buNone/>
              <a:defRPr sz="7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500"/>
              <a:buNone/>
              <a:defRPr sz="7500"/>
            </a:lvl9pPr>
          </a:lstStyle>
          <a:p>
            <a:r>
              <a:t>xx%</a:t>
            </a:r>
          </a:p>
        </p:txBody>
      </p:sp>
      <p:sp>
        <p:nvSpPr>
          <p:cNvPr id="514" name="Google Shape;514;p3"/>
          <p:cNvSpPr txBox="1">
            <a:spLocks noGrp="1"/>
          </p:cNvSpPr>
          <p:nvPr>
            <p:ph type="subTitle" idx="1"/>
          </p:nvPr>
        </p:nvSpPr>
        <p:spPr>
          <a:xfrm>
            <a:off x="3189289" y="4175820"/>
            <a:ext cx="5813879" cy="951053"/>
          </a:xfrm>
          <a:prstGeom prst="rect">
            <a:avLst/>
          </a:prstGeom>
        </p:spPr>
        <p:txBody>
          <a:bodyPr spcFirstLastPara="1" wrap="square" lIns="114525" tIns="114525" rIns="114525" bIns="1145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grpSp>
        <p:nvGrpSpPr>
          <p:cNvPr id="515" name="Google Shape;515;p3"/>
          <p:cNvGrpSpPr/>
          <p:nvPr/>
        </p:nvGrpSpPr>
        <p:grpSpPr>
          <a:xfrm>
            <a:off x="-23714" y="496906"/>
            <a:ext cx="11416775" cy="5729212"/>
            <a:chOff x="-20797" y="547977"/>
            <a:chExt cx="10011977" cy="6318048"/>
          </a:xfrm>
        </p:grpSpPr>
        <p:sp>
          <p:nvSpPr>
            <p:cNvPr id="516" name="Google Shape;516;p3"/>
            <p:cNvSpPr/>
            <p:nvPr/>
          </p:nvSpPr>
          <p:spPr>
            <a:xfrm>
              <a:off x="-20797" y="1350825"/>
              <a:ext cx="2262118" cy="976463"/>
            </a:xfrm>
            <a:custGeom>
              <a:avLst/>
              <a:gdLst/>
              <a:ahLst/>
              <a:cxnLst/>
              <a:rect l="l" t="t" r="r" b="b"/>
              <a:pathLst>
                <a:path w="29249" h="12738" extrusionOk="0">
                  <a:moveTo>
                    <a:pt x="10913" y="0"/>
                  </a:moveTo>
                  <a:cubicBezTo>
                    <a:pt x="10819" y="0"/>
                    <a:pt x="10723" y="3"/>
                    <a:pt x="10626" y="7"/>
                  </a:cubicBezTo>
                  <a:cubicBezTo>
                    <a:pt x="9890" y="7"/>
                    <a:pt x="9153" y="217"/>
                    <a:pt x="8417" y="638"/>
                  </a:cubicBezTo>
                  <a:cubicBezTo>
                    <a:pt x="7680" y="901"/>
                    <a:pt x="7102" y="1322"/>
                    <a:pt x="6576" y="1953"/>
                  </a:cubicBezTo>
                  <a:cubicBezTo>
                    <a:pt x="5997" y="2532"/>
                    <a:pt x="5576" y="3269"/>
                    <a:pt x="5366" y="4058"/>
                  </a:cubicBezTo>
                  <a:cubicBezTo>
                    <a:pt x="5050" y="4847"/>
                    <a:pt x="4945" y="5636"/>
                    <a:pt x="4945" y="6477"/>
                  </a:cubicBezTo>
                  <a:cubicBezTo>
                    <a:pt x="4998" y="7003"/>
                    <a:pt x="5103" y="7530"/>
                    <a:pt x="5208" y="8056"/>
                  </a:cubicBezTo>
                  <a:lnTo>
                    <a:pt x="5208" y="8108"/>
                  </a:lnTo>
                  <a:cubicBezTo>
                    <a:pt x="4261" y="8161"/>
                    <a:pt x="3262" y="8529"/>
                    <a:pt x="2473" y="9055"/>
                  </a:cubicBezTo>
                  <a:cubicBezTo>
                    <a:pt x="1631" y="9634"/>
                    <a:pt x="1000" y="10370"/>
                    <a:pt x="526" y="11264"/>
                  </a:cubicBezTo>
                  <a:cubicBezTo>
                    <a:pt x="263" y="11738"/>
                    <a:pt x="105" y="12211"/>
                    <a:pt x="0" y="12737"/>
                  </a:cubicBezTo>
                  <a:lnTo>
                    <a:pt x="29248" y="12737"/>
                  </a:lnTo>
                  <a:lnTo>
                    <a:pt x="29248" y="12580"/>
                  </a:lnTo>
                  <a:cubicBezTo>
                    <a:pt x="29038" y="12317"/>
                    <a:pt x="28880" y="12106"/>
                    <a:pt x="28670" y="11948"/>
                  </a:cubicBezTo>
                  <a:cubicBezTo>
                    <a:pt x="28302" y="11580"/>
                    <a:pt x="27828" y="11264"/>
                    <a:pt x="27407" y="11001"/>
                  </a:cubicBezTo>
                  <a:cubicBezTo>
                    <a:pt x="26492" y="10520"/>
                    <a:pt x="25620" y="10258"/>
                    <a:pt x="24631" y="10258"/>
                  </a:cubicBezTo>
                  <a:cubicBezTo>
                    <a:pt x="24540" y="10258"/>
                    <a:pt x="24449" y="10261"/>
                    <a:pt x="24356" y="10265"/>
                  </a:cubicBezTo>
                  <a:cubicBezTo>
                    <a:pt x="23567" y="10265"/>
                    <a:pt x="22831" y="10475"/>
                    <a:pt x="22147" y="10896"/>
                  </a:cubicBezTo>
                  <a:cubicBezTo>
                    <a:pt x="22042" y="10949"/>
                    <a:pt x="21884" y="10949"/>
                    <a:pt x="21831" y="11001"/>
                  </a:cubicBezTo>
                  <a:cubicBezTo>
                    <a:pt x="21515" y="10212"/>
                    <a:pt x="21042" y="9581"/>
                    <a:pt x="20463" y="8950"/>
                  </a:cubicBezTo>
                  <a:cubicBezTo>
                    <a:pt x="20043" y="8634"/>
                    <a:pt x="19569" y="8319"/>
                    <a:pt x="19201" y="8056"/>
                  </a:cubicBezTo>
                  <a:cubicBezTo>
                    <a:pt x="18412" y="7582"/>
                    <a:pt x="17623" y="7372"/>
                    <a:pt x="16781" y="7319"/>
                  </a:cubicBezTo>
                  <a:cubicBezTo>
                    <a:pt x="16834" y="6846"/>
                    <a:pt x="16886" y="6425"/>
                    <a:pt x="16834" y="5951"/>
                  </a:cubicBezTo>
                  <a:cubicBezTo>
                    <a:pt x="16781" y="5425"/>
                    <a:pt x="16623" y="4899"/>
                    <a:pt x="16571" y="4373"/>
                  </a:cubicBezTo>
                  <a:cubicBezTo>
                    <a:pt x="16255" y="3321"/>
                    <a:pt x="15729" y="2479"/>
                    <a:pt x="14992" y="1690"/>
                  </a:cubicBezTo>
                  <a:cubicBezTo>
                    <a:pt x="14572" y="1322"/>
                    <a:pt x="14151" y="1007"/>
                    <a:pt x="13730" y="743"/>
                  </a:cubicBezTo>
                  <a:cubicBezTo>
                    <a:pt x="12814" y="262"/>
                    <a:pt x="11943" y="0"/>
                    <a:pt x="10913" y="0"/>
                  </a:cubicBezTo>
                  <a:close/>
                </a:path>
              </a:pathLst>
            </a:custGeom>
            <a:solidFill>
              <a:srgbClr val="7BB8EF">
                <a:alpha val="34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7" name="Google Shape;517;p3"/>
            <p:cNvSpPr/>
            <p:nvPr/>
          </p:nvSpPr>
          <p:spPr>
            <a:xfrm>
              <a:off x="9613019" y="1227363"/>
              <a:ext cx="378161" cy="192025"/>
            </a:xfrm>
            <a:custGeom>
              <a:avLst/>
              <a:gdLst/>
              <a:ahLst/>
              <a:cxnLst/>
              <a:rect l="l" t="t" r="r" b="b"/>
              <a:pathLst>
                <a:path w="14993" h="7681" extrusionOk="0">
                  <a:moveTo>
                    <a:pt x="6313" y="0"/>
                  </a:moveTo>
                  <a:cubicBezTo>
                    <a:pt x="5734" y="0"/>
                    <a:pt x="5208" y="105"/>
                    <a:pt x="4682" y="421"/>
                  </a:cubicBezTo>
                  <a:cubicBezTo>
                    <a:pt x="4156" y="631"/>
                    <a:pt x="3682" y="947"/>
                    <a:pt x="3314" y="1368"/>
                  </a:cubicBezTo>
                  <a:cubicBezTo>
                    <a:pt x="2841" y="1736"/>
                    <a:pt x="2578" y="2262"/>
                    <a:pt x="2420" y="2893"/>
                  </a:cubicBezTo>
                  <a:cubicBezTo>
                    <a:pt x="2157" y="3419"/>
                    <a:pt x="2052" y="3998"/>
                    <a:pt x="2104" y="4577"/>
                  </a:cubicBezTo>
                  <a:cubicBezTo>
                    <a:pt x="2104" y="4734"/>
                    <a:pt x="2157" y="4892"/>
                    <a:pt x="2157" y="5050"/>
                  </a:cubicBezTo>
                  <a:cubicBezTo>
                    <a:pt x="2104" y="5103"/>
                    <a:pt x="2052" y="5103"/>
                    <a:pt x="1894" y="5155"/>
                  </a:cubicBezTo>
                  <a:cubicBezTo>
                    <a:pt x="1526" y="5313"/>
                    <a:pt x="1105" y="5576"/>
                    <a:pt x="842" y="5892"/>
                  </a:cubicBezTo>
                  <a:cubicBezTo>
                    <a:pt x="526" y="6207"/>
                    <a:pt x="316" y="6628"/>
                    <a:pt x="211" y="6996"/>
                  </a:cubicBezTo>
                  <a:cubicBezTo>
                    <a:pt x="53" y="7207"/>
                    <a:pt x="0" y="7470"/>
                    <a:pt x="0" y="7680"/>
                  </a:cubicBezTo>
                  <a:lnTo>
                    <a:pt x="14993" y="7680"/>
                  </a:lnTo>
                  <a:lnTo>
                    <a:pt x="14993" y="7628"/>
                  </a:lnTo>
                  <a:cubicBezTo>
                    <a:pt x="14993" y="7417"/>
                    <a:pt x="14940" y="7259"/>
                    <a:pt x="14940" y="7102"/>
                  </a:cubicBezTo>
                  <a:cubicBezTo>
                    <a:pt x="14677" y="6365"/>
                    <a:pt x="14309" y="5681"/>
                    <a:pt x="13783" y="5155"/>
                  </a:cubicBezTo>
                  <a:cubicBezTo>
                    <a:pt x="13414" y="4997"/>
                    <a:pt x="13099" y="4734"/>
                    <a:pt x="12836" y="4524"/>
                  </a:cubicBezTo>
                  <a:cubicBezTo>
                    <a:pt x="12257" y="4208"/>
                    <a:pt x="11573" y="3998"/>
                    <a:pt x="10942" y="3998"/>
                  </a:cubicBezTo>
                  <a:cubicBezTo>
                    <a:pt x="10889" y="3682"/>
                    <a:pt x="10784" y="3314"/>
                    <a:pt x="10732" y="3051"/>
                  </a:cubicBezTo>
                  <a:cubicBezTo>
                    <a:pt x="10468" y="2367"/>
                    <a:pt x="10100" y="1683"/>
                    <a:pt x="9522" y="1157"/>
                  </a:cubicBezTo>
                  <a:cubicBezTo>
                    <a:pt x="9206" y="947"/>
                    <a:pt x="8943" y="684"/>
                    <a:pt x="8627" y="473"/>
                  </a:cubicBezTo>
                  <a:cubicBezTo>
                    <a:pt x="7891" y="105"/>
                    <a:pt x="7154" y="0"/>
                    <a:pt x="6313" y="0"/>
                  </a:cubicBezTo>
                  <a:close/>
                </a:path>
              </a:pathLst>
            </a:custGeom>
            <a:solidFill>
              <a:srgbClr val="7BB8EF">
                <a:alpha val="34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8" name="Google Shape;518;p3"/>
            <p:cNvSpPr/>
            <p:nvPr/>
          </p:nvSpPr>
          <p:spPr>
            <a:xfrm>
              <a:off x="4248428" y="1227375"/>
              <a:ext cx="848747" cy="402790"/>
            </a:xfrm>
            <a:custGeom>
              <a:avLst/>
              <a:gdLst/>
              <a:ahLst/>
              <a:cxnLst/>
              <a:rect l="l" t="t" r="r" b="b"/>
              <a:pathLst>
                <a:path w="24725" h="10627" extrusionOk="0">
                  <a:moveTo>
                    <a:pt x="7312" y="0"/>
                  </a:moveTo>
                  <a:cubicBezTo>
                    <a:pt x="6681" y="0"/>
                    <a:pt x="6050" y="210"/>
                    <a:pt x="5471" y="473"/>
                  </a:cubicBezTo>
                  <a:cubicBezTo>
                    <a:pt x="4892" y="631"/>
                    <a:pt x="4366" y="1052"/>
                    <a:pt x="3893" y="1526"/>
                  </a:cubicBezTo>
                  <a:cubicBezTo>
                    <a:pt x="3420" y="1946"/>
                    <a:pt x="3104" y="2578"/>
                    <a:pt x="2894" y="3156"/>
                  </a:cubicBezTo>
                  <a:cubicBezTo>
                    <a:pt x="2630" y="3735"/>
                    <a:pt x="2525" y="4419"/>
                    <a:pt x="2578" y="5050"/>
                  </a:cubicBezTo>
                  <a:cubicBezTo>
                    <a:pt x="2630" y="5471"/>
                    <a:pt x="2736" y="5892"/>
                    <a:pt x="2788" y="6313"/>
                  </a:cubicBezTo>
                  <a:cubicBezTo>
                    <a:pt x="2999" y="6891"/>
                    <a:pt x="3262" y="7417"/>
                    <a:pt x="3630" y="7891"/>
                  </a:cubicBezTo>
                  <a:cubicBezTo>
                    <a:pt x="3157" y="7943"/>
                    <a:pt x="2736" y="8101"/>
                    <a:pt x="2262" y="8259"/>
                  </a:cubicBezTo>
                  <a:cubicBezTo>
                    <a:pt x="1736" y="8469"/>
                    <a:pt x="1263" y="8785"/>
                    <a:pt x="895" y="9258"/>
                  </a:cubicBezTo>
                  <a:cubicBezTo>
                    <a:pt x="474" y="9679"/>
                    <a:pt x="211" y="10100"/>
                    <a:pt x="0" y="10626"/>
                  </a:cubicBezTo>
                  <a:lnTo>
                    <a:pt x="24725" y="10626"/>
                  </a:lnTo>
                  <a:cubicBezTo>
                    <a:pt x="24462" y="10048"/>
                    <a:pt x="24093" y="9521"/>
                    <a:pt x="23620" y="9048"/>
                  </a:cubicBezTo>
                  <a:cubicBezTo>
                    <a:pt x="23304" y="8785"/>
                    <a:pt x="22883" y="8522"/>
                    <a:pt x="22568" y="8364"/>
                  </a:cubicBezTo>
                  <a:cubicBezTo>
                    <a:pt x="21779" y="7943"/>
                    <a:pt x="20937" y="7733"/>
                    <a:pt x="19990" y="7733"/>
                  </a:cubicBezTo>
                  <a:cubicBezTo>
                    <a:pt x="19622" y="7733"/>
                    <a:pt x="19201" y="7838"/>
                    <a:pt x="18885" y="7943"/>
                  </a:cubicBezTo>
                  <a:cubicBezTo>
                    <a:pt x="18833" y="7680"/>
                    <a:pt x="18833" y="7417"/>
                    <a:pt x="18780" y="7154"/>
                  </a:cubicBezTo>
                  <a:cubicBezTo>
                    <a:pt x="18517" y="6365"/>
                    <a:pt x="18096" y="5629"/>
                    <a:pt x="17465" y="5103"/>
                  </a:cubicBezTo>
                  <a:cubicBezTo>
                    <a:pt x="17097" y="4840"/>
                    <a:pt x="16781" y="4682"/>
                    <a:pt x="16466" y="4419"/>
                  </a:cubicBezTo>
                  <a:cubicBezTo>
                    <a:pt x="15677" y="3998"/>
                    <a:pt x="14887" y="3788"/>
                    <a:pt x="13941" y="3788"/>
                  </a:cubicBezTo>
                  <a:cubicBezTo>
                    <a:pt x="13362" y="3788"/>
                    <a:pt x="12888" y="3945"/>
                    <a:pt x="12362" y="4156"/>
                  </a:cubicBezTo>
                  <a:cubicBezTo>
                    <a:pt x="12310" y="3893"/>
                    <a:pt x="12310" y="3682"/>
                    <a:pt x="12257" y="3419"/>
                  </a:cubicBezTo>
                  <a:cubicBezTo>
                    <a:pt x="11994" y="2630"/>
                    <a:pt x="11521" y="1894"/>
                    <a:pt x="10942" y="1315"/>
                  </a:cubicBezTo>
                  <a:cubicBezTo>
                    <a:pt x="10626" y="1052"/>
                    <a:pt x="10258" y="789"/>
                    <a:pt x="9890" y="579"/>
                  </a:cubicBezTo>
                  <a:cubicBezTo>
                    <a:pt x="9101" y="210"/>
                    <a:pt x="8259" y="0"/>
                    <a:pt x="7312" y="0"/>
                  </a:cubicBezTo>
                  <a:close/>
                </a:path>
              </a:pathLst>
            </a:custGeom>
            <a:solidFill>
              <a:srgbClr val="7BB8EF">
                <a:alpha val="34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519" name="Google Shape;519;p3"/>
            <p:cNvGrpSpPr/>
            <p:nvPr/>
          </p:nvGrpSpPr>
          <p:grpSpPr>
            <a:xfrm>
              <a:off x="9631959" y="3959950"/>
              <a:ext cx="340302" cy="334375"/>
              <a:chOff x="4864725" y="4564050"/>
              <a:chExt cx="337300" cy="334375"/>
            </a:xfrm>
          </p:grpSpPr>
          <p:sp>
            <p:nvSpPr>
              <p:cNvPr id="520" name="Google Shape;520;p3"/>
              <p:cNvSpPr/>
              <p:nvPr/>
            </p:nvSpPr>
            <p:spPr>
              <a:xfrm>
                <a:off x="4864725" y="4564050"/>
                <a:ext cx="337300" cy="333600"/>
              </a:xfrm>
              <a:custGeom>
                <a:avLst/>
                <a:gdLst/>
                <a:ahLst/>
                <a:cxnLst/>
                <a:rect l="l" t="t" r="r" b="b"/>
                <a:pathLst>
                  <a:path w="13492" h="13344" extrusionOk="0">
                    <a:moveTo>
                      <a:pt x="5708" y="1"/>
                    </a:moveTo>
                    <a:cubicBezTo>
                      <a:pt x="5266" y="1"/>
                      <a:pt x="4832" y="312"/>
                      <a:pt x="4735" y="861"/>
                    </a:cubicBezTo>
                    <a:lnTo>
                      <a:pt x="4261" y="4385"/>
                    </a:lnTo>
                    <a:lnTo>
                      <a:pt x="894" y="5490"/>
                    </a:lnTo>
                    <a:cubicBezTo>
                      <a:pt x="53" y="5753"/>
                      <a:pt x="0" y="6910"/>
                      <a:pt x="789" y="7279"/>
                    </a:cubicBezTo>
                    <a:lnTo>
                      <a:pt x="3998" y="8857"/>
                    </a:lnTo>
                    <a:lnTo>
                      <a:pt x="4051" y="12381"/>
                    </a:lnTo>
                    <a:cubicBezTo>
                      <a:pt x="4051" y="12981"/>
                      <a:pt x="4523" y="13344"/>
                      <a:pt x="5009" y="13344"/>
                    </a:cubicBezTo>
                    <a:cubicBezTo>
                      <a:pt x="5248" y="13344"/>
                      <a:pt x="5491" y="13256"/>
                      <a:pt x="5681" y="13065"/>
                    </a:cubicBezTo>
                    <a:lnTo>
                      <a:pt x="8154" y="10487"/>
                    </a:lnTo>
                    <a:lnTo>
                      <a:pt x="11573" y="11540"/>
                    </a:lnTo>
                    <a:cubicBezTo>
                      <a:pt x="11670" y="11572"/>
                      <a:pt x="11764" y="11587"/>
                      <a:pt x="11856" y="11587"/>
                    </a:cubicBezTo>
                    <a:cubicBezTo>
                      <a:pt x="12514" y="11587"/>
                      <a:pt x="13001" y="10818"/>
                      <a:pt x="12678" y="10172"/>
                    </a:cubicBezTo>
                    <a:lnTo>
                      <a:pt x="10942" y="7016"/>
                    </a:lnTo>
                    <a:lnTo>
                      <a:pt x="12994" y="4122"/>
                    </a:lnTo>
                    <a:cubicBezTo>
                      <a:pt x="13491" y="3426"/>
                      <a:pt x="13001" y="2588"/>
                      <a:pt x="12234" y="2588"/>
                    </a:cubicBezTo>
                    <a:cubicBezTo>
                      <a:pt x="12190" y="2588"/>
                      <a:pt x="12145" y="2591"/>
                      <a:pt x="12099" y="2597"/>
                    </a:cubicBezTo>
                    <a:lnTo>
                      <a:pt x="8575" y="3281"/>
                    </a:lnTo>
                    <a:lnTo>
                      <a:pt x="6471" y="387"/>
                    </a:lnTo>
                    <a:cubicBezTo>
                      <a:pt x="6268" y="123"/>
                      <a:pt x="5986" y="1"/>
                      <a:pt x="570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21" name="Google Shape;521;p3"/>
              <p:cNvSpPr/>
              <p:nvPr/>
            </p:nvSpPr>
            <p:spPr>
              <a:xfrm>
                <a:off x="5079075" y="4628800"/>
                <a:ext cx="114450" cy="33050"/>
              </a:xfrm>
              <a:custGeom>
                <a:avLst/>
                <a:gdLst/>
                <a:ahLst/>
                <a:cxnLst/>
                <a:rect l="l" t="t" r="r" b="b"/>
                <a:pathLst>
                  <a:path w="4578" h="1322" extrusionOk="0">
                    <a:moveTo>
                      <a:pt x="3633" y="0"/>
                    </a:moveTo>
                    <a:cubicBezTo>
                      <a:pt x="3598" y="0"/>
                      <a:pt x="3561" y="2"/>
                      <a:pt x="3525" y="7"/>
                    </a:cubicBezTo>
                    <a:lnTo>
                      <a:pt x="1" y="691"/>
                    </a:lnTo>
                    <a:lnTo>
                      <a:pt x="527" y="1322"/>
                    </a:lnTo>
                    <a:lnTo>
                      <a:pt x="4577" y="585"/>
                    </a:lnTo>
                    <a:cubicBezTo>
                      <a:pt x="4385" y="249"/>
                      <a:pt x="4017" y="0"/>
                      <a:pt x="3633" y="0"/>
                    </a:cubicBezTo>
                    <a:close/>
                  </a:path>
                </a:pathLst>
              </a:custGeom>
              <a:solidFill>
                <a:srgbClr val="191919">
                  <a:alpha val="7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22" name="Google Shape;522;p3"/>
              <p:cNvSpPr/>
              <p:nvPr/>
            </p:nvSpPr>
            <p:spPr>
              <a:xfrm>
                <a:off x="4867350" y="4564050"/>
                <a:ext cx="163100" cy="334375"/>
              </a:xfrm>
              <a:custGeom>
                <a:avLst/>
                <a:gdLst/>
                <a:ahLst/>
                <a:cxnLst/>
                <a:rect l="l" t="t" r="r" b="b"/>
                <a:pathLst>
                  <a:path w="6524" h="13375" extrusionOk="0">
                    <a:moveTo>
                      <a:pt x="5606" y="1"/>
                    </a:moveTo>
                    <a:cubicBezTo>
                      <a:pt x="5168" y="1"/>
                      <a:pt x="4747" y="312"/>
                      <a:pt x="4682" y="861"/>
                    </a:cubicBezTo>
                    <a:lnTo>
                      <a:pt x="4209" y="4385"/>
                    </a:lnTo>
                    <a:lnTo>
                      <a:pt x="842" y="5490"/>
                    </a:lnTo>
                    <a:cubicBezTo>
                      <a:pt x="53" y="5753"/>
                      <a:pt x="0" y="6910"/>
                      <a:pt x="737" y="7279"/>
                    </a:cubicBezTo>
                    <a:lnTo>
                      <a:pt x="3946" y="8857"/>
                    </a:lnTo>
                    <a:lnTo>
                      <a:pt x="3998" y="12381"/>
                    </a:lnTo>
                    <a:cubicBezTo>
                      <a:pt x="3998" y="12959"/>
                      <a:pt x="4484" y="13375"/>
                      <a:pt x="4998" y="13375"/>
                    </a:cubicBezTo>
                    <a:cubicBezTo>
                      <a:pt x="5139" y="13375"/>
                      <a:pt x="5283" y="13344"/>
                      <a:pt x="5419" y="13276"/>
                    </a:cubicBezTo>
                    <a:cubicBezTo>
                      <a:pt x="5313" y="13118"/>
                      <a:pt x="5313" y="13012"/>
                      <a:pt x="5313" y="12855"/>
                    </a:cubicBezTo>
                    <a:lnTo>
                      <a:pt x="5261" y="9330"/>
                    </a:lnTo>
                    <a:lnTo>
                      <a:pt x="2052" y="7752"/>
                    </a:lnTo>
                    <a:cubicBezTo>
                      <a:pt x="1263" y="7331"/>
                      <a:pt x="1315" y="6226"/>
                      <a:pt x="2157" y="5963"/>
                    </a:cubicBezTo>
                    <a:lnTo>
                      <a:pt x="5524" y="4859"/>
                    </a:lnTo>
                    <a:lnTo>
                      <a:pt x="5997" y="1282"/>
                    </a:lnTo>
                    <a:cubicBezTo>
                      <a:pt x="6050" y="966"/>
                      <a:pt x="6260" y="703"/>
                      <a:pt x="6523" y="598"/>
                    </a:cubicBezTo>
                    <a:lnTo>
                      <a:pt x="6366" y="387"/>
                    </a:lnTo>
                    <a:cubicBezTo>
                      <a:pt x="6163" y="123"/>
                      <a:pt x="5881" y="1"/>
                      <a:pt x="5606" y="1"/>
                    </a:cubicBezTo>
                    <a:close/>
                  </a:path>
                </a:pathLst>
              </a:custGeom>
              <a:solidFill>
                <a:srgbClr val="191919">
                  <a:alpha val="7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523" name="Google Shape;523;p3"/>
            <p:cNvGrpSpPr/>
            <p:nvPr/>
          </p:nvGrpSpPr>
          <p:grpSpPr>
            <a:xfrm>
              <a:off x="6981913" y="6588475"/>
              <a:ext cx="291244" cy="277550"/>
              <a:chOff x="3689675" y="865975"/>
              <a:chExt cx="288675" cy="277550"/>
            </a:xfrm>
          </p:grpSpPr>
          <p:sp>
            <p:nvSpPr>
              <p:cNvPr id="524" name="Google Shape;524;p3"/>
              <p:cNvSpPr/>
              <p:nvPr/>
            </p:nvSpPr>
            <p:spPr>
              <a:xfrm>
                <a:off x="3691350" y="865975"/>
                <a:ext cx="287000" cy="277550"/>
              </a:xfrm>
              <a:custGeom>
                <a:avLst/>
                <a:gdLst/>
                <a:ahLst/>
                <a:cxnLst/>
                <a:rect l="l" t="t" r="r" b="b"/>
                <a:pathLst>
                  <a:path w="11480" h="11102" extrusionOk="0">
                    <a:moveTo>
                      <a:pt x="6491" y="0"/>
                    </a:moveTo>
                    <a:cubicBezTo>
                      <a:pt x="6242" y="0"/>
                      <a:pt x="5984" y="106"/>
                      <a:pt x="5798" y="333"/>
                    </a:cubicBezTo>
                    <a:lnTo>
                      <a:pt x="4115" y="2805"/>
                    </a:lnTo>
                    <a:lnTo>
                      <a:pt x="1169" y="2332"/>
                    </a:lnTo>
                    <a:cubicBezTo>
                      <a:pt x="1109" y="2318"/>
                      <a:pt x="1050" y="2311"/>
                      <a:pt x="992" y="2311"/>
                    </a:cubicBezTo>
                    <a:cubicBezTo>
                      <a:pt x="400" y="2311"/>
                      <a:pt x="1" y="3014"/>
                      <a:pt x="432" y="3542"/>
                    </a:cubicBezTo>
                    <a:lnTo>
                      <a:pt x="2274" y="5909"/>
                    </a:lnTo>
                    <a:lnTo>
                      <a:pt x="958" y="8644"/>
                    </a:lnTo>
                    <a:cubicBezTo>
                      <a:pt x="688" y="9186"/>
                      <a:pt x="1113" y="9804"/>
                      <a:pt x="1671" y="9804"/>
                    </a:cubicBezTo>
                    <a:cubicBezTo>
                      <a:pt x="1764" y="9804"/>
                      <a:pt x="1860" y="9787"/>
                      <a:pt x="1958" y="9749"/>
                    </a:cubicBezTo>
                    <a:lnTo>
                      <a:pt x="4746" y="8750"/>
                    </a:lnTo>
                    <a:lnTo>
                      <a:pt x="6850" y="10854"/>
                    </a:lnTo>
                    <a:cubicBezTo>
                      <a:pt x="7021" y="11025"/>
                      <a:pt x="7231" y="11101"/>
                      <a:pt x="7437" y="11101"/>
                    </a:cubicBezTo>
                    <a:cubicBezTo>
                      <a:pt x="7863" y="11101"/>
                      <a:pt x="8271" y="10772"/>
                      <a:pt x="8271" y="10275"/>
                    </a:cubicBezTo>
                    <a:lnTo>
                      <a:pt x="8165" y="7329"/>
                    </a:lnTo>
                    <a:lnTo>
                      <a:pt x="10796" y="5962"/>
                    </a:lnTo>
                    <a:cubicBezTo>
                      <a:pt x="11479" y="5593"/>
                      <a:pt x="11322" y="4699"/>
                      <a:pt x="10690" y="4489"/>
                    </a:cubicBezTo>
                    <a:lnTo>
                      <a:pt x="7797" y="3647"/>
                    </a:lnTo>
                    <a:lnTo>
                      <a:pt x="7271" y="701"/>
                    </a:lnTo>
                    <a:cubicBezTo>
                      <a:pt x="7239" y="254"/>
                      <a:pt x="6877" y="0"/>
                      <a:pt x="6491" y="0"/>
                    </a:cubicBezTo>
                    <a:close/>
                  </a:path>
                </a:pathLst>
              </a:custGeom>
              <a:solidFill>
                <a:srgbClr val="FCC34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25" name="Google Shape;525;p3"/>
              <p:cNvSpPr/>
              <p:nvPr/>
            </p:nvSpPr>
            <p:spPr>
              <a:xfrm>
                <a:off x="3884950" y="957150"/>
                <a:ext cx="86825" cy="40775"/>
              </a:xfrm>
              <a:custGeom>
                <a:avLst/>
                <a:gdLst/>
                <a:ahLst/>
                <a:cxnLst/>
                <a:rect l="l" t="t" r="r" b="b"/>
                <a:pathLst>
                  <a:path w="3473" h="1631" extrusionOk="0">
                    <a:moveTo>
                      <a:pt x="0" y="0"/>
                    </a:moveTo>
                    <a:lnTo>
                      <a:pt x="158" y="631"/>
                    </a:lnTo>
                    <a:lnTo>
                      <a:pt x="3472" y="1631"/>
                    </a:lnTo>
                    <a:cubicBezTo>
                      <a:pt x="3472" y="1315"/>
                      <a:pt x="3262" y="894"/>
                      <a:pt x="2894" y="842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AB83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26" name="Google Shape;526;p3"/>
              <p:cNvSpPr/>
              <p:nvPr/>
            </p:nvSpPr>
            <p:spPr>
              <a:xfrm>
                <a:off x="3689675" y="867575"/>
                <a:ext cx="183475" cy="246075"/>
              </a:xfrm>
              <a:custGeom>
                <a:avLst/>
                <a:gdLst/>
                <a:ahLst/>
                <a:cxnLst/>
                <a:rect l="l" t="t" r="r" b="b"/>
                <a:pathLst>
                  <a:path w="7339" h="9843" extrusionOk="0">
                    <a:moveTo>
                      <a:pt x="6452" y="0"/>
                    </a:moveTo>
                    <a:cubicBezTo>
                      <a:pt x="6207" y="0"/>
                      <a:pt x="5962" y="118"/>
                      <a:pt x="5813" y="374"/>
                    </a:cubicBezTo>
                    <a:lnTo>
                      <a:pt x="4129" y="2794"/>
                    </a:lnTo>
                    <a:lnTo>
                      <a:pt x="1131" y="2320"/>
                    </a:lnTo>
                    <a:cubicBezTo>
                      <a:pt x="1091" y="2314"/>
                      <a:pt x="1052" y="2311"/>
                      <a:pt x="1014" y="2311"/>
                    </a:cubicBezTo>
                    <a:cubicBezTo>
                      <a:pt x="395" y="2311"/>
                      <a:pt x="1" y="3087"/>
                      <a:pt x="447" y="3583"/>
                    </a:cubicBezTo>
                    <a:lnTo>
                      <a:pt x="2288" y="5950"/>
                    </a:lnTo>
                    <a:lnTo>
                      <a:pt x="973" y="8633"/>
                    </a:lnTo>
                    <a:cubicBezTo>
                      <a:pt x="710" y="9212"/>
                      <a:pt x="1078" y="9843"/>
                      <a:pt x="1657" y="9843"/>
                    </a:cubicBezTo>
                    <a:cubicBezTo>
                      <a:pt x="1762" y="9685"/>
                      <a:pt x="1762" y="9633"/>
                      <a:pt x="1815" y="9475"/>
                    </a:cubicBezTo>
                    <a:lnTo>
                      <a:pt x="3130" y="6792"/>
                    </a:lnTo>
                    <a:lnTo>
                      <a:pt x="1288" y="4425"/>
                    </a:lnTo>
                    <a:cubicBezTo>
                      <a:pt x="844" y="3881"/>
                      <a:pt x="1281" y="3153"/>
                      <a:pt x="1858" y="3153"/>
                    </a:cubicBezTo>
                    <a:cubicBezTo>
                      <a:pt x="1896" y="3153"/>
                      <a:pt x="1934" y="3156"/>
                      <a:pt x="1972" y="3162"/>
                    </a:cubicBezTo>
                    <a:lnTo>
                      <a:pt x="4971" y="3636"/>
                    </a:lnTo>
                    <a:lnTo>
                      <a:pt x="6654" y="1216"/>
                    </a:lnTo>
                    <a:cubicBezTo>
                      <a:pt x="6865" y="953"/>
                      <a:pt x="7075" y="900"/>
                      <a:pt x="7338" y="900"/>
                    </a:cubicBezTo>
                    <a:lnTo>
                      <a:pt x="7233" y="690"/>
                    </a:lnTo>
                    <a:cubicBezTo>
                      <a:pt x="7170" y="252"/>
                      <a:pt x="6811" y="0"/>
                      <a:pt x="6452" y="0"/>
                    </a:cubicBezTo>
                    <a:close/>
                  </a:path>
                </a:pathLst>
              </a:custGeom>
              <a:solidFill>
                <a:srgbClr val="191919">
                  <a:alpha val="7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527" name="Google Shape;527;p3"/>
            <p:cNvGrpSpPr/>
            <p:nvPr/>
          </p:nvGrpSpPr>
          <p:grpSpPr>
            <a:xfrm>
              <a:off x="6643903" y="1074100"/>
              <a:ext cx="295255" cy="276725"/>
              <a:chOff x="5348675" y="2068175"/>
              <a:chExt cx="292650" cy="276725"/>
            </a:xfrm>
          </p:grpSpPr>
          <p:sp>
            <p:nvSpPr>
              <p:cNvPr id="528" name="Google Shape;528;p3"/>
              <p:cNvSpPr/>
              <p:nvPr/>
            </p:nvSpPr>
            <p:spPr>
              <a:xfrm>
                <a:off x="5353950" y="2069650"/>
                <a:ext cx="287375" cy="273500"/>
              </a:xfrm>
              <a:custGeom>
                <a:avLst/>
                <a:gdLst/>
                <a:ahLst/>
                <a:cxnLst/>
                <a:rect l="l" t="t" r="r" b="b"/>
                <a:pathLst>
                  <a:path w="11495" h="10940" extrusionOk="0">
                    <a:moveTo>
                      <a:pt x="3407" y="1"/>
                    </a:moveTo>
                    <a:cubicBezTo>
                      <a:pt x="2961" y="1"/>
                      <a:pt x="2567" y="368"/>
                      <a:pt x="2683" y="793"/>
                    </a:cubicBezTo>
                    <a:lnTo>
                      <a:pt x="3104" y="3739"/>
                    </a:lnTo>
                    <a:lnTo>
                      <a:pt x="579" y="5369"/>
                    </a:lnTo>
                    <a:cubicBezTo>
                      <a:pt x="0" y="5790"/>
                      <a:pt x="158" y="6685"/>
                      <a:pt x="842" y="6842"/>
                    </a:cubicBezTo>
                    <a:lnTo>
                      <a:pt x="3840" y="7421"/>
                    </a:lnTo>
                    <a:lnTo>
                      <a:pt x="4629" y="10314"/>
                    </a:lnTo>
                    <a:cubicBezTo>
                      <a:pt x="4688" y="10725"/>
                      <a:pt x="5025" y="10939"/>
                      <a:pt x="5366" y="10939"/>
                    </a:cubicBezTo>
                    <a:cubicBezTo>
                      <a:pt x="5636" y="10939"/>
                      <a:pt x="5910" y="10804"/>
                      <a:pt x="6050" y="10525"/>
                    </a:cubicBezTo>
                    <a:lnTo>
                      <a:pt x="7523" y="7894"/>
                    </a:lnTo>
                    <a:lnTo>
                      <a:pt x="10469" y="8000"/>
                    </a:lnTo>
                    <a:cubicBezTo>
                      <a:pt x="10503" y="8005"/>
                      <a:pt x="10537" y="8008"/>
                      <a:pt x="10570" y="8008"/>
                    </a:cubicBezTo>
                    <a:cubicBezTo>
                      <a:pt x="11143" y="8008"/>
                      <a:pt x="11495" y="7182"/>
                      <a:pt x="11047" y="6685"/>
                    </a:cubicBezTo>
                    <a:lnTo>
                      <a:pt x="8996" y="4528"/>
                    </a:lnTo>
                    <a:lnTo>
                      <a:pt x="10048" y="1740"/>
                    </a:lnTo>
                    <a:cubicBezTo>
                      <a:pt x="10220" y="1181"/>
                      <a:pt x="9829" y="657"/>
                      <a:pt x="9307" y="657"/>
                    </a:cubicBezTo>
                    <a:cubicBezTo>
                      <a:pt x="9191" y="657"/>
                      <a:pt x="9068" y="683"/>
                      <a:pt x="8943" y="740"/>
                    </a:cubicBezTo>
                    <a:lnTo>
                      <a:pt x="6260" y="2003"/>
                    </a:lnTo>
                    <a:lnTo>
                      <a:pt x="3893" y="162"/>
                    </a:lnTo>
                    <a:cubicBezTo>
                      <a:pt x="3739" y="49"/>
                      <a:pt x="3569" y="1"/>
                      <a:pt x="3407" y="1"/>
                    </a:cubicBezTo>
                    <a:close/>
                  </a:path>
                </a:pathLst>
              </a:custGeom>
              <a:solidFill>
                <a:srgbClr val="FCC34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29" name="Google Shape;529;p3"/>
              <p:cNvSpPr/>
              <p:nvPr/>
            </p:nvSpPr>
            <p:spPr>
              <a:xfrm>
                <a:off x="5507800" y="2086575"/>
                <a:ext cx="93400" cy="43675"/>
              </a:xfrm>
              <a:custGeom>
                <a:avLst/>
                <a:gdLst/>
                <a:ahLst/>
                <a:cxnLst/>
                <a:rect l="l" t="t" r="r" b="b"/>
                <a:pathLst>
                  <a:path w="3736" h="1747" extrusionOk="0">
                    <a:moveTo>
                      <a:pt x="3047" y="0"/>
                    </a:moveTo>
                    <a:cubicBezTo>
                      <a:pt x="2943" y="0"/>
                      <a:pt x="2838" y="20"/>
                      <a:pt x="2736" y="63"/>
                    </a:cubicBezTo>
                    <a:lnTo>
                      <a:pt x="1" y="1326"/>
                    </a:lnTo>
                    <a:lnTo>
                      <a:pt x="632" y="1747"/>
                    </a:lnTo>
                    <a:lnTo>
                      <a:pt x="3736" y="326"/>
                    </a:lnTo>
                    <a:cubicBezTo>
                      <a:pt x="3583" y="136"/>
                      <a:pt x="3320" y="0"/>
                      <a:pt x="3047" y="0"/>
                    </a:cubicBezTo>
                    <a:close/>
                  </a:path>
                </a:pathLst>
              </a:custGeom>
              <a:solidFill>
                <a:srgbClr val="191919">
                  <a:alpha val="7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30" name="Google Shape;530;p3"/>
              <p:cNvSpPr/>
              <p:nvPr/>
            </p:nvSpPr>
            <p:spPr>
              <a:xfrm>
                <a:off x="5348675" y="2068175"/>
                <a:ext cx="148650" cy="276725"/>
              </a:xfrm>
              <a:custGeom>
                <a:avLst/>
                <a:gdLst/>
                <a:ahLst/>
                <a:cxnLst/>
                <a:rect l="l" t="t" r="r" b="b"/>
                <a:pathLst>
                  <a:path w="5946" h="11069" extrusionOk="0">
                    <a:moveTo>
                      <a:pt x="3520" y="1"/>
                    </a:moveTo>
                    <a:cubicBezTo>
                      <a:pt x="3056" y="1"/>
                      <a:pt x="2660" y="369"/>
                      <a:pt x="2736" y="904"/>
                    </a:cubicBezTo>
                    <a:lnTo>
                      <a:pt x="3104" y="3850"/>
                    </a:lnTo>
                    <a:lnTo>
                      <a:pt x="632" y="5534"/>
                    </a:lnTo>
                    <a:cubicBezTo>
                      <a:pt x="1" y="5902"/>
                      <a:pt x="211" y="6849"/>
                      <a:pt x="895" y="6954"/>
                    </a:cubicBezTo>
                    <a:lnTo>
                      <a:pt x="3841" y="7533"/>
                    </a:lnTo>
                    <a:lnTo>
                      <a:pt x="4630" y="10478"/>
                    </a:lnTo>
                    <a:cubicBezTo>
                      <a:pt x="4765" y="10849"/>
                      <a:pt x="5093" y="11068"/>
                      <a:pt x="5422" y="11068"/>
                    </a:cubicBezTo>
                    <a:cubicBezTo>
                      <a:pt x="5608" y="11068"/>
                      <a:pt x="5793" y="10998"/>
                      <a:pt x="5945" y="10847"/>
                    </a:cubicBezTo>
                    <a:cubicBezTo>
                      <a:pt x="5945" y="10794"/>
                      <a:pt x="5945" y="10741"/>
                      <a:pt x="5893" y="10584"/>
                    </a:cubicBezTo>
                    <a:lnTo>
                      <a:pt x="5103" y="7690"/>
                    </a:lnTo>
                    <a:lnTo>
                      <a:pt x="2105" y="7112"/>
                    </a:lnTo>
                    <a:cubicBezTo>
                      <a:pt x="1421" y="6954"/>
                      <a:pt x="1263" y="6060"/>
                      <a:pt x="1842" y="5639"/>
                    </a:cubicBezTo>
                    <a:lnTo>
                      <a:pt x="4367" y="4008"/>
                    </a:lnTo>
                    <a:lnTo>
                      <a:pt x="3946" y="1062"/>
                    </a:lnTo>
                    <a:cubicBezTo>
                      <a:pt x="3894" y="799"/>
                      <a:pt x="4051" y="536"/>
                      <a:pt x="4209" y="326"/>
                    </a:cubicBezTo>
                    <a:lnTo>
                      <a:pt x="4051" y="168"/>
                    </a:lnTo>
                    <a:cubicBezTo>
                      <a:pt x="3879" y="53"/>
                      <a:pt x="3694" y="1"/>
                      <a:pt x="3520" y="1"/>
                    </a:cubicBezTo>
                    <a:close/>
                  </a:path>
                </a:pathLst>
              </a:custGeom>
              <a:solidFill>
                <a:srgbClr val="191919">
                  <a:alpha val="7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531" name="Google Shape;531;p3"/>
            <p:cNvGrpSpPr/>
            <p:nvPr/>
          </p:nvGrpSpPr>
          <p:grpSpPr>
            <a:xfrm>
              <a:off x="3073043" y="6288528"/>
              <a:ext cx="228593" cy="194302"/>
              <a:chOff x="1916200" y="1417475"/>
              <a:chExt cx="229350" cy="228000"/>
            </a:xfrm>
          </p:grpSpPr>
          <p:sp>
            <p:nvSpPr>
              <p:cNvPr id="532" name="Google Shape;532;p3"/>
              <p:cNvSpPr/>
              <p:nvPr/>
            </p:nvSpPr>
            <p:spPr>
              <a:xfrm>
                <a:off x="1918850" y="1417475"/>
                <a:ext cx="226700" cy="227800"/>
              </a:xfrm>
              <a:custGeom>
                <a:avLst/>
                <a:gdLst/>
                <a:ahLst/>
                <a:cxnLst/>
                <a:rect l="l" t="t" r="r" b="b"/>
                <a:pathLst>
                  <a:path w="9068" h="9112" extrusionOk="0">
                    <a:moveTo>
                      <a:pt x="3793" y="1"/>
                    </a:moveTo>
                    <a:cubicBezTo>
                      <a:pt x="3485" y="1"/>
                      <a:pt x="3189" y="218"/>
                      <a:pt x="3156" y="577"/>
                    </a:cubicBezTo>
                    <a:lnTo>
                      <a:pt x="2893" y="2997"/>
                    </a:lnTo>
                    <a:lnTo>
                      <a:pt x="579" y="3786"/>
                    </a:lnTo>
                    <a:cubicBezTo>
                      <a:pt x="53" y="3944"/>
                      <a:pt x="0" y="4733"/>
                      <a:pt x="526" y="4996"/>
                    </a:cubicBezTo>
                    <a:lnTo>
                      <a:pt x="2683" y="6048"/>
                    </a:lnTo>
                    <a:lnTo>
                      <a:pt x="2683" y="8468"/>
                    </a:lnTo>
                    <a:cubicBezTo>
                      <a:pt x="2683" y="8863"/>
                      <a:pt x="3027" y="9111"/>
                      <a:pt x="3362" y="9111"/>
                    </a:cubicBezTo>
                    <a:cubicBezTo>
                      <a:pt x="3517" y="9111"/>
                      <a:pt x="3671" y="9058"/>
                      <a:pt x="3788" y="8942"/>
                    </a:cubicBezTo>
                    <a:lnTo>
                      <a:pt x="5524" y="7153"/>
                    </a:lnTo>
                    <a:lnTo>
                      <a:pt x="7786" y="7889"/>
                    </a:lnTo>
                    <a:cubicBezTo>
                      <a:pt x="7871" y="7918"/>
                      <a:pt x="7953" y="7931"/>
                      <a:pt x="8029" y="7931"/>
                    </a:cubicBezTo>
                    <a:cubicBezTo>
                      <a:pt x="8518" y="7931"/>
                      <a:pt x="8802" y="7397"/>
                      <a:pt x="8575" y="6943"/>
                    </a:cubicBezTo>
                    <a:lnTo>
                      <a:pt x="7417" y="4786"/>
                    </a:lnTo>
                    <a:lnTo>
                      <a:pt x="8785" y="2787"/>
                    </a:lnTo>
                    <a:cubicBezTo>
                      <a:pt x="9067" y="2317"/>
                      <a:pt x="8803" y="1763"/>
                      <a:pt x="8331" y="1763"/>
                    </a:cubicBezTo>
                    <a:cubicBezTo>
                      <a:pt x="8275" y="1763"/>
                      <a:pt x="8215" y="1770"/>
                      <a:pt x="8154" y="1787"/>
                    </a:cubicBezTo>
                    <a:lnTo>
                      <a:pt x="5787" y="2208"/>
                    </a:lnTo>
                    <a:lnTo>
                      <a:pt x="4314" y="262"/>
                    </a:lnTo>
                    <a:cubicBezTo>
                      <a:pt x="4174" y="82"/>
                      <a:pt x="3981" y="1"/>
                      <a:pt x="379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33" name="Google Shape;533;p3"/>
              <p:cNvSpPr/>
              <p:nvPr/>
            </p:nvSpPr>
            <p:spPr>
              <a:xfrm>
                <a:off x="2063500" y="1463200"/>
                <a:ext cx="76300" cy="21325"/>
              </a:xfrm>
              <a:custGeom>
                <a:avLst/>
                <a:gdLst/>
                <a:ahLst/>
                <a:cxnLst/>
                <a:rect l="l" t="t" r="r" b="b"/>
                <a:pathLst>
                  <a:path w="3052" h="853" extrusionOk="0">
                    <a:moveTo>
                      <a:pt x="2487" y="1"/>
                    </a:moveTo>
                    <a:cubicBezTo>
                      <a:pt x="2449" y="1"/>
                      <a:pt x="2409" y="4"/>
                      <a:pt x="2368" y="11"/>
                    </a:cubicBezTo>
                    <a:lnTo>
                      <a:pt x="1" y="484"/>
                    </a:lnTo>
                    <a:lnTo>
                      <a:pt x="316" y="853"/>
                    </a:lnTo>
                    <a:lnTo>
                      <a:pt x="3052" y="379"/>
                    </a:lnTo>
                    <a:cubicBezTo>
                      <a:pt x="2960" y="150"/>
                      <a:pt x="2749" y="1"/>
                      <a:pt x="2487" y="1"/>
                    </a:cubicBezTo>
                    <a:close/>
                  </a:path>
                </a:pathLst>
              </a:custGeom>
              <a:solidFill>
                <a:srgbClr val="FAB83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34" name="Google Shape;534;p3"/>
              <p:cNvSpPr/>
              <p:nvPr/>
            </p:nvSpPr>
            <p:spPr>
              <a:xfrm>
                <a:off x="1916200" y="1417475"/>
                <a:ext cx="113125" cy="228000"/>
              </a:xfrm>
              <a:custGeom>
                <a:avLst/>
                <a:gdLst/>
                <a:ahLst/>
                <a:cxnLst/>
                <a:rect l="l" t="t" r="r" b="b"/>
                <a:pathLst>
                  <a:path w="4525" h="9120" extrusionOk="0">
                    <a:moveTo>
                      <a:pt x="3919" y="1"/>
                    </a:moveTo>
                    <a:cubicBezTo>
                      <a:pt x="3604" y="1"/>
                      <a:pt x="3275" y="218"/>
                      <a:pt x="3210" y="577"/>
                    </a:cubicBezTo>
                    <a:lnTo>
                      <a:pt x="2894" y="2997"/>
                    </a:lnTo>
                    <a:lnTo>
                      <a:pt x="580" y="3786"/>
                    </a:lnTo>
                    <a:cubicBezTo>
                      <a:pt x="54" y="3997"/>
                      <a:pt x="1" y="4733"/>
                      <a:pt x="527" y="4996"/>
                    </a:cubicBezTo>
                    <a:lnTo>
                      <a:pt x="2684" y="6048"/>
                    </a:lnTo>
                    <a:lnTo>
                      <a:pt x="2684" y="8468"/>
                    </a:lnTo>
                    <a:cubicBezTo>
                      <a:pt x="2684" y="8871"/>
                      <a:pt x="2992" y="9119"/>
                      <a:pt x="3349" y="9119"/>
                    </a:cubicBezTo>
                    <a:cubicBezTo>
                      <a:pt x="3458" y="9119"/>
                      <a:pt x="3572" y="9096"/>
                      <a:pt x="3683" y="9047"/>
                    </a:cubicBezTo>
                    <a:cubicBezTo>
                      <a:pt x="3631" y="8942"/>
                      <a:pt x="3631" y="8889"/>
                      <a:pt x="3631" y="8784"/>
                    </a:cubicBezTo>
                    <a:lnTo>
                      <a:pt x="3631" y="6364"/>
                    </a:lnTo>
                    <a:lnTo>
                      <a:pt x="1474" y="5312"/>
                    </a:lnTo>
                    <a:cubicBezTo>
                      <a:pt x="948" y="5049"/>
                      <a:pt x="1000" y="4260"/>
                      <a:pt x="1526" y="4154"/>
                    </a:cubicBezTo>
                    <a:lnTo>
                      <a:pt x="3841" y="3365"/>
                    </a:lnTo>
                    <a:lnTo>
                      <a:pt x="4157" y="893"/>
                    </a:lnTo>
                    <a:cubicBezTo>
                      <a:pt x="4157" y="630"/>
                      <a:pt x="4367" y="525"/>
                      <a:pt x="4525" y="367"/>
                    </a:cubicBezTo>
                    <a:lnTo>
                      <a:pt x="4420" y="262"/>
                    </a:lnTo>
                    <a:cubicBezTo>
                      <a:pt x="4300" y="82"/>
                      <a:pt x="4112" y="1"/>
                      <a:pt x="3919" y="1"/>
                    </a:cubicBezTo>
                    <a:close/>
                  </a:path>
                </a:pathLst>
              </a:custGeom>
              <a:solidFill>
                <a:srgbClr val="191919">
                  <a:alpha val="7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535" name="Google Shape;535;p3"/>
            <p:cNvGrpSpPr/>
            <p:nvPr/>
          </p:nvGrpSpPr>
          <p:grpSpPr>
            <a:xfrm>
              <a:off x="8472525" y="4670500"/>
              <a:ext cx="135369" cy="129375"/>
              <a:chOff x="2419900" y="952925"/>
              <a:chExt cx="134175" cy="129375"/>
            </a:xfrm>
          </p:grpSpPr>
          <p:sp>
            <p:nvSpPr>
              <p:cNvPr id="536" name="Google Shape;536;p3"/>
              <p:cNvSpPr/>
              <p:nvPr/>
            </p:nvSpPr>
            <p:spPr>
              <a:xfrm>
                <a:off x="2421550" y="952925"/>
                <a:ext cx="132525" cy="129375"/>
              </a:xfrm>
              <a:custGeom>
                <a:avLst/>
                <a:gdLst/>
                <a:ahLst/>
                <a:cxnLst/>
                <a:rect l="l" t="t" r="r" b="b"/>
                <a:pathLst>
                  <a:path w="5301" h="5175" extrusionOk="0">
                    <a:moveTo>
                      <a:pt x="2854" y="1"/>
                    </a:moveTo>
                    <a:cubicBezTo>
                      <a:pt x="2742" y="1"/>
                      <a:pt x="2640" y="55"/>
                      <a:pt x="2617" y="169"/>
                    </a:cubicBezTo>
                    <a:lnTo>
                      <a:pt x="1881" y="1326"/>
                    </a:lnTo>
                    <a:lnTo>
                      <a:pt x="513" y="1221"/>
                    </a:lnTo>
                    <a:cubicBezTo>
                      <a:pt x="493" y="1218"/>
                      <a:pt x="473" y="1216"/>
                      <a:pt x="453" y="1216"/>
                    </a:cubicBezTo>
                    <a:cubicBezTo>
                      <a:pt x="172" y="1216"/>
                      <a:pt x="1" y="1554"/>
                      <a:pt x="198" y="1800"/>
                    </a:cubicBezTo>
                    <a:lnTo>
                      <a:pt x="1092" y="2852"/>
                    </a:lnTo>
                    <a:lnTo>
                      <a:pt x="566" y="4167"/>
                    </a:lnTo>
                    <a:cubicBezTo>
                      <a:pt x="478" y="4431"/>
                      <a:pt x="647" y="4731"/>
                      <a:pt x="889" y="4731"/>
                    </a:cubicBezTo>
                    <a:cubicBezTo>
                      <a:pt x="937" y="4731"/>
                      <a:pt x="987" y="4719"/>
                      <a:pt x="1039" y="4693"/>
                    </a:cubicBezTo>
                    <a:lnTo>
                      <a:pt x="2354" y="4167"/>
                    </a:lnTo>
                    <a:lnTo>
                      <a:pt x="3407" y="5114"/>
                    </a:lnTo>
                    <a:cubicBezTo>
                      <a:pt x="3462" y="5155"/>
                      <a:pt x="3527" y="5175"/>
                      <a:pt x="3594" y="5175"/>
                    </a:cubicBezTo>
                    <a:cubicBezTo>
                      <a:pt x="3784" y="5175"/>
                      <a:pt x="3985" y="5018"/>
                      <a:pt x="3985" y="4746"/>
                    </a:cubicBezTo>
                    <a:lnTo>
                      <a:pt x="3880" y="3378"/>
                    </a:lnTo>
                    <a:lnTo>
                      <a:pt x="5037" y="2641"/>
                    </a:lnTo>
                    <a:cubicBezTo>
                      <a:pt x="5300" y="2536"/>
                      <a:pt x="5248" y="2063"/>
                      <a:pt x="4932" y="2010"/>
                    </a:cubicBezTo>
                    <a:lnTo>
                      <a:pt x="3512" y="1695"/>
                    </a:lnTo>
                    <a:lnTo>
                      <a:pt x="3196" y="274"/>
                    </a:lnTo>
                    <a:cubicBezTo>
                      <a:pt x="3166" y="95"/>
                      <a:pt x="3001" y="1"/>
                      <a:pt x="2854" y="1"/>
                    </a:cubicBezTo>
                    <a:close/>
                  </a:path>
                </a:pathLst>
              </a:custGeom>
              <a:solidFill>
                <a:srgbClr val="FCC34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37" name="Google Shape;537;p3"/>
              <p:cNvSpPr/>
              <p:nvPr/>
            </p:nvSpPr>
            <p:spPr>
              <a:xfrm>
                <a:off x="2510650" y="995275"/>
                <a:ext cx="40800" cy="17125"/>
              </a:xfrm>
              <a:custGeom>
                <a:avLst/>
                <a:gdLst/>
                <a:ahLst/>
                <a:cxnLst/>
                <a:rect l="l" t="t" r="r" b="b"/>
                <a:pathLst>
                  <a:path w="1632" h="685" extrusionOk="0">
                    <a:moveTo>
                      <a:pt x="0" y="1"/>
                    </a:moveTo>
                    <a:lnTo>
                      <a:pt x="53" y="316"/>
                    </a:lnTo>
                    <a:lnTo>
                      <a:pt x="1631" y="684"/>
                    </a:lnTo>
                    <a:cubicBezTo>
                      <a:pt x="1631" y="579"/>
                      <a:pt x="1473" y="369"/>
                      <a:pt x="1368" y="316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38" name="Google Shape;538;p3"/>
              <p:cNvSpPr/>
              <p:nvPr/>
            </p:nvSpPr>
            <p:spPr>
              <a:xfrm>
                <a:off x="2419900" y="952925"/>
                <a:ext cx="81575" cy="117875"/>
              </a:xfrm>
              <a:custGeom>
                <a:avLst/>
                <a:gdLst/>
                <a:ahLst/>
                <a:cxnLst/>
                <a:rect l="l" t="t" r="r" b="b"/>
                <a:pathLst>
                  <a:path w="3263" h="4715" extrusionOk="0">
                    <a:moveTo>
                      <a:pt x="2910" y="1"/>
                    </a:moveTo>
                    <a:cubicBezTo>
                      <a:pt x="2791" y="1"/>
                      <a:pt x="2676" y="55"/>
                      <a:pt x="2631" y="169"/>
                    </a:cubicBezTo>
                    <a:lnTo>
                      <a:pt x="1894" y="1326"/>
                    </a:lnTo>
                    <a:lnTo>
                      <a:pt x="527" y="1221"/>
                    </a:lnTo>
                    <a:cubicBezTo>
                      <a:pt x="211" y="1221"/>
                      <a:pt x="1" y="1537"/>
                      <a:pt x="211" y="1800"/>
                    </a:cubicBezTo>
                    <a:lnTo>
                      <a:pt x="444" y="2074"/>
                    </a:lnTo>
                    <a:lnTo>
                      <a:pt x="444" y="2074"/>
                    </a:lnTo>
                    <a:cubicBezTo>
                      <a:pt x="423" y="1876"/>
                      <a:pt x="553" y="1678"/>
                      <a:pt x="745" y="1678"/>
                    </a:cubicBezTo>
                    <a:cubicBezTo>
                      <a:pt x="776" y="1678"/>
                      <a:pt x="808" y="1683"/>
                      <a:pt x="842" y="1695"/>
                    </a:cubicBezTo>
                    <a:lnTo>
                      <a:pt x="2210" y="1800"/>
                    </a:lnTo>
                    <a:lnTo>
                      <a:pt x="2946" y="642"/>
                    </a:lnTo>
                    <a:cubicBezTo>
                      <a:pt x="2999" y="485"/>
                      <a:pt x="3157" y="432"/>
                      <a:pt x="3262" y="432"/>
                    </a:cubicBezTo>
                    <a:lnTo>
                      <a:pt x="3262" y="274"/>
                    </a:lnTo>
                    <a:cubicBezTo>
                      <a:pt x="3232" y="95"/>
                      <a:pt x="3067" y="1"/>
                      <a:pt x="2910" y="1"/>
                    </a:cubicBezTo>
                    <a:close/>
                    <a:moveTo>
                      <a:pt x="444" y="2074"/>
                    </a:moveTo>
                    <a:cubicBezTo>
                      <a:pt x="452" y="2143"/>
                      <a:pt x="478" y="2212"/>
                      <a:pt x="527" y="2273"/>
                    </a:cubicBezTo>
                    <a:lnTo>
                      <a:pt x="1078" y="2921"/>
                    </a:lnTo>
                    <a:lnTo>
                      <a:pt x="1078" y="2921"/>
                    </a:lnTo>
                    <a:lnTo>
                      <a:pt x="1105" y="2852"/>
                    </a:lnTo>
                    <a:lnTo>
                      <a:pt x="444" y="2074"/>
                    </a:lnTo>
                    <a:close/>
                    <a:moveTo>
                      <a:pt x="1078" y="2921"/>
                    </a:moveTo>
                    <a:lnTo>
                      <a:pt x="579" y="4167"/>
                    </a:lnTo>
                    <a:cubicBezTo>
                      <a:pt x="486" y="4401"/>
                      <a:pt x="642" y="4636"/>
                      <a:pt x="864" y="4684"/>
                    </a:cubicBezTo>
                    <a:lnTo>
                      <a:pt x="864" y="4684"/>
                    </a:lnTo>
                    <a:cubicBezTo>
                      <a:pt x="869" y="4671"/>
                      <a:pt x="879" y="4656"/>
                      <a:pt x="895" y="4640"/>
                    </a:cubicBezTo>
                    <a:lnTo>
                      <a:pt x="1421" y="3325"/>
                    </a:lnTo>
                    <a:lnTo>
                      <a:pt x="1078" y="2921"/>
                    </a:lnTo>
                    <a:close/>
                    <a:moveTo>
                      <a:pt x="864" y="4684"/>
                    </a:moveTo>
                    <a:cubicBezTo>
                      <a:pt x="856" y="4702"/>
                      <a:pt x="861" y="4715"/>
                      <a:pt x="881" y="4715"/>
                    </a:cubicBezTo>
                    <a:cubicBezTo>
                      <a:pt x="895" y="4715"/>
                      <a:pt x="917" y="4708"/>
                      <a:pt x="947" y="4693"/>
                    </a:cubicBezTo>
                    <a:cubicBezTo>
                      <a:pt x="919" y="4693"/>
                      <a:pt x="891" y="4690"/>
                      <a:pt x="864" y="4684"/>
                    </a:cubicBezTo>
                    <a:close/>
                  </a:path>
                </a:pathLst>
              </a:custGeom>
              <a:solidFill>
                <a:srgbClr val="191919">
                  <a:alpha val="7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539" name="Google Shape;539;p3"/>
            <p:cNvGrpSpPr/>
            <p:nvPr/>
          </p:nvGrpSpPr>
          <p:grpSpPr>
            <a:xfrm>
              <a:off x="1397120" y="3005138"/>
              <a:ext cx="139329" cy="128300"/>
              <a:chOff x="732600" y="1890325"/>
              <a:chExt cx="138100" cy="128300"/>
            </a:xfrm>
          </p:grpSpPr>
          <p:sp>
            <p:nvSpPr>
              <p:cNvPr id="540" name="Google Shape;540;p3"/>
              <p:cNvSpPr/>
              <p:nvPr/>
            </p:nvSpPr>
            <p:spPr>
              <a:xfrm>
                <a:off x="732600" y="1890325"/>
                <a:ext cx="138100" cy="127525"/>
              </a:xfrm>
              <a:custGeom>
                <a:avLst/>
                <a:gdLst/>
                <a:ahLst/>
                <a:cxnLst/>
                <a:rect l="l" t="t" r="r" b="b"/>
                <a:pathLst>
                  <a:path w="5524" h="5101" extrusionOk="0">
                    <a:moveTo>
                      <a:pt x="1431" y="1"/>
                    </a:moveTo>
                    <a:cubicBezTo>
                      <a:pt x="1188" y="1"/>
                      <a:pt x="1025" y="229"/>
                      <a:pt x="1105" y="548"/>
                    </a:cubicBezTo>
                    <a:lnTo>
                      <a:pt x="1368" y="1916"/>
                    </a:lnTo>
                    <a:lnTo>
                      <a:pt x="263" y="2758"/>
                    </a:lnTo>
                    <a:cubicBezTo>
                      <a:pt x="0" y="2968"/>
                      <a:pt x="158" y="3389"/>
                      <a:pt x="474" y="3442"/>
                    </a:cubicBezTo>
                    <a:lnTo>
                      <a:pt x="1842" y="3547"/>
                    </a:lnTo>
                    <a:lnTo>
                      <a:pt x="2315" y="4862"/>
                    </a:lnTo>
                    <a:cubicBezTo>
                      <a:pt x="2372" y="5004"/>
                      <a:pt x="2537" y="5100"/>
                      <a:pt x="2701" y="5100"/>
                    </a:cubicBezTo>
                    <a:cubicBezTo>
                      <a:pt x="2840" y="5100"/>
                      <a:pt x="2979" y="5031"/>
                      <a:pt x="3052" y="4862"/>
                    </a:cubicBezTo>
                    <a:lnTo>
                      <a:pt x="3630" y="3652"/>
                    </a:lnTo>
                    <a:lnTo>
                      <a:pt x="4998" y="3547"/>
                    </a:lnTo>
                    <a:cubicBezTo>
                      <a:pt x="5314" y="3547"/>
                      <a:pt x="5524" y="3126"/>
                      <a:pt x="5261" y="2916"/>
                    </a:cubicBezTo>
                    <a:lnTo>
                      <a:pt x="4209" y="1969"/>
                    </a:lnTo>
                    <a:lnTo>
                      <a:pt x="4630" y="601"/>
                    </a:lnTo>
                    <a:cubicBezTo>
                      <a:pt x="4716" y="343"/>
                      <a:pt x="4486" y="86"/>
                      <a:pt x="4255" y="86"/>
                    </a:cubicBezTo>
                    <a:cubicBezTo>
                      <a:pt x="4204" y="86"/>
                      <a:pt x="4152" y="99"/>
                      <a:pt x="4104" y="128"/>
                    </a:cubicBezTo>
                    <a:lnTo>
                      <a:pt x="2841" y="864"/>
                    </a:lnTo>
                    <a:lnTo>
                      <a:pt x="1684" y="75"/>
                    </a:lnTo>
                    <a:cubicBezTo>
                      <a:pt x="1595" y="24"/>
                      <a:pt x="1509" y="1"/>
                      <a:pt x="1431" y="1"/>
                    </a:cubicBezTo>
                    <a:close/>
                  </a:path>
                </a:pathLst>
              </a:custGeom>
              <a:solidFill>
                <a:srgbClr val="FCC34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41" name="Google Shape;541;p3"/>
              <p:cNvSpPr/>
              <p:nvPr/>
            </p:nvSpPr>
            <p:spPr>
              <a:xfrm>
                <a:off x="802300" y="1893750"/>
                <a:ext cx="42100" cy="23450"/>
              </a:xfrm>
              <a:custGeom>
                <a:avLst/>
                <a:gdLst/>
                <a:ahLst/>
                <a:cxnLst/>
                <a:rect l="l" t="t" r="r" b="b"/>
                <a:pathLst>
                  <a:path w="1684" h="938" extrusionOk="0">
                    <a:moveTo>
                      <a:pt x="1447" y="1"/>
                    </a:moveTo>
                    <a:cubicBezTo>
                      <a:pt x="1377" y="1"/>
                      <a:pt x="1299" y="30"/>
                      <a:pt x="1210" y="96"/>
                    </a:cubicBezTo>
                    <a:lnTo>
                      <a:pt x="1" y="780"/>
                    </a:lnTo>
                    <a:lnTo>
                      <a:pt x="316" y="938"/>
                    </a:lnTo>
                    <a:lnTo>
                      <a:pt x="1684" y="148"/>
                    </a:lnTo>
                    <a:cubicBezTo>
                      <a:pt x="1623" y="57"/>
                      <a:pt x="1544" y="1"/>
                      <a:pt x="1447" y="1"/>
                    </a:cubicBezTo>
                    <a:close/>
                  </a:path>
                </a:pathLst>
              </a:custGeom>
              <a:solidFill>
                <a:srgbClr val="FAB83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42" name="Google Shape;542;p3"/>
              <p:cNvSpPr/>
              <p:nvPr/>
            </p:nvSpPr>
            <p:spPr>
              <a:xfrm>
                <a:off x="732600" y="1892325"/>
                <a:ext cx="74975" cy="126300"/>
              </a:xfrm>
              <a:custGeom>
                <a:avLst/>
                <a:gdLst/>
                <a:ahLst/>
                <a:cxnLst/>
                <a:rect l="l" t="t" r="r" b="b"/>
                <a:pathLst>
                  <a:path w="2999" h="5052" extrusionOk="0">
                    <a:moveTo>
                      <a:pt x="1559" y="0"/>
                    </a:moveTo>
                    <a:cubicBezTo>
                      <a:pt x="1320" y="0"/>
                      <a:pt x="1063" y="218"/>
                      <a:pt x="1105" y="468"/>
                    </a:cubicBezTo>
                    <a:lnTo>
                      <a:pt x="1368" y="1836"/>
                    </a:lnTo>
                    <a:lnTo>
                      <a:pt x="263" y="2678"/>
                    </a:lnTo>
                    <a:cubicBezTo>
                      <a:pt x="0" y="2888"/>
                      <a:pt x="158" y="3362"/>
                      <a:pt x="474" y="3362"/>
                    </a:cubicBezTo>
                    <a:lnTo>
                      <a:pt x="1842" y="3467"/>
                    </a:lnTo>
                    <a:lnTo>
                      <a:pt x="2315" y="4782"/>
                    </a:lnTo>
                    <a:cubicBezTo>
                      <a:pt x="2415" y="4949"/>
                      <a:pt x="2578" y="5052"/>
                      <a:pt x="2738" y="5052"/>
                    </a:cubicBezTo>
                    <a:cubicBezTo>
                      <a:pt x="2830" y="5052"/>
                      <a:pt x="2922" y="5017"/>
                      <a:pt x="2999" y="4940"/>
                    </a:cubicBezTo>
                    <a:cubicBezTo>
                      <a:pt x="2894" y="4887"/>
                      <a:pt x="2841" y="4887"/>
                      <a:pt x="2841" y="4782"/>
                    </a:cubicBezTo>
                    <a:lnTo>
                      <a:pt x="2368" y="3467"/>
                    </a:lnTo>
                    <a:lnTo>
                      <a:pt x="1000" y="3362"/>
                    </a:lnTo>
                    <a:cubicBezTo>
                      <a:pt x="684" y="3309"/>
                      <a:pt x="527" y="2888"/>
                      <a:pt x="790" y="2678"/>
                    </a:cubicBezTo>
                    <a:lnTo>
                      <a:pt x="1894" y="1836"/>
                    </a:lnTo>
                    <a:lnTo>
                      <a:pt x="1631" y="468"/>
                    </a:lnTo>
                    <a:cubicBezTo>
                      <a:pt x="1631" y="311"/>
                      <a:pt x="1631" y="205"/>
                      <a:pt x="1789" y="153"/>
                    </a:cubicBezTo>
                    <a:lnTo>
                      <a:pt x="1736" y="48"/>
                    </a:lnTo>
                    <a:cubicBezTo>
                      <a:pt x="1682" y="15"/>
                      <a:pt x="1621" y="0"/>
                      <a:pt x="1559" y="0"/>
                    </a:cubicBezTo>
                    <a:close/>
                  </a:path>
                </a:pathLst>
              </a:custGeom>
              <a:solidFill>
                <a:srgbClr val="FAB83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543" name="Google Shape;543;p3"/>
            <p:cNvGrpSpPr/>
            <p:nvPr/>
          </p:nvGrpSpPr>
          <p:grpSpPr>
            <a:xfrm rot="-1856811">
              <a:off x="1565612" y="819222"/>
              <a:ext cx="1338947" cy="1025873"/>
              <a:chOff x="6015800" y="923575"/>
              <a:chExt cx="1212225" cy="937075"/>
            </a:xfrm>
          </p:grpSpPr>
          <p:sp>
            <p:nvSpPr>
              <p:cNvPr id="544" name="Google Shape;544;p3"/>
              <p:cNvSpPr/>
              <p:nvPr/>
            </p:nvSpPr>
            <p:spPr>
              <a:xfrm>
                <a:off x="6015800" y="923575"/>
                <a:ext cx="375800" cy="361850"/>
              </a:xfrm>
              <a:custGeom>
                <a:avLst/>
                <a:gdLst/>
                <a:ahLst/>
                <a:cxnLst/>
                <a:rect l="l" t="t" r="r" b="b"/>
                <a:pathLst>
                  <a:path w="15032" h="14474" extrusionOk="0">
                    <a:moveTo>
                      <a:pt x="8300" y="0"/>
                    </a:moveTo>
                    <a:cubicBezTo>
                      <a:pt x="7968" y="0"/>
                      <a:pt x="7628" y="165"/>
                      <a:pt x="7404" y="501"/>
                    </a:cubicBezTo>
                    <a:lnTo>
                      <a:pt x="5352" y="3815"/>
                    </a:lnTo>
                    <a:lnTo>
                      <a:pt x="1459" y="3447"/>
                    </a:lnTo>
                    <a:cubicBezTo>
                      <a:pt x="1438" y="3446"/>
                      <a:pt x="1416" y="3445"/>
                      <a:pt x="1395" y="3445"/>
                    </a:cubicBezTo>
                    <a:cubicBezTo>
                      <a:pt x="538" y="3445"/>
                      <a:pt x="0" y="4463"/>
                      <a:pt x="565" y="5131"/>
                    </a:cubicBezTo>
                    <a:lnTo>
                      <a:pt x="3038" y="8129"/>
                    </a:lnTo>
                    <a:lnTo>
                      <a:pt x="1459" y="11706"/>
                    </a:lnTo>
                    <a:cubicBezTo>
                      <a:pt x="1145" y="12469"/>
                      <a:pt x="1712" y="13194"/>
                      <a:pt x="2474" y="13194"/>
                    </a:cubicBezTo>
                    <a:cubicBezTo>
                      <a:pt x="2604" y="13194"/>
                      <a:pt x="2741" y="13173"/>
                      <a:pt x="2880" y="13126"/>
                    </a:cubicBezTo>
                    <a:lnTo>
                      <a:pt x="6457" y="11654"/>
                    </a:lnTo>
                    <a:lnTo>
                      <a:pt x="9455" y="14231"/>
                    </a:lnTo>
                    <a:cubicBezTo>
                      <a:pt x="9654" y="14399"/>
                      <a:pt x="9883" y="14474"/>
                      <a:pt x="10107" y="14474"/>
                    </a:cubicBezTo>
                    <a:cubicBezTo>
                      <a:pt x="10656" y="14474"/>
                      <a:pt x="11176" y="14025"/>
                      <a:pt x="11139" y="13390"/>
                    </a:cubicBezTo>
                    <a:lnTo>
                      <a:pt x="10876" y="9497"/>
                    </a:lnTo>
                    <a:lnTo>
                      <a:pt x="14242" y="7498"/>
                    </a:lnTo>
                    <a:cubicBezTo>
                      <a:pt x="15031" y="7077"/>
                      <a:pt x="14874" y="5814"/>
                      <a:pt x="13979" y="5604"/>
                    </a:cubicBezTo>
                    <a:lnTo>
                      <a:pt x="10139" y="4710"/>
                    </a:lnTo>
                    <a:lnTo>
                      <a:pt x="9298" y="870"/>
                    </a:lnTo>
                    <a:cubicBezTo>
                      <a:pt x="9177" y="297"/>
                      <a:pt x="8745" y="0"/>
                      <a:pt x="830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45" name="Google Shape;545;p3"/>
              <p:cNvSpPr/>
              <p:nvPr/>
            </p:nvSpPr>
            <p:spPr>
              <a:xfrm>
                <a:off x="6024650" y="1009625"/>
                <a:ext cx="124975" cy="27750"/>
              </a:xfrm>
              <a:custGeom>
                <a:avLst/>
                <a:gdLst/>
                <a:ahLst/>
                <a:cxnLst/>
                <a:rect l="l" t="t" r="r" b="b"/>
                <a:pathLst>
                  <a:path w="4999" h="1110" extrusionOk="0">
                    <a:moveTo>
                      <a:pt x="1005" y="0"/>
                    </a:moveTo>
                    <a:cubicBezTo>
                      <a:pt x="526" y="0"/>
                      <a:pt x="148" y="348"/>
                      <a:pt x="1" y="742"/>
                    </a:cubicBezTo>
                    <a:lnTo>
                      <a:pt x="4472" y="1110"/>
                    </a:lnTo>
                    <a:lnTo>
                      <a:pt x="4998" y="373"/>
                    </a:lnTo>
                    <a:lnTo>
                      <a:pt x="1105" y="5"/>
                    </a:lnTo>
                    <a:cubicBezTo>
                      <a:pt x="1072" y="2"/>
                      <a:pt x="1038" y="0"/>
                      <a:pt x="1005" y="0"/>
                    </a:cubicBezTo>
                    <a:close/>
                  </a:path>
                </a:pathLst>
              </a:custGeom>
              <a:solidFill>
                <a:srgbClr val="191919">
                  <a:alpha val="7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46" name="Google Shape;546;p3"/>
              <p:cNvSpPr/>
              <p:nvPr/>
            </p:nvSpPr>
            <p:spPr>
              <a:xfrm>
                <a:off x="6195625" y="926500"/>
                <a:ext cx="195975" cy="361150"/>
              </a:xfrm>
              <a:custGeom>
                <a:avLst/>
                <a:gdLst/>
                <a:ahLst/>
                <a:cxnLst/>
                <a:rect l="l" t="t" r="r" b="b"/>
                <a:pathLst>
                  <a:path w="7839" h="14446" extrusionOk="0">
                    <a:moveTo>
                      <a:pt x="1045" y="1"/>
                    </a:moveTo>
                    <a:cubicBezTo>
                      <a:pt x="716" y="1"/>
                      <a:pt x="381" y="156"/>
                      <a:pt x="158" y="490"/>
                    </a:cubicBezTo>
                    <a:lnTo>
                      <a:pt x="0" y="753"/>
                    </a:lnTo>
                    <a:cubicBezTo>
                      <a:pt x="316" y="805"/>
                      <a:pt x="579" y="1068"/>
                      <a:pt x="684" y="1489"/>
                    </a:cubicBezTo>
                    <a:lnTo>
                      <a:pt x="1526" y="5277"/>
                    </a:lnTo>
                    <a:lnTo>
                      <a:pt x="5313" y="6223"/>
                    </a:lnTo>
                    <a:cubicBezTo>
                      <a:pt x="6260" y="6434"/>
                      <a:pt x="6366" y="7644"/>
                      <a:pt x="5576" y="8117"/>
                    </a:cubicBezTo>
                    <a:lnTo>
                      <a:pt x="2262" y="10116"/>
                    </a:lnTo>
                    <a:lnTo>
                      <a:pt x="2525" y="13956"/>
                    </a:lnTo>
                    <a:cubicBezTo>
                      <a:pt x="2578" y="14114"/>
                      <a:pt x="2525" y="14167"/>
                      <a:pt x="2420" y="14377"/>
                    </a:cubicBezTo>
                    <a:cubicBezTo>
                      <a:pt x="2541" y="14424"/>
                      <a:pt x="2667" y="14446"/>
                      <a:pt x="2793" y="14446"/>
                    </a:cubicBezTo>
                    <a:cubicBezTo>
                      <a:pt x="3374" y="14446"/>
                      <a:pt x="3936" y="13974"/>
                      <a:pt x="3893" y="13325"/>
                    </a:cubicBezTo>
                    <a:lnTo>
                      <a:pt x="3630" y="9432"/>
                    </a:lnTo>
                    <a:lnTo>
                      <a:pt x="6997" y="7486"/>
                    </a:lnTo>
                    <a:cubicBezTo>
                      <a:pt x="7838" y="7013"/>
                      <a:pt x="7628" y="5750"/>
                      <a:pt x="6734" y="5540"/>
                    </a:cubicBezTo>
                    <a:lnTo>
                      <a:pt x="2894" y="4645"/>
                    </a:lnTo>
                    <a:lnTo>
                      <a:pt x="2052" y="805"/>
                    </a:lnTo>
                    <a:cubicBezTo>
                      <a:pt x="1931" y="289"/>
                      <a:pt x="1494" y="1"/>
                      <a:pt x="1045" y="1"/>
                    </a:cubicBezTo>
                    <a:close/>
                  </a:path>
                </a:pathLst>
              </a:custGeom>
              <a:solidFill>
                <a:srgbClr val="191919">
                  <a:alpha val="7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47" name="Google Shape;547;p3"/>
              <p:cNvSpPr/>
              <p:nvPr/>
            </p:nvSpPr>
            <p:spPr>
              <a:xfrm>
                <a:off x="6473100" y="1159675"/>
                <a:ext cx="701000" cy="453725"/>
              </a:xfrm>
              <a:custGeom>
                <a:avLst/>
                <a:gdLst/>
                <a:ahLst/>
                <a:cxnLst/>
                <a:rect l="l" t="t" r="r" b="b"/>
                <a:pathLst>
                  <a:path w="28040" h="18149" fill="none" extrusionOk="0">
                    <a:moveTo>
                      <a:pt x="1" y="0"/>
                    </a:moveTo>
                    <a:cubicBezTo>
                      <a:pt x="11785" y="0"/>
                      <a:pt x="23252" y="7417"/>
                      <a:pt x="28039" y="18149"/>
                    </a:cubicBezTo>
                  </a:path>
                </a:pathLst>
              </a:custGeom>
              <a:solidFill>
                <a:schemeClr val="lt2"/>
              </a:solidFill>
              <a:ln w="19725" cap="rnd" cmpd="sng">
                <a:solidFill>
                  <a:srgbClr val="FCC34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48" name="Google Shape;548;p3"/>
              <p:cNvSpPr/>
              <p:nvPr/>
            </p:nvSpPr>
            <p:spPr>
              <a:xfrm>
                <a:off x="6475750" y="1233325"/>
                <a:ext cx="309075" cy="140725"/>
              </a:xfrm>
              <a:custGeom>
                <a:avLst/>
                <a:gdLst/>
                <a:ahLst/>
                <a:cxnLst/>
                <a:rect l="l" t="t" r="r" b="b"/>
                <a:pathLst>
                  <a:path w="12363" h="5629" fill="none" extrusionOk="0">
                    <a:moveTo>
                      <a:pt x="0" y="0"/>
                    </a:moveTo>
                    <a:cubicBezTo>
                      <a:pt x="4366" y="1157"/>
                      <a:pt x="8522" y="3051"/>
                      <a:pt x="12362" y="5629"/>
                    </a:cubicBezTo>
                  </a:path>
                </a:pathLst>
              </a:custGeom>
              <a:solidFill>
                <a:schemeClr val="lt2"/>
              </a:solidFill>
              <a:ln w="19725" cap="rnd" cmpd="sng">
                <a:solidFill>
                  <a:srgbClr val="FCC34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49" name="Google Shape;549;p3"/>
              <p:cNvSpPr/>
              <p:nvPr/>
            </p:nvSpPr>
            <p:spPr>
              <a:xfrm>
                <a:off x="6858450" y="1473975"/>
                <a:ext cx="84175" cy="90775"/>
              </a:xfrm>
              <a:custGeom>
                <a:avLst/>
                <a:gdLst/>
                <a:ahLst/>
                <a:cxnLst/>
                <a:rect l="l" t="t" r="r" b="b"/>
                <a:pathLst>
                  <a:path w="3367" h="3631" fill="none" extrusionOk="0">
                    <a:moveTo>
                      <a:pt x="0" y="1"/>
                    </a:moveTo>
                    <a:cubicBezTo>
                      <a:pt x="1368" y="948"/>
                      <a:pt x="2473" y="2210"/>
                      <a:pt x="3367" y="3630"/>
                    </a:cubicBezTo>
                  </a:path>
                </a:pathLst>
              </a:custGeom>
              <a:solidFill>
                <a:schemeClr val="lt2"/>
              </a:solidFill>
              <a:ln w="19725" cap="rnd" cmpd="sng">
                <a:solidFill>
                  <a:srgbClr val="FCC34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50" name="Google Shape;550;p3"/>
              <p:cNvSpPr/>
              <p:nvPr/>
            </p:nvSpPr>
            <p:spPr>
              <a:xfrm>
                <a:off x="6462600" y="1304325"/>
                <a:ext cx="303800" cy="409025"/>
              </a:xfrm>
              <a:custGeom>
                <a:avLst/>
                <a:gdLst/>
                <a:ahLst/>
                <a:cxnLst/>
                <a:rect l="l" t="t" r="r" b="b"/>
                <a:pathLst>
                  <a:path w="12152" h="16361" fill="none" extrusionOk="0">
                    <a:moveTo>
                      <a:pt x="0" y="1"/>
                    </a:moveTo>
                    <a:cubicBezTo>
                      <a:pt x="6155" y="3315"/>
                      <a:pt x="10679" y="9522"/>
                      <a:pt x="12152" y="16361"/>
                    </a:cubicBezTo>
                  </a:path>
                </a:pathLst>
              </a:custGeom>
              <a:solidFill>
                <a:schemeClr val="lt2"/>
              </a:solidFill>
              <a:ln w="19725" cap="rnd" cmpd="sng">
                <a:solidFill>
                  <a:srgbClr val="FCC34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51" name="Google Shape;551;p3"/>
              <p:cNvSpPr/>
              <p:nvPr/>
            </p:nvSpPr>
            <p:spPr>
              <a:xfrm>
                <a:off x="6799275" y="1797500"/>
                <a:ext cx="15800" cy="63150"/>
              </a:xfrm>
              <a:custGeom>
                <a:avLst/>
                <a:gdLst/>
                <a:ahLst/>
                <a:cxnLst/>
                <a:rect l="l" t="t" r="r" b="b"/>
                <a:pathLst>
                  <a:path w="632" h="2526" fill="none" extrusionOk="0">
                    <a:moveTo>
                      <a:pt x="0" y="1"/>
                    </a:moveTo>
                    <a:cubicBezTo>
                      <a:pt x="210" y="842"/>
                      <a:pt x="368" y="1684"/>
                      <a:pt x="631" y="2526"/>
                    </a:cubicBezTo>
                  </a:path>
                </a:pathLst>
              </a:custGeom>
              <a:solidFill>
                <a:schemeClr val="lt2"/>
              </a:solidFill>
              <a:ln w="19725" cap="rnd" cmpd="sng">
                <a:solidFill>
                  <a:srgbClr val="FCC34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52" name="Google Shape;552;p3"/>
              <p:cNvSpPr/>
              <p:nvPr/>
            </p:nvSpPr>
            <p:spPr>
              <a:xfrm>
                <a:off x="6486275" y="1049200"/>
                <a:ext cx="498450" cy="86825"/>
              </a:xfrm>
              <a:custGeom>
                <a:avLst/>
                <a:gdLst/>
                <a:ahLst/>
                <a:cxnLst/>
                <a:rect l="l" t="t" r="r" b="b"/>
                <a:pathLst>
                  <a:path w="19938" h="3473" fill="none" extrusionOk="0">
                    <a:moveTo>
                      <a:pt x="0" y="1052"/>
                    </a:moveTo>
                    <a:cubicBezTo>
                      <a:pt x="6733" y="0"/>
                      <a:pt x="13677" y="842"/>
                      <a:pt x="19937" y="3472"/>
                    </a:cubicBezTo>
                  </a:path>
                </a:pathLst>
              </a:custGeom>
              <a:solidFill>
                <a:schemeClr val="lt2"/>
              </a:solidFill>
              <a:ln w="19725" cap="rnd" cmpd="sng">
                <a:solidFill>
                  <a:srgbClr val="FCC34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53" name="Google Shape;553;p3"/>
              <p:cNvSpPr/>
              <p:nvPr/>
            </p:nvSpPr>
            <p:spPr>
              <a:xfrm>
                <a:off x="7089900" y="1205700"/>
                <a:ext cx="59200" cy="35525"/>
              </a:xfrm>
              <a:custGeom>
                <a:avLst/>
                <a:gdLst/>
                <a:ahLst/>
                <a:cxnLst/>
                <a:rect l="l" t="t" r="r" b="b"/>
                <a:pathLst>
                  <a:path w="2368" h="1421" fill="none" extrusionOk="0">
                    <a:moveTo>
                      <a:pt x="1" y="0"/>
                    </a:moveTo>
                    <a:cubicBezTo>
                      <a:pt x="790" y="421"/>
                      <a:pt x="1579" y="895"/>
                      <a:pt x="2368" y="1421"/>
                    </a:cubicBezTo>
                  </a:path>
                </a:pathLst>
              </a:custGeom>
              <a:solidFill>
                <a:schemeClr val="lt2"/>
              </a:solidFill>
              <a:ln w="19725" cap="rnd" cmpd="sng">
                <a:solidFill>
                  <a:srgbClr val="FCC34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54" name="Google Shape;554;p3"/>
              <p:cNvSpPr/>
              <p:nvPr/>
            </p:nvSpPr>
            <p:spPr>
              <a:xfrm>
                <a:off x="7216150" y="1312225"/>
                <a:ext cx="11875" cy="9225"/>
              </a:xfrm>
              <a:custGeom>
                <a:avLst/>
                <a:gdLst/>
                <a:ahLst/>
                <a:cxnLst/>
                <a:rect l="l" t="t" r="r" b="b"/>
                <a:pathLst>
                  <a:path w="475" h="369" fill="none" extrusionOk="0">
                    <a:moveTo>
                      <a:pt x="1" y="0"/>
                    </a:moveTo>
                    <a:cubicBezTo>
                      <a:pt x="159" y="106"/>
                      <a:pt x="264" y="263"/>
                      <a:pt x="474" y="369"/>
                    </a:cubicBezTo>
                  </a:path>
                </a:pathLst>
              </a:custGeom>
              <a:noFill/>
              <a:ln w="19725" cap="rnd" cmpd="sng">
                <a:solidFill>
                  <a:srgbClr val="FCC34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55" name="Google Shape;555;p3"/>
              <p:cNvSpPr/>
              <p:nvPr/>
            </p:nvSpPr>
            <p:spPr>
              <a:xfrm>
                <a:off x="6989950" y="1652825"/>
                <a:ext cx="11875" cy="23700"/>
              </a:xfrm>
              <a:custGeom>
                <a:avLst/>
                <a:gdLst/>
                <a:ahLst/>
                <a:cxnLst/>
                <a:rect l="l" t="t" r="r" b="b"/>
                <a:pathLst>
                  <a:path w="475" h="948" fill="none" extrusionOk="0">
                    <a:moveTo>
                      <a:pt x="1" y="1"/>
                    </a:moveTo>
                    <a:cubicBezTo>
                      <a:pt x="106" y="317"/>
                      <a:pt x="316" y="632"/>
                      <a:pt x="474" y="948"/>
                    </a:cubicBezTo>
                  </a:path>
                </a:pathLst>
              </a:custGeom>
              <a:solidFill>
                <a:schemeClr val="lt2"/>
              </a:solidFill>
              <a:ln w="19725" cap="rnd" cmpd="sng">
                <a:solidFill>
                  <a:srgbClr val="FCC34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556" name="Google Shape;556;p3"/>
            <p:cNvGrpSpPr/>
            <p:nvPr/>
          </p:nvGrpSpPr>
          <p:grpSpPr>
            <a:xfrm>
              <a:off x="9272395" y="2451888"/>
              <a:ext cx="139329" cy="128300"/>
              <a:chOff x="732600" y="1890325"/>
              <a:chExt cx="138100" cy="128300"/>
            </a:xfrm>
          </p:grpSpPr>
          <p:sp>
            <p:nvSpPr>
              <p:cNvPr id="557" name="Google Shape;557;p3"/>
              <p:cNvSpPr/>
              <p:nvPr/>
            </p:nvSpPr>
            <p:spPr>
              <a:xfrm>
                <a:off x="732600" y="1890325"/>
                <a:ext cx="138100" cy="127525"/>
              </a:xfrm>
              <a:custGeom>
                <a:avLst/>
                <a:gdLst/>
                <a:ahLst/>
                <a:cxnLst/>
                <a:rect l="l" t="t" r="r" b="b"/>
                <a:pathLst>
                  <a:path w="5524" h="5101" extrusionOk="0">
                    <a:moveTo>
                      <a:pt x="1431" y="1"/>
                    </a:moveTo>
                    <a:cubicBezTo>
                      <a:pt x="1188" y="1"/>
                      <a:pt x="1025" y="229"/>
                      <a:pt x="1105" y="548"/>
                    </a:cubicBezTo>
                    <a:lnTo>
                      <a:pt x="1368" y="1916"/>
                    </a:lnTo>
                    <a:lnTo>
                      <a:pt x="263" y="2758"/>
                    </a:lnTo>
                    <a:cubicBezTo>
                      <a:pt x="0" y="2968"/>
                      <a:pt x="158" y="3389"/>
                      <a:pt x="474" y="3442"/>
                    </a:cubicBezTo>
                    <a:lnTo>
                      <a:pt x="1842" y="3547"/>
                    </a:lnTo>
                    <a:lnTo>
                      <a:pt x="2315" y="4862"/>
                    </a:lnTo>
                    <a:cubicBezTo>
                      <a:pt x="2372" y="5004"/>
                      <a:pt x="2537" y="5100"/>
                      <a:pt x="2701" y="5100"/>
                    </a:cubicBezTo>
                    <a:cubicBezTo>
                      <a:pt x="2840" y="5100"/>
                      <a:pt x="2979" y="5031"/>
                      <a:pt x="3052" y="4862"/>
                    </a:cubicBezTo>
                    <a:lnTo>
                      <a:pt x="3630" y="3652"/>
                    </a:lnTo>
                    <a:lnTo>
                      <a:pt x="4998" y="3547"/>
                    </a:lnTo>
                    <a:cubicBezTo>
                      <a:pt x="5314" y="3547"/>
                      <a:pt x="5524" y="3126"/>
                      <a:pt x="5261" y="2916"/>
                    </a:cubicBezTo>
                    <a:lnTo>
                      <a:pt x="4209" y="1969"/>
                    </a:lnTo>
                    <a:lnTo>
                      <a:pt x="4630" y="601"/>
                    </a:lnTo>
                    <a:cubicBezTo>
                      <a:pt x="4716" y="343"/>
                      <a:pt x="4486" y="86"/>
                      <a:pt x="4255" y="86"/>
                    </a:cubicBezTo>
                    <a:cubicBezTo>
                      <a:pt x="4204" y="86"/>
                      <a:pt x="4152" y="99"/>
                      <a:pt x="4104" y="128"/>
                    </a:cubicBezTo>
                    <a:lnTo>
                      <a:pt x="2841" y="864"/>
                    </a:lnTo>
                    <a:lnTo>
                      <a:pt x="1684" y="75"/>
                    </a:lnTo>
                    <a:cubicBezTo>
                      <a:pt x="1595" y="24"/>
                      <a:pt x="1509" y="1"/>
                      <a:pt x="1431" y="1"/>
                    </a:cubicBezTo>
                    <a:close/>
                  </a:path>
                </a:pathLst>
              </a:custGeom>
              <a:solidFill>
                <a:srgbClr val="FCC34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58" name="Google Shape;558;p3"/>
              <p:cNvSpPr/>
              <p:nvPr/>
            </p:nvSpPr>
            <p:spPr>
              <a:xfrm>
                <a:off x="802300" y="1893750"/>
                <a:ext cx="42100" cy="23450"/>
              </a:xfrm>
              <a:custGeom>
                <a:avLst/>
                <a:gdLst/>
                <a:ahLst/>
                <a:cxnLst/>
                <a:rect l="l" t="t" r="r" b="b"/>
                <a:pathLst>
                  <a:path w="1684" h="938" extrusionOk="0">
                    <a:moveTo>
                      <a:pt x="1447" y="1"/>
                    </a:moveTo>
                    <a:cubicBezTo>
                      <a:pt x="1377" y="1"/>
                      <a:pt x="1299" y="30"/>
                      <a:pt x="1210" y="96"/>
                    </a:cubicBezTo>
                    <a:lnTo>
                      <a:pt x="1" y="780"/>
                    </a:lnTo>
                    <a:lnTo>
                      <a:pt x="316" y="938"/>
                    </a:lnTo>
                    <a:lnTo>
                      <a:pt x="1684" y="148"/>
                    </a:lnTo>
                    <a:cubicBezTo>
                      <a:pt x="1623" y="57"/>
                      <a:pt x="1544" y="1"/>
                      <a:pt x="1447" y="1"/>
                    </a:cubicBezTo>
                    <a:close/>
                  </a:path>
                </a:pathLst>
              </a:custGeom>
              <a:solidFill>
                <a:srgbClr val="FAB83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59" name="Google Shape;559;p3"/>
              <p:cNvSpPr/>
              <p:nvPr/>
            </p:nvSpPr>
            <p:spPr>
              <a:xfrm>
                <a:off x="732600" y="1892325"/>
                <a:ext cx="74975" cy="126300"/>
              </a:xfrm>
              <a:custGeom>
                <a:avLst/>
                <a:gdLst/>
                <a:ahLst/>
                <a:cxnLst/>
                <a:rect l="l" t="t" r="r" b="b"/>
                <a:pathLst>
                  <a:path w="2999" h="5052" extrusionOk="0">
                    <a:moveTo>
                      <a:pt x="1559" y="0"/>
                    </a:moveTo>
                    <a:cubicBezTo>
                      <a:pt x="1320" y="0"/>
                      <a:pt x="1063" y="218"/>
                      <a:pt x="1105" y="468"/>
                    </a:cubicBezTo>
                    <a:lnTo>
                      <a:pt x="1368" y="1836"/>
                    </a:lnTo>
                    <a:lnTo>
                      <a:pt x="263" y="2678"/>
                    </a:lnTo>
                    <a:cubicBezTo>
                      <a:pt x="0" y="2888"/>
                      <a:pt x="158" y="3362"/>
                      <a:pt x="474" y="3362"/>
                    </a:cubicBezTo>
                    <a:lnTo>
                      <a:pt x="1842" y="3467"/>
                    </a:lnTo>
                    <a:lnTo>
                      <a:pt x="2315" y="4782"/>
                    </a:lnTo>
                    <a:cubicBezTo>
                      <a:pt x="2415" y="4949"/>
                      <a:pt x="2578" y="5052"/>
                      <a:pt x="2738" y="5052"/>
                    </a:cubicBezTo>
                    <a:cubicBezTo>
                      <a:pt x="2830" y="5052"/>
                      <a:pt x="2922" y="5017"/>
                      <a:pt x="2999" y="4940"/>
                    </a:cubicBezTo>
                    <a:cubicBezTo>
                      <a:pt x="2894" y="4887"/>
                      <a:pt x="2841" y="4887"/>
                      <a:pt x="2841" y="4782"/>
                    </a:cubicBezTo>
                    <a:lnTo>
                      <a:pt x="2368" y="3467"/>
                    </a:lnTo>
                    <a:lnTo>
                      <a:pt x="1000" y="3362"/>
                    </a:lnTo>
                    <a:cubicBezTo>
                      <a:pt x="684" y="3309"/>
                      <a:pt x="527" y="2888"/>
                      <a:pt x="790" y="2678"/>
                    </a:cubicBezTo>
                    <a:lnTo>
                      <a:pt x="1894" y="1836"/>
                    </a:lnTo>
                    <a:lnTo>
                      <a:pt x="1631" y="468"/>
                    </a:lnTo>
                    <a:cubicBezTo>
                      <a:pt x="1631" y="311"/>
                      <a:pt x="1631" y="205"/>
                      <a:pt x="1789" y="153"/>
                    </a:cubicBezTo>
                    <a:lnTo>
                      <a:pt x="1736" y="48"/>
                    </a:lnTo>
                    <a:cubicBezTo>
                      <a:pt x="1682" y="15"/>
                      <a:pt x="1621" y="0"/>
                      <a:pt x="1559" y="0"/>
                    </a:cubicBezTo>
                    <a:close/>
                  </a:path>
                </a:pathLst>
              </a:custGeom>
              <a:solidFill>
                <a:srgbClr val="FAB83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560" name="Google Shape;560;p3"/>
            <p:cNvGrpSpPr/>
            <p:nvPr/>
          </p:nvGrpSpPr>
          <p:grpSpPr>
            <a:xfrm>
              <a:off x="4961800" y="6288600"/>
              <a:ext cx="135369" cy="129375"/>
              <a:chOff x="2419900" y="952925"/>
              <a:chExt cx="134175" cy="129375"/>
            </a:xfrm>
          </p:grpSpPr>
          <p:sp>
            <p:nvSpPr>
              <p:cNvPr id="561" name="Google Shape;561;p3"/>
              <p:cNvSpPr/>
              <p:nvPr/>
            </p:nvSpPr>
            <p:spPr>
              <a:xfrm>
                <a:off x="2421550" y="952925"/>
                <a:ext cx="132525" cy="129375"/>
              </a:xfrm>
              <a:custGeom>
                <a:avLst/>
                <a:gdLst/>
                <a:ahLst/>
                <a:cxnLst/>
                <a:rect l="l" t="t" r="r" b="b"/>
                <a:pathLst>
                  <a:path w="5301" h="5175" extrusionOk="0">
                    <a:moveTo>
                      <a:pt x="2854" y="1"/>
                    </a:moveTo>
                    <a:cubicBezTo>
                      <a:pt x="2742" y="1"/>
                      <a:pt x="2640" y="55"/>
                      <a:pt x="2617" y="169"/>
                    </a:cubicBezTo>
                    <a:lnTo>
                      <a:pt x="1881" y="1326"/>
                    </a:lnTo>
                    <a:lnTo>
                      <a:pt x="513" y="1221"/>
                    </a:lnTo>
                    <a:cubicBezTo>
                      <a:pt x="493" y="1218"/>
                      <a:pt x="473" y="1216"/>
                      <a:pt x="453" y="1216"/>
                    </a:cubicBezTo>
                    <a:cubicBezTo>
                      <a:pt x="172" y="1216"/>
                      <a:pt x="1" y="1554"/>
                      <a:pt x="198" y="1800"/>
                    </a:cubicBezTo>
                    <a:lnTo>
                      <a:pt x="1092" y="2852"/>
                    </a:lnTo>
                    <a:lnTo>
                      <a:pt x="566" y="4167"/>
                    </a:lnTo>
                    <a:cubicBezTo>
                      <a:pt x="478" y="4431"/>
                      <a:pt x="647" y="4731"/>
                      <a:pt x="889" y="4731"/>
                    </a:cubicBezTo>
                    <a:cubicBezTo>
                      <a:pt x="937" y="4731"/>
                      <a:pt x="987" y="4719"/>
                      <a:pt x="1039" y="4693"/>
                    </a:cubicBezTo>
                    <a:lnTo>
                      <a:pt x="2354" y="4167"/>
                    </a:lnTo>
                    <a:lnTo>
                      <a:pt x="3407" y="5114"/>
                    </a:lnTo>
                    <a:cubicBezTo>
                      <a:pt x="3462" y="5155"/>
                      <a:pt x="3527" y="5175"/>
                      <a:pt x="3594" y="5175"/>
                    </a:cubicBezTo>
                    <a:cubicBezTo>
                      <a:pt x="3784" y="5175"/>
                      <a:pt x="3985" y="5018"/>
                      <a:pt x="3985" y="4746"/>
                    </a:cubicBezTo>
                    <a:lnTo>
                      <a:pt x="3880" y="3378"/>
                    </a:lnTo>
                    <a:lnTo>
                      <a:pt x="5037" y="2641"/>
                    </a:lnTo>
                    <a:cubicBezTo>
                      <a:pt x="5300" y="2536"/>
                      <a:pt x="5248" y="2063"/>
                      <a:pt x="4932" y="2010"/>
                    </a:cubicBezTo>
                    <a:lnTo>
                      <a:pt x="3512" y="1695"/>
                    </a:lnTo>
                    <a:lnTo>
                      <a:pt x="3196" y="274"/>
                    </a:lnTo>
                    <a:cubicBezTo>
                      <a:pt x="3166" y="95"/>
                      <a:pt x="3001" y="1"/>
                      <a:pt x="2854" y="1"/>
                    </a:cubicBezTo>
                    <a:close/>
                  </a:path>
                </a:pathLst>
              </a:custGeom>
              <a:solidFill>
                <a:srgbClr val="FCC34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62" name="Google Shape;562;p3"/>
              <p:cNvSpPr/>
              <p:nvPr/>
            </p:nvSpPr>
            <p:spPr>
              <a:xfrm>
                <a:off x="2510650" y="995275"/>
                <a:ext cx="40800" cy="17125"/>
              </a:xfrm>
              <a:custGeom>
                <a:avLst/>
                <a:gdLst/>
                <a:ahLst/>
                <a:cxnLst/>
                <a:rect l="l" t="t" r="r" b="b"/>
                <a:pathLst>
                  <a:path w="1632" h="685" extrusionOk="0">
                    <a:moveTo>
                      <a:pt x="0" y="1"/>
                    </a:moveTo>
                    <a:lnTo>
                      <a:pt x="53" y="316"/>
                    </a:lnTo>
                    <a:lnTo>
                      <a:pt x="1631" y="684"/>
                    </a:lnTo>
                    <a:cubicBezTo>
                      <a:pt x="1631" y="579"/>
                      <a:pt x="1473" y="369"/>
                      <a:pt x="1368" y="316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63" name="Google Shape;563;p3"/>
              <p:cNvSpPr/>
              <p:nvPr/>
            </p:nvSpPr>
            <p:spPr>
              <a:xfrm>
                <a:off x="2419900" y="952925"/>
                <a:ext cx="81575" cy="117875"/>
              </a:xfrm>
              <a:custGeom>
                <a:avLst/>
                <a:gdLst/>
                <a:ahLst/>
                <a:cxnLst/>
                <a:rect l="l" t="t" r="r" b="b"/>
                <a:pathLst>
                  <a:path w="3263" h="4715" extrusionOk="0">
                    <a:moveTo>
                      <a:pt x="2910" y="1"/>
                    </a:moveTo>
                    <a:cubicBezTo>
                      <a:pt x="2791" y="1"/>
                      <a:pt x="2676" y="55"/>
                      <a:pt x="2631" y="169"/>
                    </a:cubicBezTo>
                    <a:lnTo>
                      <a:pt x="1894" y="1326"/>
                    </a:lnTo>
                    <a:lnTo>
                      <a:pt x="527" y="1221"/>
                    </a:lnTo>
                    <a:cubicBezTo>
                      <a:pt x="211" y="1221"/>
                      <a:pt x="1" y="1537"/>
                      <a:pt x="211" y="1800"/>
                    </a:cubicBezTo>
                    <a:lnTo>
                      <a:pt x="444" y="2074"/>
                    </a:lnTo>
                    <a:lnTo>
                      <a:pt x="444" y="2074"/>
                    </a:lnTo>
                    <a:cubicBezTo>
                      <a:pt x="423" y="1876"/>
                      <a:pt x="553" y="1678"/>
                      <a:pt x="745" y="1678"/>
                    </a:cubicBezTo>
                    <a:cubicBezTo>
                      <a:pt x="776" y="1678"/>
                      <a:pt x="808" y="1683"/>
                      <a:pt x="842" y="1695"/>
                    </a:cubicBezTo>
                    <a:lnTo>
                      <a:pt x="2210" y="1800"/>
                    </a:lnTo>
                    <a:lnTo>
                      <a:pt x="2946" y="642"/>
                    </a:lnTo>
                    <a:cubicBezTo>
                      <a:pt x="2999" y="485"/>
                      <a:pt x="3157" y="432"/>
                      <a:pt x="3262" y="432"/>
                    </a:cubicBezTo>
                    <a:lnTo>
                      <a:pt x="3262" y="274"/>
                    </a:lnTo>
                    <a:cubicBezTo>
                      <a:pt x="3232" y="95"/>
                      <a:pt x="3067" y="1"/>
                      <a:pt x="2910" y="1"/>
                    </a:cubicBezTo>
                    <a:close/>
                    <a:moveTo>
                      <a:pt x="444" y="2074"/>
                    </a:moveTo>
                    <a:cubicBezTo>
                      <a:pt x="452" y="2143"/>
                      <a:pt x="478" y="2212"/>
                      <a:pt x="527" y="2273"/>
                    </a:cubicBezTo>
                    <a:lnTo>
                      <a:pt x="1078" y="2921"/>
                    </a:lnTo>
                    <a:lnTo>
                      <a:pt x="1078" y="2921"/>
                    </a:lnTo>
                    <a:lnTo>
                      <a:pt x="1105" y="2852"/>
                    </a:lnTo>
                    <a:lnTo>
                      <a:pt x="444" y="2074"/>
                    </a:lnTo>
                    <a:close/>
                    <a:moveTo>
                      <a:pt x="1078" y="2921"/>
                    </a:moveTo>
                    <a:lnTo>
                      <a:pt x="579" y="4167"/>
                    </a:lnTo>
                    <a:cubicBezTo>
                      <a:pt x="486" y="4401"/>
                      <a:pt x="642" y="4636"/>
                      <a:pt x="864" y="4684"/>
                    </a:cubicBezTo>
                    <a:lnTo>
                      <a:pt x="864" y="4684"/>
                    </a:lnTo>
                    <a:cubicBezTo>
                      <a:pt x="869" y="4671"/>
                      <a:pt x="879" y="4656"/>
                      <a:pt x="895" y="4640"/>
                    </a:cubicBezTo>
                    <a:lnTo>
                      <a:pt x="1421" y="3325"/>
                    </a:lnTo>
                    <a:lnTo>
                      <a:pt x="1078" y="2921"/>
                    </a:lnTo>
                    <a:close/>
                    <a:moveTo>
                      <a:pt x="864" y="4684"/>
                    </a:moveTo>
                    <a:cubicBezTo>
                      <a:pt x="856" y="4702"/>
                      <a:pt x="861" y="4715"/>
                      <a:pt x="881" y="4715"/>
                    </a:cubicBezTo>
                    <a:cubicBezTo>
                      <a:pt x="895" y="4715"/>
                      <a:pt x="917" y="4708"/>
                      <a:pt x="947" y="4693"/>
                    </a:cubicBezTo>
                    <a:cubicBezTo>
                      <a:pt x="919" y="4693"/>
                      <a:pt x="891" y="4690"/>
                      <a:pt x="864" y="4684"/>
                    </a:cubicBezTo>
                    <a:close/>
                  </a:path>
                </a:pathLst>
              </a:custGeom>
              <a:solidFill>
                <a:srgbClr val="191919">
                  <a:alpha val="7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564" name="Google Shape;564;p3"/>
          <p:cNvGrpSpPr/>
          <p:nvPr/>
        </p:nvGrpSpPr>
        <p:grpSpPr>
          <a:xfrm>
            <a:off x="-2280" y="-11449"/>
            <a:ext cx="12192214" cy="6882076"/>
            <a:chOff x="-2000" y="-12625"/>
            <a:chExt cx="10692000" cy="7589400"/>
          </a:xfrm>
        </p:grpSpPr>
        <p:sp>
          <p:nvSpPr>
            <p:cNvPr id="565" name="Google Shape;565;p3"/>
            <p:cNvSpPr/>
            <p:nvPr/>
          </p:nvSpPr>
          <p:spPr>
            <a:xfrm>
              <a:off x="-2000" y="-12625"/>
              <a:ext cx="10692000" cy="7589400"/>
            </a:xfrm>
            <a:prstGeom prst="frame">
              <a:avLst>
                <a:gd name="adj1" fmla="val 5431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566" name="Google Shape;566;p3"/>
            <p:cNvGrpSpPr/>
            <p:nvPr/>
          </p:nvGrpSpPr>
          <p:grpSpPr>
            <a:xfrm>
              <a:off x="73845" y="61396"/>
              <a:ext cx="10544304" cy="7425379"/>
              <a:chOff x="73845" y="61396"/>
              <a:chExt cx="10544304" cy="7425379"/>
            </a:xfrm>
          </p:grpSpPr>
          <p:grpSp>
            <p:nvGrpSpPr>
              <p:cNvPr id="567" name="Google Shape;567;p3"/>
              <p:cNvGrpSpPr/>
              <p:nvPr/>
            </p:nvGrpSpPr>
            <p:grpSpPr>
              <a:xfrm rot="10800000" flipH="1">
                <a:off x="541072" y="7200946"/>
                <a:ext cx="9609875" cy="285829"/>
                <a:chOff x="471460" y="61396"/>
                <a:chExt cx="9609875" cy="285829"/>
              </a:xfrm>
            </p:grpSpPr>
            <p:grpSp>
              <p:nvGrpSpPr>
                <p:cNvPr id="568" name="Google Shape;568;p3"/>
                <p:cNvGrpSpPr/>
                <p:nvPr/>
              </p:nvGrpSpPr>
              <p:grpSpPr>
                <a:xfrm>
                  <a:off x="471460" y="61396"/>
                  <a:ext cx="8862425" cy="285829"/>
                  <a:chOff x="395260" y="61396"/>
                  <a:chExt cx="8862425" cy="285829"/>
                </a:xfrm>
              </p:grpSpPr>
              <p:grpSp>
                <p:nvGrpSpPr>
                  <p:cNvPr id="569" name="Google Shape;569;p3"/>
                  <p:cNvGrpSpPr/>
                  <p:nvPr/>
                </p:nvGrpSpPr>
                <p:grpSpPr>
                  <a:xfrm rot="5400000">
                    <a:off x="8465008" y="-445452"/>
                    <a:ext cx="278654" cy="1306700"/>
                    <a:chOff x="73845" y="3561500"/>
                    <a:chExt cx="278654" cy="1306700"/>
                  </a:xfrm>
                </p:grpSpPr>
                <p:grpSp>
                  <p:nvGrpSpPr>
                    <p:cNvPr id="570" name="Google Shape;570;p3"/>
                    <p:cNvGrpSpPr/>
                    <p:nvPr/>
                  </p:nvGrpSpPr>
                  <p:grpSpPr>
                    <a:xfrm>
                      <a:off x="179620" y="39543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571" name="Google Shape;571;p3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572" name="Google Shape;572;p3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573" name="Google Shape;573;p3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</p:grpSp>
                <p:grpSp>
                  <p:nvGrpSpPr>
                    <p:cNvPr id="574" name="Google Shape;574;p3"/>
                    <p:cNvGrpSpPr/>
                    <p:nvPr/>
                  </p:nvGrpSpPr>
                  <p:grpSpPr>
                    <a:xfrm>
                      <a:off x="116495" y="43471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575" name="Google Shape;575;p3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576" name="Google Shape;576;p3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577" name="Google Shape;577;p3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</p:grpSp>
                <p:grpSp>
                  <p:nvGrpSpPr>
                    <p:cNvPr id="578" name="Google Shape;578;p3"/>
                    <p:cNvGrpSpPr/>
                    <p:nvPr/>
                  </p:nvGrpSpPr>
                  <p:grpSpPr>
                    <a:xfrm>
                      <a:off x="213170" y="47399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579" name="Google Shape;579;p3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580" name="Google Shape;580;p3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581" name="Google Shape;581;p3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</p:grpSp>
                <p:grpSp>
                  <p:nvGrpSpPr>
                    <p:cNvPr id="582" name="Google Shape;582;p3"/>
                    <p:cNvGrpSpPr/>
                    <p:nvPr/>
                  </p:nvGrpSpPr>
                  <p:grpSpPr>
                    <a:xfrm>
                      <a:off x="73845" y="35615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583" name="Google Shape;583;p3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584" name="Google Shape;584;p3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585" name="Google Shape;585;p3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</p:grpSp>
              </p:grpSp>
              <p:grpSp>
                <p:nvGrpSpPr>
                  <p:cNvPr id="586" name="Google Shape;586;p3"/>
                  <p:cNvGrpSpPr/>
                  <p:nvPr/>
                </p:nvGrpSpPr>
                <p:grpSpPr>
                  <a:xfrm rot="5400000">
                    <a:off x="3923120" y="-3466465"/>
                    <a:ext cx="285829" cy="7341550"/>
                    <a:chOff x="73845" y="36500"/>
                    <a:chExt cx="285829" cy="7341550"/>
                  </a:xfrm>
                </p:grpSpPr>
                <p:grpSp>
                  <p:nvGrpSpPr>
                    <p:cNvPr id="587" name="Google Shape;587;p3"/>
                    <p:cNvGrpSpPr/>
                    <p:nvPr/>
                  </p:nvGrpSpPr>
                  <p:grpSpPr>
                    <a:xfrm>
                      <a:off x="73845" y="4538300"/>
                      <a:ext cx="285829" cy="2839750"/>
                      <a:chOff x="73845" y="3561500"/>
                      <a:chExt cx="285829" cy="2839750"/>
                    </a:xfrm>
                  </p:grpSpPr>
                  <p:grpSp>
                    <p:nvGrpSpPr>
                      <p:cNvPr id="588" name="Google Shape;588;p3"/>
                      <p:cNvGrpSpPr/>
                      <p:nvPr/>
                    </p:nvGrpSpPr>
                    <p:grpSpPr>
                      <a:xfrm>
                        <a:off x="73845" y="3561500"/>
                        <a:ext cx="278654" cy="1306700"/>
                        <a:chOff x="73845" y="3561500"/>
                        <a:chExt cx="278654" cy="1306700"/>
                      </a:xfrm>
                    </p:grpSpPr>
                    <p:grpSp>
                      <p:nvGrpSpPr>
                        <p:cNvPr id="589" name="Google Shape;589;p3"/>
                        <p:cNvGrpSpPr/>
                        <p:nvPr/>
                      </p:nvGrpSpPr>
                      <p:grpSpPr>
                        <a:xfrm>
                          <a:off x="179620" y="39543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590" name="Google Shape;590;p3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>
                              <a:buClr>
                                <a:srgbClr val="000000"/>
                              </a:buClr>
                              <a:buFont typeface="Arial"/>
                              <a:buNone/>
                            </a:pPr>
                            <a:endParaRPr sz="1400" kern="0">
                              <a:solidFill>
                                <a:srgbClr val="000000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  <p:sp>
                        <p:nvSpPr>
                          <p:cNvPr id="591" name="Google Shape;591;p3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>
                              <a:buClr>
                                <a:srgbClr val="000000"/>
                              </a:buClr>
                              <a:buFont typeface="Arial"/>
                              <a:buNone/>
                            </a:pPr>
                            <a:endParaRPr sz="1400" kern="0">
                              <a:solidFill>
                                <a:srgbClr val="000000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  <p:sp>
                        <p:nvSpPr>
                          <p:cNvPr id="592" name="Google Shape;592;p3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>
                              <a:buClr>
                                <a:srgbClr val="000000"/>
                              </a:buClr>
                              <a:buFont typeface="Arial"/>
                              <a:buNone/>
                            </a:pPr>
                            <a:endParaRPr sz="1400" kern="0">
                              <a:solidFill>
                                <a:srgbClr val="000000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</p:grpSp>
                    <p:grpSp>
                      <p:nvGrpSpPr>
                        <p:cNvPr id="593" name="Google Shape;593;p3"/>
                        <p:cNvGrpSpPr/>
                        <p:nvPr/>
                      </p:nvGrpSpPr>
                      <p:grpSpPr>
                        <a:xfrm>
                          <a:off x="116495" y="43471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594" name="Google Shape;594;p3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>
                              <a:buClr>
                                <a:srgbClr val="000000"/>
                              </a:buClr>
                              <a:buFont typeface="Arial"/>
                              <a:buNone/>
                            </a:pPr>
                            <a:endParaRPr sz="1400" kern="0">
                              <a:solidFill>
                                <a:srgbClr val="000000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  <p:sp>
                        <p:nvSpPr>
                          <p:cNvPr id="595" name="Google Shape;595;p3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>
                              <a:buClr>
                                <a:srgbClr val="000000"/>
                              </a:buClr>
                              <a:buFont typeface="Arial"/>
                              <a:buNone/>
                            </a:pPr>
                            <a:endParaRPr sz="1400" kern="0">
                              <a:solidFill>
                                <a:srgbClr val="000000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  <p:sp>
                        <p:nvSpPr>
                          <p:cNvPr id="596" name="Google Shape;596;p3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>
                              <a:buClr>
                                <a:srgbClr val="000000"/>
                              </a:buClr>
                              <a:buFont typeface="Arial"/>
                              <a:buNone/>
                            </a:pPr>
                            <a:endParaRPr sz="1400" kern="0">
                              <a:solidFill>
                                <a:srgbClr val="000000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</p:grpSp>
                    <p:grpSp>
                      <p:nvGrpSpPr>
                        <p:cNvPr id="597" name="Google Shape;597;p3"/>
                        <p:cNvGrpSpPr/>
                        <p:nvPr/>
                      </p:nvGrpSpPr>
                      <p:grpSpPr>
                        <a:xfrm>
                          <a:off x="213170" y="47399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598" name="Google Shape;598;p3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>
                              <a:buClr>
                                <a:srgbClr val="000000"/>
                              </a:buClr>
                              <a:buFont typeface="Arial"/>
                              <a:buNone/>
                            </a:pPr>
                            <a:endParaRPr sz="1400" kern="0">
                              <a:solidFill>
                                <a:srgbClr val="000000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  <p:sp>
                        <p:nvSpPr>
                          <p:cNvPr id="599" name="Google Shape;599;p3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>
                              <a:buClr>
                                <a:srgbClr val="000000"/>
                              </a:buClr>
                              <a:buFont typeface="Arial"/>
                              <a:buNone/>
                            </a:pPr>
                            <a:endParaRPr sz="1400" kern="0">
                              <a:solidFill>
                                <a:srgbClr val="000000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  <p:sp>
                        <p:nvSpPr>
                          <p:cNvPr id="600" name="Google Shape;600;p3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>
                              <a:buClr>
                                <a:srgbClr val="000000"/>
                              </a:buClr>
                              <a:buFont typeface="Arial"/>
                              <a:buNone/>
                            </a:pPr>
                            <a:endParaRPr sz="1400" kern="0">
                              <a:solidFill>
                                <a:srgbClr val="000000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</p:grpSp>
                    <p:grpSp>
                      <p:nvGrpSpPr>
                        <p:cNvPr id="601" name="Google Shape;601;p3"/>
                        <p:cNvGrpSpPr/>
                        <p:nvPr/>
                      </p:nvGrpSpPr>
                      <p:grpSpPr>
                        <a:xfrm>
                          <a:off x="73845" y="35615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602" name="Google Shape;602;p3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>
                              <a:buClr>
                                <a:srgbClr val="000000"/>
                              </a:buClr>
                              <a:buFont typeface="Arial"/>
                              <a:buNone/>
                            </a:pPr>
                            <a:endParaRPr sz="1400" kern="0">
                              <a:solidFill>
                                <a:srgbClr val="000000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  <p:sp>
                        <p:nvSpPr>
                          <p:cNvPr id="603" name="Google Shape;603;p3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>
                              <a:buClr>
                                <a:srgbClr val="000000"/>
                              </a:buClr>
                              <a:buFont typeface="Arial"/>
                              <a:buNone/>
                            </a:pPr>
                            <a:endParaRPr sz="1400" kern="0">
                              <a:solidFill>
                                <a:srgbClr val="000000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  <p:sp>
                        <p:nvSpPr>
                          <p:cNvPr id="604" name="Google Shape;604;p3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>
                              <a:buClr>
                                <a:srgbClr val="000000"/>
                              </a:buClr>
                              <a:buFont typeface="Arial"/>
                              <a:buNone/>
                            </a:pPr>
                            <a:endParaRPr sz="1400" kern="0">
                              <a:solidFill>
                                <a:srgbClr val="000000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</p:grpSp>
                  </p:grpSp>
                  <p:grpSp>
                    <p:nvGrpSpPr>
                      <p:cNvPr id="605" name="Google Shape;605;p3"/>
                      <p:cNvGrpSpPr/>
                      <p:nvPr/>
                    </p:nvGrpSpPr>
                    <p:grpSpPr>
                      <a:xfrm>
                        <a:off x="81020" y="5094550"/>
                        <a:ext cx="278654" cy="1306700"/>
                        <a:chOff x="73845" y="3561500"/>
                        <a:chExt cx="278654" cy="1306700"/>
                      </a:xfrm>
                    </p:grpSpPr>
                    <p:grpSp>
                      <p:nvGrpSpPr>
                        <p:cNvPr id="606" name="Google Shape;606;p3"/>
                        <p:cNvGrpSpPr/>
                        <p:nvPr/>
                      </p:nvGrpSpPr>
                      <p:grpSpPr>
                        <a:xfrm>
                          <a:off x="179620" y="39543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607" name="Google Shape;607;p3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>
                              <a:buClr>
                                <a:srgbClr val="000000"/>
                              </a:buClr>
                              <a:buFont typeface="Arial"/>
                              <a:buNone/>
                            </a:pPr>
                            <a:endParaRPr sz="1400" kern="0">
                              <a:solidFill>
                                <a:srgbClr val="000000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  <p:sp>
                        <p:nvSpPr>
                          <p:cNvPr id="608" name="Google Shape;608;p3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>
                              <a:buClr>
                                <a:srgbClr val="000000"/>
                              </a:buClr>
                              <a:buFont typeface="Arial"/>
                              <a:buNone/>
                            </a:pPr>
                            <a:endParaRPr sz="1400" kern="0">
                              <a:solidFill>
                                <a:srgbClr val="000000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  <p:sp>
                        <p:nvSpPr>
                          <p:cNvPr id="609" name="Google Shape;609;p3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>
                              <a:buClr>
                                <a:srgbClr val="000000"/>
                              </a:buClr>
                              <a:buFont typeface="Arial"/>
                              <a:buNone/>
                            </a:pPr>
                            <a:endParaRPr sz="1400" kern="0">
                              <a:solidFill>
                                <a:srgbClr val="000000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</p:grpSp>
                    <p:grpSp>
                      <p:nvGrpSpPr>
                        <p:cNvPr id="610" name="Google Shape;610;p3"/>
                        <p:cNvGrpSpPr/>
                        <p:nvPr/>
                      </p:nvGrpSpPr>
                      <p:grpSpPr>
                        <a:xfrm>
                          <a:off x="116495" y="43471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611" name="Google Shape;611;p3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>
                              <a:buClr>
                                <a:srgbClr val="000000"/>
                              </a:buClr>
                              <a:buFont typeface="Arial"/>
                              <a:buNone/>
                            </a:pPr>
                            <a:endParaRPr sz="1400" kern="0">
                              <a:solidFill>
                                <a:srgbClr val="000000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  <p:sp>
                        <p:nvSpPr>
                          <p:cNvPr id="612" name="Google Shape;612;p3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>
                              <a:buClr>
                                <a:srgbClr val="000000"/>
                              </a:buClr>
                              <a:buFont typeface="Arial"/>
                              <a:buNone/>
                            </a:pPr>
                            <a:endParaRPr sz="1400" kern="0">
                              <a:solidFill>
                                <a:srgbClr val="000000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  <p:sp>
                        <p:nvSpPr>
                          <p:cNvPr id="613" name="Google Shape;613;p3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>
                              <a:buClr>
                                <a:srgbClr val="000000"/>
                              </a:buClr>
                              <a:buFont typeface="Arial"/>
                              <a:buNone/>
                            </a:pPr>
                            <a:endParaRPr sz="1400" kern="0">
                              <a:solidFill>
                                <a:srgbClr val="000000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</p:grpSp>
                    <p:grpSp>
                      <p:nvGrpSpPr>
                        <p:cNvPr id="614" name="Google Shape;614;p3"/>
                        <p:cNvGrpSpPr/>
                        <p:nvPr/>
                      </p:nvGrpSpPr>
                      <p:grpSpPr>
                        <a:xfrm>
                          <a:off x="213170" y="47399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615" name="Google Shape;615;p3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>
                              <a:buClr>
                                <a:srgbClr val="000000"/>
                              </a:buClr>
                              <a:buFont typeface="Arial"/>
                              <a:buNone/>
                            </a:pPr>
                            <a:endParaRPr sz="1400" kern="0">
                              <a:solidFill>
                                <a:srgbClr val="000000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  <p:sp>
                        <p:nvSpPr>
                          <p:cNvPr id="616" name="Google Shape;616;p3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>
                              <a:buClr>
                                <a:srgbClr val="000000"/>
                              </a:buClr>
                              <a:buFont typeface="Arial"/>
                              <a:buNone/>
                            </a:pPr>
                            <a:endParaRPr sz="1400" kern="0">
                              <a:solidFill>
                                <a:srgbClr val="000000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  <p:sp>
                        <p:nvSpPr>
                          <p:cNvPr id="617" name="Google Shape;617;p3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>
                              <a:buClr>
                                <a:srgbClr val="000000"/>
                              </a:buClr>
                              <a:buFont typeface="Arial"/>
                              <a:buNone/>
                            </a:pPr>
                            <a:endParaRPr sz="1400" kern="0">
                              <a:solidFill>
                                <a:srgbClr val="000000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</p:grpSp>
                    <p:grpSp>
                      <p:nvGrpSpPr>
                        <p:cNvPr id="618" name="Google Shape;618;p3"/>
                        <p:cNvGrpSpPr/>
                        <p:nvPr/>
                      </p:nvGrpSpPr>
                      <p:grpSpPr>
                        <a:xfrm>
                          <a:off x="73845" y="35615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619" name="Google Shape;619;p3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>
                              <a:buClr>
                                <a:srgbClr val="000000"/>
                              </a:buClr>
                              <a:buFont typeface="Arial"/>
                              <a:buNone/>
                            </a:pPr>
                            <a:endParaRPr sz="1400" kern="0">
                              <a:solidFill>
                                <a:srgbClr val="000000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  <p:sp>
                        <p:nvSpPr>
                          <p:cNvPr id="620" name="Google Shape;620;p3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>
                              <a:buClr>
                                <a:srgbClr val="000000"/>
                              </a:buClr>
                              <a:buFont typeface="Arial"/>
                              <a:buNone/>
                            </a:pPr>
                            <a:endParaRPr sz="1400" kern="0">
                              <a:solidFill>
                                <a:srgbClr val="000000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  <p:sp>
                        <p:nvSpPr>
                          <p:cNvPr id="621" name="Google Shape;621;p3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>
                              <a:buClr>
                                <a:srgbClr val="000000"/>
                              </a:buClr>
                              <a:buFont typeface="Arial"/>
                              <a:buNone/>
                            </a:pPr>
                            <a:endParaRPr sz="1400" kern="0">
                              <a:solidFill>
                                <a:srgbClr val="000000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</p:grpSp>
                  </p:grpSp>
                </p:grpSp>
                <p:grpSp>
                  <p:nvGrpSpPr>
                    <p:cNvPr id="622" name="Google Shape;622;p3"/>
                    <p:cNvGrpSpPr/>
                    <p:nvPr/>
                  </p:nvGrpSpPr>
                  <p:grpSpPr>
                    <a:xfrm>
                      <a:off x="73845" y="1524775"/>
                      <a:ext cx="285829" cy="2839750"/>
                      <a:chOff x="73845" y="3561500"/>
                      <a:chExt cx="285829" cy="2839750"/>
                    </a:xfrm>
                  </p:grpSpPr>
                  <p:grpSp>
                    <p:nvGrpSpPr>
                      <p:cNvPr id="623" name="Google Shape;623;p3"/>
                      <p:cNvGrpSpPr/>
                      <p:nvPr/>
                    </p:nvGrpSpPr>
                    <p:grpSpPr>
                      <a:xfrm>
                        <a:off x="73845" y="3561500"/>
                        <a:ext cx="278654" cy="1306700"/>
                        <a:chOff x="73845" y="3561500"/>
                        <a:chExt cx="278654" cy="1306700"/>
                      </a:xfrm>
                    </p:grpSpPr>
                    <p:grpSp>
                      <p:nvGrpSpPr>
                        <p:cNvPr id="624" name="Google Shape;624;p3"/>
                        <p:cNvGrpSpPr/>
                        <p:nvPr/>
                      </p:nvGrpSpPr>
                      <p:grpSpPr>
                        <a:xfrm>
                          <a:off x="179620" y="39543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625" name="Google Shape;625;p3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>
                              <a:buClr>
                                <a:srgbClr val="000000"/>
                              </a:buClr>
                              <a:buFont typeface="Arial"/>
                              <a:buNone/>
                            </a:pPr>
                            <a:endParaRPr sz="1400" kern="0">
                              <a:solidFill>
                                <a:srgbClr val="000000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  <p:sp>
                        <p:nvSpPr>
                          <p:cNvPr id="626" name="Google Shape;626;p3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>
                              <a:buClr>
                                <a:srgbClr val="000000"/>
                              </a:buClr>
                              <a:buFont typeface="Arial"/>
                              <a:buNone/>
                            </a:pPr>
                            <a:endParaRPr sz="1400" kern="0">
                              <a:solidFill>
                                <a:srgbClr val="000000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  <p:sp>
                        <p:nvSpPr>
                          <p:cNvPr id="627" name="Google Shape;627;p3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>
                              <a:buClr>
                                <a:srgbClr val="000000"/>
                              </a:buClr>
                              <a:buFont typeface="Arial"/>
                              <a:buNone/>
                            </a:pPr>
                            <a:endParaRPr sz="1400" kern="0">
                              <a:solidFill>
                                <a:srgbClr val="000000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</p:grpSp>
                    <p:grpSp>
                      <p:nvGrpSpPr>
                        <p:cNvPr id="628" name="Google Shape;628;p3"/>
                        <p:cNvGrpSpPr/>
                        <p:nvPr/>
                      </p:nvGrpSpPr>
                      <p:grpSpPr>
                        <a:xfrm>
                          <a:off x="116495" y="43471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629" name="Google Shape;629;p3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>
                              <a:buClr>
                                <a:srgbClr val="000000"/>
                              </a:buClr>
                              <a:buFont typeface="Arial"/>
                              <a:buNone/>
                            </a:pPr>
                            <a:endParaRPr sz="1400" kern="0">
                              <a:solidFill>
                                <a:srgbClr val="000000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  <p:sp>
                        <p:nvSpPr>
                          <p:cNvPr id="630" name="Google Shape;630;p3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>
                              <a:buClr>
                                <a:srgbClr val="000000"/>
                              </a:buClr>
                              <a:buFont typeface="Arial"/>
                              <a:buNone/>
                            </a:pPr>
                            <a:endParaRPr sz="1400" kern="0">
                              <a:solidFill>
                                <a:srgbClr val="000000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  <p:sp>
                        <p:nvSpPr>
                          <p:cNvPr id="631" name="Google Shape;631;p3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>
                              <a:buClr>
                                <a:srgbClr val="000000"/>
                              </a:buClr>
                              <a:buFont typeface="Arial"/>
                              <a:buNone/>
                            </a:pPr>
                            <a:endParaRPr sz="1400" kern="0">
                              <a:solidFill>
                                <a:srgbClr val="000000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</p:grpSp>
                    <p:grpSp>
                      <p:nvGrpSpPr>
                        <p:cNvPr id="632" name="Google Shape;632;p3"/>
                        <p:cNvGrpSpPr/>
                        <p:nvPr/>
                      </p:nvGrpSpPr>
                      <p:grpSpPr>
                        <a:xfrm>
                          <a:off x="213170" y="47399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633" name="Google Shape;633;p3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>
                              <a:buClr>
                                <a:srgbClr val="000000"/>
                              </a:buClr>
                              <a:buFont typeface="Arial"/>
                              <a:buNone/>
                            </a:pPr>
                            <a:endParaRPr sz="1400" kern="0">
                              <a:solidFill>
                                <a:srgbClr val="000000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  <p:sp>
                        <p:nvSpPr>
                          <p:cNvPr id="634" name="Google Shape;634;p3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>
                              <a:buClr>
                                <a:srgbClr val="000000"/>
                              </a:buClr>
                              <a:buFont typeface="Arial"/>
                              <a:buNone/>
                            </a:pPr>
                            <a:endParaRPr sz="1400" kern="0">
                              <a:solidFill>
                                <a:srgbClr val="000000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  <p:sp>
                        <p:nvSpPr>
                          <p:cNvPr id="635" name="Google Shape;635;p3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>
                              <a:buClr>
                                <a:srgbClr val="000000"/>
                              </a:buClr>
                              <a:buFont typeface="Arial"/>
                              <a:buNone/>
                            </a:pPr>
                            <a:endParaRPr sz="1400" kern="0">
                              <a:solidFill>
                                <a:srgbClr val="000000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</p:grpSp>
                    <p:grpSp>
                      <p:nvGrpSpPr>
                        <p:cNvPr id="636" name="Google Shape;636;p3"/>
                        <p:cNvGrpSpPr/>
                        <p:nvPr/>
                      </p:nvGrpSpPr>
                      <p:grpSpPr>
                        <a:xfrm>
                          <a:off x="73845" y="35615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637" name="Google Shape;637;p3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>
                              <a:buClr>
                                <a:srgbClr val="000000"/>
                              </a:buClr>
                              <a:buFont typeface="Arial"/>
                              <a:buNone/>
                            </a:pPr>
                            <a:endParaRPr sz="1400" kern="0">
                              <a:solidFill>
                                <a:srgbClr val="000000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  <p:sp>
                        <p:nvSpPr>
                          <p:cNvPr id="638" name="Google Shape;638;p3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>
                              <a:buClr>
                                <a:srgbClr val="000000"/>
                              </a:buClr>
                              <a:buFont typeface="Arial"/>
                              <a:buNone/>
                            </a:pPr>
                            <a:endParaRPr sz="1400" kern="0">
                              <a:solidFill>
                                <a:srgbClr val="000000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  <p:sp>
                        <p:nvSpPr>
                          <p:cNvPr id="639" name="Google Shape;639;p3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>
                              <a:buClr>
                                <a:srgbClr val="000000"/>
                              </a:buClr>
                              <a:buFont typeface="Arial"/>
                              <a:buNone/>
                            </a:pPr>
                            <a:endParaRPr sz="1400" kern="0">
                              <a:solidFill>
                                <a:srgbClr val="000000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</p:grpSp>
                  </p:grpSp>
                  <p:grpSp>
                    <p:nvGrpSpPr>
                      <p:cNvPr id="640" name="Google Shape;640;p3"/>
                      <p:cNvGrpSpPr/>
                      <p:nvPr/>
                    </p:nvGrpSpPr>
                    <p:grpSpPr>
                      <a:xfrm>
                        <a:off x="81020" y="5094550"/>
                        <a:ext cx="278654" cy="1306700"/>
                        <a:chOff x="73845" y="3561500"/>
                        <a:chExt cx="278654" cy="1306700"/>
                      </a:xfrm>
                    </p:grpSpPr>
                    <p:grpSp>
                      <p:nvGrpSpPr>
                        <p:cNvPr id="641" name="Google Shape;641;p3"/>
                        <p:cNvGrpSpPr/>
                        <p:nvPr/>
                      </p:nvGrpSpPr>
                      <p:grpSpPr>
                        <a:xfrm>
                          <a:off x="179620" y="39543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642" name="Google Shape;642;p3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>
                              <a:buClr>
                                <a:srgbClr val="000000"/>
                              </a:buClr>
                              <a:buFont typeface="Arial"/>
                              <a:buNone/>
                            </a:pPr>
                            <a:endParaRPr sz="1400" kern="0">
                              <a:solidFill>
                                <a:srgbClr val="000000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  <p:sp>
                        <p:nvSpPr>
                          <p:cNvPr id="643" name="Google Shape;643;p3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>
                              <a:buClr>
                                <a:srgbClr val="000000"/>
                              </a:buClr>
                              <a:buFont typeface="Arial"/>
                              <a:buNone/>
                            </a:pPr>
                            <a:endParaRPr sz="1400" kern="0">
                              <a:solidFill>
                                <a:srgbClr val="000000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  <p:sp>
                        <p:nvSpPr>
                          <p:cNvPr id="644" name="Google Shape;644;p3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>
                              <a:buClr>
                                <a:srgbClr val="000000"/>
                              </a:buClr>
                              <a:buFont typeface="Arial"/>
                              <a:buNone/>
                            </a:pPr>
                            <a:endParaRPr sz="1400" kern="0">
                              <a:solidFill>
                                <a:srgbClr val="000000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</p:grpSp>
                    <p:grpSp>
                      <p:nvGrpSpPr>
                        <p:cNvPr id="645" name="Google Shape;645;p3"/>
                        <p:cNvGrpSpPr/>
                        <p:nvPr/>
                      </p:nvGrpSpPr>
                      <p:grpSpPr>
                        <a:xfrm>
                          <a:off x="116495" y="43471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646" name="Google Shape;646;p3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>
                              <a:buClr>
                                <a:srgbClr val="000000"/>
                              </a:buClr>
                              <a:buFont typeface="Arial"/>
                              <a:buNone/>
                            </a:pPr>
                            <a:endParaRPr sz="1400" kern="0">
                              <a:solidFill>
                                <a:srgbClr val="000000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  <p:sp>
                        <p:nvSpPr>
                          <p:cNvPr id="647" name="Google Shape;647;p3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>
                              <a:buClr>
                                <a:srgbClr val="000000"/>
                              </a:buClr>
                              <a:buFont typeface="Arial"/>
                              <a:buNone/>
                            </a:pPr>
                            <a:endParaRPr sz="1400" kern="0">
                              <a:solidFill>
                                <a:srgbClr val="000000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  <p:sp>
                        <p:nvSpPr>
                          <p:cNvPr id="648" name="Google Shape;648;p3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>
                              <a:buClr>
                                <a:srgbClr val="000000"/>
                              </a:buClr>
                              <a:buFont typeface="Arial"/>
                              <a:buNone/>
                            </a:pPr>
                            <a:endParaRPr sz="1400" kern="0">
                              <a:solidFill>
                                <a:srgbClr val="000000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</p:grpSp>
                    <p:grpSp>
                      <p:nvGrpSpPr>
                        <p:cNvPr id="649" name="Google Shape;649;p3"/>
                        <p:cNvGrpSpPr/>
                        <p:nvPr/>
                      </p:nvGrpSpPr>
                      <p:grpSpPr>
                        <a:xfrm>
                          <a:off x="213170" y="47399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650" name="Google Shape;650;p3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>
                              <a:buClr>
                                <a:srgbClr val="000000"/>
                              </a:buClr>
                              <a:buFont typeface="Arial"/>
                              <a:buNone/>
                            </a:pPr>
                            <a:endParaRPr sz="1400" kern="0">
                              <a:solidFill>
                                <a:srgbClr val="000000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  <p:sp>
                        <p:nvSpPr>
                          <p:cNvPr id="651" name="Google Shape;651;p3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>
                              <a:buClr>
                                <a:srgbClr val="000000"/>
                              </a:buClr>
                              <a:buFont typeface="Arial"/>
                              <a:buNone/>
                            </a:pPr>
                            <a:endParaRPr sz="1400" kern="0">
                              <a:solidFill>
                                <a:srgbClr val="000000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  <p:sp>
                        <p:nvSpPr>
                          <p:cNvPr id="652" name="Google Shape;652;p3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>
                              <a:buClr>
                                <a:srgbClr val="000000"/>
                              </a:buClr>
                              <a:buFont typeface="Arial"/>
                              <a:buNone/>
                            </a:pPr>
                            <a:endParaRPr sz="1400" kern="0">
                              <a:solidFill>
                                <a:srgbClr val="000000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</p:grpSp>
                    <p:grpSp>
                      <p:nvGrpSpPr>
                        <p:cNvPr id="653" name="Google Shape;653;p3"/>
                        <p:cNvGrpSpPr/>
                        <p:nvPr/>
                      </p:nvGrpSpPr>
                      <p:grpSpPr>
                        <a:xfrm>
                          <a:off x="73845" y="35615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654" name="Google Shape;654;p3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>
                              <a:buClr>
                                <a:srgbClr val="000000"/>
                              </a:buClr>
                              <a:buFont typeface="Arial"/>
                              <a:buNone/>
                            </a:pPr>
                            <a:endParaRPr sz="1400" kern="0">
                              <a:solidFill>
                                <a:srgbClr val="000000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  <p:sp>
                        <p:nvSpPr>
                          <p:cNvPr id="655" name="Google Shape;655;p3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>
                              <a:buClr>
                                <a:srgbClr val="000000"/>
                              </a:buClr>
                              <a:buFont typeface="Arial"/>
                              <a:buNone/>
                            </a:pPr>
                            <a:endParaRPr sz="1400" kern="0">
                              <a:solidFill>
                                <a:srgbClr val="000000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  <p:sp>
                        <p:nvSpPr>
                          <p:cNvPr id="656" name="Google Shape;656;p3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>
                              <a:buClr>
                                <a:srgbClr val="000000"/>
                              </a:buClr>
                              <a:buFont typeface="Arial"/>
                              <a:buNone/>
                            </a:pPr>
                            <a:endParaRPr sz="1400" kern="0">
                              <a:solidFill>
                                <a:srgbClr val="000000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</p:grpSp>
                  </p:grpSp>
                </p:grpSp>
                <p:grpSp>
                  <p:nvGrpSpPr>
                    <p:cNvPr id="657" name="Google Shape;657;p3"/>
                    <p:cNvGrpSpPr/>
                    <p:nvPr/>
                  </p:nvGrpSpPr>
                  <p:grpSpPr>
                    <a:xfrm>
                      <a:off x="81020" y="36500"/>
                      <a:ext cx="278654" cy="1306700"/>
                      <a:chOff x="73845" y="3561500"/>
                      <a:chExt cx="278654" cy="1306700"/>
                    </a:xfrm>
                  </p:grpSpPr>
                  <p:grpSp>
                    <p:nvGrpSpPr>
                      <p:cNvPr id="658" name="Google Shape;658;p3"/>
                      <p:cNvGrpSpPr/>
                      <p:nvPr/>
                    </p:nvGrpSpPr>
                    <p:grpSpPr>
                      <a:xfrm>
                        <a:off x="179620" y="39543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659" name="Google Shape;659;p3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660" name="Google Shape;660;p3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661" name="Google Shape;661;p3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</p:grpSp>
                  <p:grpSp>
                    <p:nvGrpSpPr>
                      <p:cNvPr id="662" name="Google Shape;662;p3"/>
                      <p:cNvGrpSpPr/>
                      <p:nvPr/>
                    </p:nvGrpSpPr>
                    <p:grpSpPr>
                      <a:xfrm>
                        <a:off x="116495" y="43471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663" name="Google Shape;663;p3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664" name="Google Shape;664;p3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665" name="Google Shape;665;p3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</p:grpSp>
                  <p:grpSp>
                    <p:nvGrpSpPr>
                      <p:cNvPr id="666" name="Google Shape;666;p3"/>
                      <p:cNvGrpSpPr/>
                      <p:nvPr/>
                    </p:nvGrpSpPr>
                    <p:grpSpPr>
                      <a:xfrm>
                        <a:off x="213170" y="47399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667" name="Google Shape;667;p3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668" name="Google Shape;668;p3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669" name="Google Shape;669;p3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</p:grpSp>
                  <p:grpSp>
                    <p:nvGrpSpPr>
                      <p:cNvPr id="670" name="Google Shape;670;p3"/>
                      <p:cNvGrpSpPr/>
                      <p:nvPr/>
                    </p:nvGrpSpPr>
                    <p:grpSpPr>
                      <a:xfrm>
                        <a:off x="73845" y="35615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671" name="Google Shape;671;p3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672" name="Google Shape;672;p3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673" name="Google Shape;673;p3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</p:grpSp>
                </p:grpSp>
              </p:grpSp>
            </p:grpSp>
            <p:grpSp>
              <p:nvGrpSpPr>
                <p:cNvPr id="674" name="Google Shape;674;p3"/>
                <p:cNvGrpSpPr/>
                <p:nvPr/>
              </p:nvGrpSpPr>
              <p:grpSpPr>
                <a:xfrm rot="5400000">
                  <a:off x="9702783" y="-38502"/>
                  <a:ext cx="236004" cy="521100"/>
                  <a:chOff x="116495" y="4347100"/>
                  <a:chExt cx="236004" cy="521100"/>
                </a:xfrm>
              </p:grpSpPr>
              <p:grpSp>
                <p:nvGrpSpPr>
                  <p:cNvPr id="675" name="Google Shape;675;p3"/>
                  <p:cNvGrpSpPr/>
                  <p:nvPr/>
                </p:nvGrpSpPr>
                <p:grpSpPr>
                  <a:xfrm>
                    <a:off x="116495" y="43471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676" name="Google Shape;676;p3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677" name="Google Shape;677;p3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678" name="Google Shape;678;p3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679" name="Google Shape;679;p3"/>
                  <p:cNvGrpSpPr/>
                  <p:nvPr/>
                </p:nvGrpSpPr>
                <p:grpSpPr>
                  <a:xfrm>
                    <a:off x="213170" y="47399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680" name="Google Shape;680;p3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681" name="Google Shape;681;p3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682" name="Google Shape;682;p3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</p:grpSp>
            </p:grpSp>
          </p:grpSp>
          <p:grpSp>
            <p:nvGrpSpPr>
              <p:cNvPr id="683" name="Google Shape;683;p3"/>
              <p:cNvGrpSpPr/>
              <p:nvPr/>
            </p:nvGrpSpPr>
            <p:grpSpPr>
              <a:xfrm>
                <a:off x="471460" y="61396"/>
                <a:ext cx="9609875" cy="285829"/>
                <a:chOff x="471460" y="61396"/>
                <a:chExt cx="9609875" cy="285829"/>
              </a:xfrm>
            </p:grpSpPr>
            <p:grpSp>
              <p:nvGrpSpPr>
                <p:cNvPr id="684" name="Google Shape;684;p3"/>
                <p:cNvGrpSpPr/>
                <p:nvPr/>
              </p:nvGrpSpPr>
              <p:grpSpPr>
                <a:xfrm>
                  <a:off x="471460" y="61396"/>
                  <a:ext cx="8862425" cy="285829"/>
                  <a:chOff x="395260" y="61396"/>
                  <a:chExt cx="8862425" cy="285829"/>
                </a:xfrm>
              </p:grpSpPr>
              <p:grpSp>
                <p:nvGrpSpPr>
                  <p:cNvPr id="685" name="Google Shape;685;p3"/>
                  <p:cNvGrpSpPr/>
                  <p:nvPr/>
                </p:nvGrpSpPr>
                <p:grpSpPr>
                  <a:xfrm rot="5400000">
                    <a:off x="8465008" y="-445452"/>
                    <a:ext cx="278654" cy="1306700"/>
                    <a:chOff x="73845" y="3561500"/>
                    <a:chExt cx="278654" cy="1306700"/>
                  </a:xfrm>
                </p:grpSpPr>
                <p:grpSp>
                  <p:nvGrpSpPr>
                    <p:cNvPr id="686" name="Google Shape;686;p3"/>
                    <p:cNvGrpSpPr/>
                    <p:nvPr/>
                  </p:nvGrpSpPr>
                  <p:grpSpPr>
                    <a:xfrm>
                      <a:off x="179620" y="39543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687" name="Google Shape;687;p3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688" name="Google Shape;688;p3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689" name="Google Shape;689;p3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</p:grpSp>
                <p:grpSp>
                  <p:nvGrpSpPr>
                    <p:cNvPr id="690" name="Google Shape;690;p3"/>
                    <p:cNvGrpSpPr/>
                    <p:nvPr/>
                  </p:nvGrpSpPr>
                  <p:grpSpPr>
                    <a:xfrm>
                      <a:off x="116495" y="43471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691" name="Google Shape;691;p3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692" name="Google Shape;692;p3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693" name="Google Shape;693;p3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</p:grpSp>
                <p:grpSp>
                  <p:nvGrpSpPr>
                    <p:cNvPr id="694" name="Google Shape;694;p3"/>
                    <p:cNvGrpSpPr/>
                    <p:nvPr/>
                  </p:nvGrpSpPr>
                  <p:grpSpPr>
                    <a:xfrm>
                      <a:off x="213170" y="47399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695" name="Google Shape;695;p3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696" name="Google Shape;696;p3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697" name="Google Shape;697;p3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</p:grpSp>
                <p:grpSp>
                  <p:nvGrpSpPr>
                    <p:cNvPr id="698" name="Google Shape;698;p3"/>
                    <p:cNvGrpSpPr/>
                    <p:nvPr/>
                  </p:nvGrpSpPr>
                  <p:grpSpPr>
                    <a:xfrm>
                      <a:off x="73845" y="35615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699" name="Google Shape;699;p3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700" name="Google Shape;700;p3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701" name="Google Shape;701;p3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</p:grpSp>
              </p:grpSp>
              <p:grpSp>
                <p:nvGrpSpPr>
                  <p:cNvPr id="702" name="Google Shape;702;p3"/>
                  <p:cNvGrpSpPr/>
                  <p:nvPr/>
                </p:nvGrpSpPr>
                <p:grpSpPr>
                  <a:xfrm rot="5400000">
                    <a:off x="3923120" y="-3466465"/>
                    <a:ext cx="285829" cy="7341550"/>
                    <a:chOff x="73845" y="36500"/>
                    <a:chExt cx="285829" cy="7341550"/>
                  </a:xfrm>
                </p:grpSpPr>
                <p:grpSp>
                  <p:nvGrpSpPr>
                    <p:cNvPr id="703" name="Google Shape;703;p3"/>
                    <p:cNvGrpSpPr/>
                    <p:nvPr/>
                  </p:nvGrpSpPr>
                  <p:grpSpPr>
                    <a:xfrm>
                      <a:off x="73845" y="4538300"/>
                      <a:ext cx="285829" cy="2839750"/>
                      <a:chOff x="73845" y="3561500"/>
                      <a:chExt cx="285829" cy="2839750"/>
                    </a:xfrm>
                  </p:grpSpPr>
                  <p:grpSp>
                    <p:nvGrpSpPr>
                      <p:cNvPr id="704" name="Google Shape;704;p3"/>
                      <p:cNvGrpSpPr/>
                      <p:nvPr/>
                    </p:nvGrpSpPr>
                    <p:grpSpPr>
                      <a:xfrm>
                        <a:off x="73845" y="3561500"/>
                        <a:ext cx="278654" cy="1306700"/>
                        <a:chOff x="73845" y="3561500"/>
                        <a:chExt cx="278654" cy="1306700"/>
                      </a:xfrm>
                    </p:grpSpPr>
                    <p:grpSp>
                      <p:nvGrpSpPr>
                        <p:cNvPr id="705" name="Google Shape;705;p3"/>
                        <p:cNvGrpSpPr/>
                        <p:nvPr/>
                      </p:nvGrpSpPr>
                      <p:grpSpPr>
                        <a:xfrm>
                          <a:off x="179620" y="39543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706" name="Google Shape;706;p3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>
                              <a:buClr>
                                <a:srgbClr val="000000"/>
                              </a:buClr>
                              <a:buFont typeface="Arial"/>
                              <a:buNone/>
                            </a:pPr>
                            <a:endParaRPr sz="1400" kern="0">
                              <a:solidFill>
                                <a:srgbClr val="000000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  <p:sp>
                        <p:nvSpPr>
                          <p:cNvPr id="707" name="Google Shape;707;p3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>
                              <a:buClr>
                                <a:srgbClr val="000000"/>
                              </a:buClr>
                              <a:buFont typeface="Arial"/>
                              <a:buNone/>
                            </a:pPr>
                            <a:endParaRPr sz="1400" kern="0">
                              <a:solidFill>
                                <a:srgbClr val="000000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  <p:sp>
                        <p:nvSpPr>
                          <p:cNvPr id="708" name="Google Shape;708;p3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>
                              <a:buClr>
                                <a:srgbClr val="000000"/>
                              </a:buClr>
                              <a:buFont typeface="Arial"/>
                              <a:buNone/>
                            </a:pPr>
                            <a:endParaRPr sz="1400" kern="0">
                              <a:solidFill>
                                <a:srgbClr val="000000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</p:grpSp>
                    <p:grpSp>
                      <p:nvGrpSpPr>
                        <p:cNvPr id="709" name="Google Shape;709;p3"/>
                        <p:cNvGrpSpPr/>
                        <p:nvPr/>
                      </p:nvGrpSpPr>
                      <p:grpSpPr>
                        <a:xfrm>
                          <a:off x="116495" y="43471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710" name="Google Shape;710;p3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>
                              <a:buClr>
                                <a:srgbClr val="000000"/>
                              </a:buClr>
                              <a:buFont typeface="Arial"/>
                              <a:buNone/>
                            </a:pPr>
                            <a:endParaRPr sz="1400" kern="0">
                              <a:solidFill>
                                <a:srgbClr val="000000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  <p:sp>
                        <p:nvSpPr>
                          <p:cNvPr id="711" name="Google Shape;711;p3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>
                              <a:buClr>
                                <a:srgbClr val="000000"/>
                              </a:buClr>
                              <a:buFont typeface="Arial"/>
                              <a:buNone/>
                            </a:pPr>
                            <a:endParaRPr sz="1400" kern="0">
                              <a:solidFill>
                                <a:srgbClr val="000000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  <p:sp>
                        <p:nvSpPr>
                          <p:cNvPr id="712" name="Google Shape;712;p3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>
                              <a:buClr>
                                <a:srgbClr val="000000"/>
                              </a:buClr>
                              <a:buFont typeface="Arial"/>
                              <a:buNone/>
                            </a:pPr>
                            <a:endParaRPr sz="1400" kern="0">
                              <a:solidFill>
                                <a:srgbClr val="000000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</p:grpSp>
                    <p:grpSp>
                      <p:nvGrpSpPr>
                        <p:cNvPr id="713" name="Google Shape;713;p3"/>
                        <p:cNvGrpSpPr/>
                        <p:nvPr/>
                      </p:nvGrpSpPr>
                      <p:grpSpPr>
                        <a:xfrm>
                          <a:off x="213170" y="47399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714" name="Google Shape;714;p3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>
                              <a:buClr>
                                <a:srgbClr val="000000"/>
                              </a:buClr>
                              <a:buFont typeface="Arial"/>
                              <a:buNone/>
                            </a:pPr>
                            <a:endParaRPr sz="1400" kern="0">
                              <a:solidFill>
                                <a:srgbClr val="000000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  <p:sp>
                        <p:nvSpPr>
                          <p:cNvPr id="715" name="Google Shape;715;p3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>
                              <a:buClr>
                                <a:srgbClr val="000000"/>
                              </a:buClr>
                              <a:buFont typeface="Arial"/>
                              <a:buNone/>
                            </a:pPr>
                            <a:endParaRPr sz="1400" kern="0">
                              <a:solidFill>
                                <a:srgbClr val="000000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  <p:sp>
                        <p:nvSpPr>
                          <p:cNvPr id="716" name="Google Shape;716;p3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>
                              <a:buClr>
                                <a:srgbClr val="000000"/>
                              </a:buClr>
                              <a:buFont typeface="Arial"/>
                              <a:buNone/>
                            </a:pPr>
                            <a:endParaRPr sz="1400" kern="0">
                              <a:solidFill>
                                <a:srgbClr val="000000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</p:grpSp>
                    <p:grpSp>
                      <p:nvGrpSpPr>
                        <p:cNvPr id="717" name="Google Shape;717;p3"/>
                        <p:cNvGrpSpPr/>
                        <p:nvPr/>
                      </p:nvGrpSpPr>
                      <p:grpSpPr>
                        <a:xfrm>
                          <a:off x="73845" y="35615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718" name="Google Shape;718;p3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>
                              <a:buClr>
                                <a:srgbClr val="000000"/>
                              </a:buClr>
                              <a:buFont typeface="Arial"/>
                              <a:buNone/>
                            </a:pPr>
                            <a:endParaRPr sz="1400" kern="0">
                              <a:solidFill>
                                <a:srgbClr val="000000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  <p:sp>
                        <p:nvSpPr>
                          <p:cNvPr id="719" name="Google Shape;719;p3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>
                              <a:buClr>
                                <a:srgbClr val="000000"/>
                              </a:buClr>
                              <a:buFont typeface="Arial"/>
                              <a:buNone/>
                            </a:pPr>
                            <a:endParaRPr sz="1400" kern="0">
                              <a:solidFill>
                                <a:srgbClr val="000000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  <p:sp>
                        <p:nvSpPr>
                          <p:cNvPr id="720" name="Google Shape;720;p3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>
                              <a:buClr>
                                <a:srgbClr val="000000"/>
                              </a:buClr>
                              <a:buFont typeface="Arial"/>
                              <a:buNone/>
                            </a:pPr>
                            <a:endParaRPr sz="1400" kern="0">
                              <a:solidFill>
                                <a:srgbClr val="000000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</p:grpSp>
                  </p:grpSp>
                  <p:grpSp>
                    <p:nvGrpSpPr>
                      <p:cNvPr id="721" name="Google Shape;721;p3"/>
                      <p:cNvGrpSpPr/>
                      <p:nvPr/>
                    </p:nvGrpSpPr>
                    <p:grpSpPr>
                      <a:xfrm>
                        <a:off x="81020" y="5094550"/>
                        <a:ext cx="278654" cy="1306700"/>
                        <a:chOff x="73845" y="3561500"/>
                        <a:chExt cx="278654" cy="1306700"/>
                      </a:xfrm>
                    </p:grpSpPr>
                    <p:grpSp>
                      <p:nvGrpSpPr>
                        <p:cNvPr id="722" name="Google Shape;722;p3"/>
                        <p:cNvGrpSpPr/>
                        <p:nvPr/>
                      </p:nvGrpSpPr>
                      <p:grpSpPr>
                        <a:xfrm>
                          <a:off x="179620" y="39543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723" name="Google Shape;723;p3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>
                              <a:buClr>
                                <a:srgbClr val="000000"/>
                              </a:buClr>
                              <a:buFont typeface="Arial"/>
                              <a:buNone/>
                            </a:pPr>
                            <a:endParaRPr sz="1400" kern="0">
                              <a:solidFill>
                                <a:srgbClr val="000000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  <p:sp>
                        <p:nvSpPr>
                          <p:cNvPr id="724" name="Google Shape;724;p3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>
                              <a:buClr>
                                <a:srgbClr val="000000"/>
                              </a:buClr>
                              <a:buFont typeface="Arial"/>
                              <a:buNone/>
                            </a:pPr>
                            <a:endParaRPr sz="1400" kern="0">
                              <a:solidFill>
                                <a:srgbClr val="000000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  <p:sp>
                        <p:nvSpPr>
                          <p:cNvPr id="725" name="Google Shape;725;p3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>
                              <a:buClr>
                                <a:srgbClr val="000000"/>
                              </a:buClr>
                              <a:buFont typeface="Arial"/>
                              <a:buNone/>
                            </a:pPr>
                            <a:endParaRPr sz="1400" kern="0">
                              <a:solidFill>
                                <a:srgbClr val="000000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</p:grpSp>
                    <p:grpSp>
                      <p:nvGrpSpPr>
                        <p:cNvPr id="726" name="Google Shape;726;p3"/>
                        <p:cNvGrpSpPr/>
                        <p:nvPr/>
                      </p:nvGrpSpPr>
                      <p:grpSpPr>
                        <a:xfrm>
                          <a:off x="116495" y="43471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727" name="Google Shape;727;p3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>
                              <a:buClr>
                                <a:srgbClr val="000000"/>
                              </a:buClr>
                              <a:buFont typeface="Arial"/>
                              <a:buNone/>
                            </a:pPr>
                            <a:endParaRPr sz="1400" kern="0">
                              <a:solidFill>
                                <a:srgbClr val="000000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  <p:sp>
                        <p:nvSpPr>
                          <p:cNvPr id="728" name="Google Shape;728;p3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>
                              <a:buClr>
                                <a:srgbClr val="000000"/>
                              </a:buClr>
                              <a:buFont typeface="Arial"/>
                              <a:buNone/>
                            </a:pPr>
                            <a:endParaRPr sz="1400" kern="0">
                              <a:solidFill>
                                <a:srgbClr val="000000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  <p:sp>
                        <p:nvSpPr>
                          <p:cNvPr id="729" name="Google Shape;729;p3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>
                              <a:buClr>
                                <a:srgbClr val="000000"/>
                              </a:buClr>
                              <a:buFont typeface="Arial"/>
                              <a:buNone/>
                            </a:pPr>
                            <a:endParaRPr sz="1400" kern="0">
                              <a:solidFill>
                                <a:srgbClr val="000000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</p:grpSp>
                    <p:grpSp>
                      <p:nvGrpSpPr>
                        <p:cNvPr id="730" name="Google Shape;730;p3"/>
                        <p:cNvGrpSpPr/>
                        <p:nvPr/>
                      </p:nvGrpSpPr>
                      <p:grpSpPr>
                        <a:xfrm>
                          <a:off x="213170" y="47399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731" name="Google Shape;731;p3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>
                              <a:buClr>
                                <a:srgbClr val="000000"/>
                              </a:buClr>
                              <a:buFont typeface="Arial"/>
                              <a:buNone/>
                            </a:pPr>
                            <a:endParaRPr sz="1400" kern="0">
                              <a:solidFill>
                                <a:srgbClr val="000000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  <p:sp>
                        <p:nvSpPr>
                          <p:cNvPr id="732" name="Google Shape;732;p3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>
                              <a:buClr>
                                <a:srgbClr val="000000"/>
                              </a:buClr>
                              <a:buFont typeface="Arial"/>
                              <a:buNone/>
                            </a:pPr>
                            <a:endParaRPr sz="1400" kern="0">
                              <a:solidFill>
                                <a:srgbClr val="000000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  <p:sp>
                        <p:nvSpPr>
                          <p:cNvPr id="733" name="Google Shape;733;p3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>
                              <a:buClr>
                                <a:srgbClr val="000000"/>
                              </a:buClr>
                              <a:buFont typeface="Arial"/>
                              <a:buNone/>
                            </a:pPr>
                            <a:endParaRPr sz="1400" kern="0">
                              <a:solidFill>
                                <a:srgbClr val="000000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</p:grpSp>
                    <p:grpSp>
                      <p:nvGrpSpPr>
                        <p:cNvPr id="734" name="Google Shape;734;p3"/>
                        <p:cNvGrpSpPr/>
                        <p:nvPr/>
                      </p:nvGrpSpPr>
                      <p:grpSpPr>
                        <a:xfrm>
                          <a:off x="73845" y="35615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735" name="Google Shape;735;p3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>
                              <a:buClr>
                                <a:srgbClr val="000000"/>
                              </a:buClr>
                              <a:buFont typeface="Arial"/>
                              <a:buNone/>
                            </a:pPr>
                            <a:endParaRPr sz="1400" kern="0">
                              <a:solidFill>
                                <a:srgbClr val="000000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  <p:sp>
                        <p:nvSpPr>
                          <p:cNvPr id="736" name="Google Shape;736;p3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>
                              <a:buClr>
                                <a:srgbClr val="000000"/>
                              </a:buClr>
                              <a:buFont typeface="Arial"/>
                              <a:buNone/>
                            </a:pPr>
                            <a:endParaRPr sz="1400" kern="0">
                              <a:solidFill>
                                <a:srgbClr val="000000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  <p:sp>
                        <p:nvSpPr>
                          <p:cNvPr id="737" name="Google Shape;737;p3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>
                              <a:buClr>
                                <a:srgbClr val="000000"/>
                              </a:buClr>
                              <a:buFont typeface="Arial"/>
                              <a:buNone/>
                            </a:pPr>
                            <a:endParaRPr sz="1400" kern="0">
                              <a:solidFill>
                                <a:srgbClr val="000000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</p:grpSp>
                  </p:grpSp>
                </p:grpSp>
                <p:grpSp>
                  <p:nvGrpSpPr>
                    <p:cNvPr id="738" name="Google Shape;738;p3"/>
                    <p:cNvGrpSpPr/>
                    <p:nvPr/>
                  </p:nvGrpSpPr>
                  <p:grpSpPr>
                    <a:xfrm>
                      <a:off x="73845" y="1524775"/>
                      <a:ext cx="285829" cy="2839750"/>
                      <a:chOff x="73845" y="3561500"/>
                      <a:chExt cx="285829" cy="2839750"/>
                    </a:xfrm>
                  </p:grpSpPr>
                  <p:grpSp>
                    <p:nvGrpSpPr>
                      <p:cNvPr id="739" name="Google Shape;739;p3"/>
                      <p:cNvGrpSpPr/>
                      <p:nvPr/>
                    </p:nvGrpSpPr>
                    <p:grpSpPr>
                      <a:xfrm>
                        <a:off x="73845" y="3561500"/>
                        <a:ext cx="278654" cy="1306700"/>
                        <a:chOff x="73845" y="3561500"/>
                        <a:chExt cx="278654" cy="1306700"/>
                      </a:xfrm>
                    </p:grpSpPr>
                    <p:grpSp>
                      <p:nvGrpSpPr>
                        <p:cNvPr id="740" name="Google Shape;740;p3"/>
                        <p:cNvGrpSpPr/>
                        <p:nvPr/>
                      </p:nvGrpSpPr>
                      <p:grpSpPr>
                        <a:xfrm>
                          <a:off x="179620" y="39543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741" name="Google Shape;741;p3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>
                              <a:buClr>
                                <a:srgbClr val="000000"/>
                              </a:buClr>
                              <a:buFont typeface="Arial"/>
                              <a:buNone/>
                            </a:pPr>
                            <a:endParaRPr sz="1400" kern="0">
                              <a:solidFill>
                                <a:srgbClr val="000000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  <p:sp>
                        <p:nvSpPr>
                          <p:cNvPr id="742" name="Google Shape;742;p3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>
                              <a:buClr>
                                <a:srgbClr val="000000"/>
                              </a:buClr>
                              <a:buFont typeface="Arial"/>
                              <a:buNone/>
                            </a:pPr>
                            <a:endParaRPr sz="1400" kern="0">
                              <a:solidFill>
                                <a:srgbClr val="000000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  <p:sp>
                        <p:nvSpPr>
                          <p:cNvPr id="743" name="Google Shape;743;p3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>
                              <a:buClr>
                                <a:srgbClr val="000000"/>
                              </a:buClr>
                              <a:buFont typeface="Arial"/>
                              <a:buNone/>
                            </a:pPr>
                            <a:endParaRPr sz="1400" kern="0">
                              <a:solidFill>
                                <a:srgbClr val="000000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</p:grpSp>
                    <p:grpSp>
                      <p:nvGrpSpPr>
                        <p:cNvPr id="744" name="Google Shape;744;p3"/>
                        <p:cNvGrpSpPr/>
                        <p:nvPr/>
                      </p:nvGrpSpPr>
                      <p:grpSpPr>
                        <a:xfrm>
                          <a:off x="116495" y="43471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745" name="Google Shape;745;p3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>
                              <a:buClr>
                                <a:srgbClr val="000000"/>
                              </a:buClr>
                              <a:buFont typeface="Arial"/>
                              <a:buNone/>
                            </a:pPr>
                            <a:endParaRPr sz="1400" kern="0">
                              <a:solidFill>
                                <a:srgbClr val="000000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  <p:sp>
                        <p:nvSpPr>
                          <p:cNvPr id="746" name="Google Shape;746;p3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>
                              <a:buClr>
                                <a:srgbClr val="000000"/>
                              </a:buClr>
                              <a:buFont typeface="Arial"/>
                              <a:buNone/>
                            </a:pPr>
                            <a:endParaRPr sz="1400" kern="0">
                              <a:solidFill>
                                <a:srgbClr val="000000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  <p:sp>
                        <p:nvSpPr>
                          <p:cNvPr id="747" name="Google Shape;747;p3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>
                              <a:buClr>
                                <a:srgbClr val="000000"/>
                              </a:buClr>
                              <a:buFont typeface="Arial"/>
                              <a:buNone/>
                            </a:pPr>
                            <a:endParaRPr sz="1400" kern="0">
                              <a:solidFill>
                                <a:srgbClr val="000000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</p:grpSp>
                    <p:grpSp>
                      <p:nvGrpSpPr>
                        <p:cNvPr id="748" name="Google Shape;748;p3"/>
                        <p:cNvGrpSpPr/>
                        <p:nvPr/>
                      </p:nvGrpSpPr>
                      <p:grpSpPr>
                        <a:xfrm>
                          <a:off x="213170" y="47399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749" name="Google Shape;749;p3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>
                              <a:buClr>
                                <a:srgbClr val="000000"/>
                              </a:buClr>
                              <a:buFont typeface="Arial"/>
                              <a:buNone/>
                            </a:pPr>
                            <a:endParaRPr sz="1400" kern="0">
                              <a:solidFill>
                                <a:srgbClr val="000000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  <p:sp>
                        <p:nvSpPr>
                          <p:cNvPr id="750" name="Google Shape;750;p3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>
                              <a:buClr>
                                <a:srgbClr val="000000"/>
                              </a:buClr>
                              <a:buFont typeface="Arial"/>
                              <a:buNone/>
                            </a:pPr>
                            <a:endParaRPr sz="1400" kern="0">
                              <a:solidFill>
                                <a:srgbClr val="000000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  <p:sp>
                        <p:nvSpPr>
                          <p:cNvPr id="751" name="Google Shape;751;p3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>
                              <a:buClr>
                                <a:srgbClr val="000000"/>
                              </a:buClr>
                              <a:buFont typeface="Arial"/>
                              <a:buNone/>
                            </a:pPr>
                            <a:endParaRPr sz="1400" kern="0">
                              <a:solidFill>
                                <a:srgbClr val="000000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</p:grpSp>
                    <p:grpSp>
                      <p:nvGrpSpPr>
                        <p:cNvPr id="752" name="Google Shape;752;p3"/>
                        <p:cNvGrpSpPr/>
                        <p:nvPr/>
                      </p:nvGrpSpPr>
                      <p:grpSpPr>
                        <a:xfrm>
                          <a:off x="73845" y="35615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753" name="Google Shape;753;p3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>
                              <a:buClr>
                                <a:srgbClr val="000000"/>
                              </a:buClr>
                              <a:buFont typeface="Arial"/>
                              <a:buNone/>
                            </a:pPr>
                            <a:endParaRPr sz="1400" kern="0">
                              <a:solidFill>
                                <a:srgbClr val="000000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  <p:sp>
                        <p:nvSpPr>
                          <p:cNvPr id="754" name="Google Shape;754;p3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>
                              <a:buClr>
                                <a:srgbClr val="000000"/>
                              </a:buClr>
                              <a:buFont typeface="Arial"/>
                              <a:buNone/>
                            </a:pPr>
                            <a:endParaRPr sz="1400" kern="0">
                              <a:solidFill>
                                <a:srgbClr val="000000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  <p:sp>
                        <p:nvSpPr>
                          <p:cNvPr id="755" name="Google Shape;755;p3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>
                              <a:buClr>
                                <a:srgbClr val="000000"/>
                              </a:buClr>
                              <a:buFont typeface="Arial"/>
                              <a:buNone/>
                            </a:pPr>
                            <a:endParaRPr sz="1400" kern="0">
                              <a:solidFill>
                                <a:srgbClr val="000000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</p:grpSp>
                  </p:grpSp>
                  <p:grpSp>
                    <p:nvGrpSpPr>
                      <p:cNvPr id="756" name="Google Shape;756;p3"/>
                      <p:cNvGrpSpPr/>
                      <p:nvPr/>
                    </p:nvGrpSpPr>
                    <p:grpSpPr>
                      <a:xfrm>
                        <a:off x="81020" y="5094550"/>
                        <a:ext cx="278654" cy="1306700"/>
                        <a:chOff x="73845" y="3561500"/>
                        <a:chExt cx="278654" cy="1306700"/>
                      </a:xfrm>
                    </p:grpSpPr>
                    <p:grpSp>
                      <p:nvGrpSpPr>
                        <p:cNvPr id="757" name="Google Shape;757;p3"/>
                        <p:cNvGrpSpPr/>
                        <p:nvPr/>
                      </p:nvGrpSpPr>
                      <p:grpSpPr>
                        <a:xfrm>
                          <a:off x="179620" y="39543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758" name="Google Shape;758;p3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>
                              <a:buClr>
                                <a:srgbClr val="000000"/>
                              </a:buClr>
                              <a:buFont typeface="Arial"/>
                              <a:buNone/>
                            </a:pPr>
                            <a:endParaRPr sz="1400" kern="0">
                              <a:solidFill>
                                <a:srgbClr val="000000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  <p:sp>
                        <p:nvSpPr>
                          <p:cNvPr id="759" name="Google Shape;759;p3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>
                              <a:buClr>
                                <a:srgbClr val="000000"/>
                              </a:buClr>
                              <a:buFont typeface="Arial"/>
                              <a:buNone/>
                            </a:pPr>
                            <a:endParaRPr sz="1400" kern="0">
                              <a:solidFill>
                                <a:srgbClr val="000000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  <p:sp>
                        <p:nvSpPr>
                          <p:cNvPr id="760" name="Google Shape;760;p3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>
                              <a:buClr>
                                <a:srgbClr val="000000"/>
                              </a:buClr>
                              <a:buFont typeface="Arial"/>
                              <a:buNone/>
                            </a:pPr>
                            <a:endParaRPr sz="1400" kern="0">
                              <a:solidFill>
                                <a:srgbClr val="000000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</p:grpSp>
                    <p:grpSp>
                      <p:nvGrpSpPr>
                        <p:cNvPr id="761" name="Google Shape;761;p3"/>
                        <p:cNvGrpSpPr/>
                        <p:nvPr/>
                      </p:nvGrpSpPr>
                      <p:grpSpPr>
                        <a:xfrm>
                          <a:off x="116495" y="43471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762" name="Google Shape;762;p3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>
                              <a:buClr>
                                <a:srgbClr val="000000"/>
                              </a:buClr>
                              <a:buFont typeface="Arial"/>
                              <a:buNone/>
                            </a:pPr>
                            <a:endParaRPr sz="1400" kern="0">
                              <a:solidFill>
                                <a:srgbClr val="000000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  <p:sp>
                        <p:nvSpPr>
                          <p:cNvPr id="763" name="Google Shape;763;p3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>
                              <a:buClr>
                                <a:srgbClr val="000000"/>
                              </a:buClr>
                              <a:buFont typeface="Arial"/>
                              <a:buNone/>
                            </a:pPr>
                            <a:endParaRPr sz="1400" kern="0">
                              <a:solidFill>
                                <a:srgbClr val="000000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  <p:sp>
                        <p:nvSpPr>
                          <p:cNvPr id="764" name="Google Shape;764;p3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>
                              <a:buClr>
                                <a:srgbClr val="000000"/>
                              </a:buClr>
                              <a:buFont typeface="Arial"/>
                              <a:buNone/>
                            </a:pPr>
                            <a:endParaRPr sz="1400" kern="0">
                              <a:solidFill>
                                <a:srgbClr val="000000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</p:grpSp>
                    <p:grpSp>
                      <p:nvGrpSpPr>
                        <p:cNvPr id="765" name="Google Shape;765;p3"/>
                        <p:cNvGrpSpPr/>
                        <p:nvPr/>
                      </p:nvGrpSpPr>
                      <p:grpSpPr>
                        <a:xfrm>
                          <a:off x="213170" y="47399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766" name="Google Shape;766;p3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>
                              <a:buClr>
                                <a:srgbClr val="000000"/>
                              </a:buClr>
                              <a:buFont typeface="Arial"/>
                              <a:buNone/>
                            </a:pPr>
                            <a:endParaRPr sz="1400" kern="0">
                              <a:solidFill>
                                <a:srgbClr val="000000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  <p:sp>
                        <p:nvSpPr>
                          <p:cNvPr id="767" name="Google Shape;767;p3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>
                              <a:buClr>
                                <a:srgbClr val="000000"/>
                              </a:buClr>
                              <a:buFont typeface="Arial"/>
                              <a:buNone/>
                            </a:pPr>
                            <a:endParaRPr sz="1400" kern="0">
                              <a:solidFill>
                                <a:srgbClr val="000000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  <p:sp>
                        <p:nvSpPr>
                          <p:cNvPr id="768" name="Google Shape;768;p3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>
                              <a:buClr>
                                <a:srgbClr val="000000"/>
                              </a:buClr>
                              <a:buFont typeface="Arial"/>
                              <a:buNone/>
                            </a:pPr>
                            <a:endParaRPr sz="1400" kern="0">
                              <a:solidFill>
                                <a:srgbClr val="000000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</p:grpSp>
                    <p:grpSp>
                      <p:nvGrpSpPr>
                        <p:cNvPr id="769" name="Google Shape;769;p3"/>
                        <p:cNvGrpSpPr/>
                        <p:nvPr/>
                      </p:nvGrpSpPr>
                      <p:grpSpPr>
                        <a:xfrm>
                          <a:off x="73845" y="35615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770" name="Google Shape;770;p3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>
                              <a:buClr>
                                <a:srgbClr val="000000"/>
                              </a:buClr>
                              <a:buFont typeface="Arial"/>
                              <a:buNone/>
                            </a:pPr>
                            <a:endParaRPr sz="1400" kern="0">
                              <a:solidFill>
                                <a:srgbClr val="000000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  <p:sp>
                        <p:nvSpPr>
                          <p:cNvPr id="771" name="Google Shape;771;p3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>
                              <a:buClr>
                                <a:srgbClr val="000000"/>
                              </a:buClr>
                              <a:buFont typeface="Arial"/>
                              <a:buNone/>
                            </a:pPr>
                            <a:endParaRPr sz="1400" kern="0">
                              <a:solidFill>
                                <a:srgbClr val="000000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  <p:sp>
                        <p:nvSpPr>
                          <p:cNvPr id="772" name="Google Shape;772;p3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>
                              <a:buClr>
                                <a:srgbClr val="000000"/>
                              </a:buClr>
                              <a:buFont typeface="Arial"/>
                              <a:buNone/>
                            </a:pPr>
                            <a:endParaRPr sz="1400" kern="0">
                              <a:solidFill>
                                <a:srgbClr val="000000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</p:grpSp>
                  </p:grpSp>
                </p:grpSp>
                <p:grpSp>
                  <p:nvGrpSpPr>
                    <p:cNvPr id="773" name="Google Shape;773;p3"/>
                    <p:cNvGrpSpPr/>
                    <p:nvPr/>
                  </p:nvGrpSpPr>
                  <p:grpSpPr>
                    <a:xfrm>
                      <a:off x="81020" y="36500"/>
                      <a:ext cx="278654" cy="1306700"/>
                      <a:chOff x="73845" y="3561500"/>
                      <a:chExt cx="278654" cy="1306700"/>
                    </a:xfrm>
                  </p:grpSpPr>
                  <p:grpSp>
                    <p:nvGrpSpPr>
                      <p:cNvPr id="774" name="Google Shape;774;p3"/>
                      <p:cNvGrpSpPr/>
                      <p:nvPr/>
                    </p:nvGrpSpPr>
                    <p:grpSpPr>
                      <a:xfrm>
                        <a:off x="179620" y="39543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775" name="Google Shape;775;p3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776" name="Google Shape;776;p3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777" name="Google Shape;777;p3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</p:grpSp>
                  <p:grpSp>
                    <p:nvGrpSpPr>
                      <p:cNvPr id="778" name="Google Shape;778;p3"/>
                      <p:cNvGrpSpPr/>
                      <p:nvPr/>
                    </p:nvGrpSpPr>
                    <p:grpSpPr>
                      <a:xfrm>
                        <a:off x="116495" y="43471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779" name="Google Shape;779;p3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780" name="Google Shape;780;p3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781" name="Google Shape;781;p3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</p:grpSp>
                  <p:grpSp>
                    <p:nvGrpSpPr>
                      <p:cNvPr id="782" name="Google Shape;782;p3"/>
                      <p:cNvGrpSpPr/>
                      <p:nvPr/>
                    </p:nvGrpSpPr>
                    <p:grpSpPr>
                      <a:xfrm>
                        <a:off x="213170" y="47399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783" name="Google Shape;783;p3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784" name="Google Shape;784;p3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785" name="Google Shape;785;p3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</p:grpSp>
                  <p:grpSp>
                    <p:nvGrpSpPr>
                      <p:cNvPr id="786" name="Google Shape;786;p3"/>
                      <p:cNvGrpSpPr/>
                      <p:nvPr/>
                    </p:nvGrpSpPr>
                    <p:grpSpPr>
                      <a:xfrm>
                        <a:off x="73845" y="35615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787" name="Google Shape;787;p3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788" name="Google Shape;788;p3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789" name="Google Shape;789;p3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</p:grpSp>
                </p:grpSp>
              </p:grpSp>
            </p:grpSp>
            <p:grpSp>
              <p:nvGrpSpPr>
                <p:cNvPr id="790" name="Google Shape;790;p3"/>
                <p:cNvGrpSpPr/>
                <p:nvPr/>
              </p:nvGrpSpPr>
              <p:grpSpPr>
                <a:xfrm rot="5400000">
                  <a:off x="9702783" y="-38502"/>
                  <a:ext cx="236004" cy="521100"/>
                  <a:chOff x="116495" y="4347100"/>
                  <a:chExt cx="236004" cy="521100"/>
                </a:xfrm>
              </p:grpSpPr>
              <p:grpSp>
                <p:nvGrpSpPr>
                  <p:cNvPr id="791" name="Google Shape;791;p3"/>
                  <p:cNvGrpSpPr/>
                  <p:nvPr/>
                </p:nvGrpSpPr>
                <p:grpSpPr>
                  <a:xfrm>
                    <a:off x="116495" y="43471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792" name="Google Shape;792;p3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793" name="Google Shape;793;p3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794" name="Google Shape;794;p3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795" name="Google Shape;795;p3"/>
                  <p:cNvGrpSpPr/>
                  <p:nvPr/>
                </p:nvGrpSpPr>
                <p:grpSpPr>
                  <a:xfrm>
                    <a:off x="213170" y="47399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796" name="Google Shape;796;p3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797" name="Google Shape;797;p3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798" name="Google Shape;798;p3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</p:grpSp>
            </p:grpSp>
          </p:grpSp>
          <p:grpSp>
            <p:nvGrpSpPr>
              <p:cNvPr id="799" name="Google Shape;799;p3"/>
              <p:cNvGrpSpPr/>
              <p:nvPr/>
            </p:nvGrpSpPr>
            <p:grpSpPr>
              <a:xfrm>
                <a:off x="73845" y="98713"/>
                <a:ext cx="285829" cy="7341550"/>
                <a:chOff x="73845" y="36500"/>
                <a:chExt cx="285829" cy="7341550"/>
              </a:xfrm>
            </p:grpSpPr>
            <p:grpSp>
              <p:nvGrpSpPr>
                <p:cNvPr id="800" name="Google Shape;800;p3"/>
                <p:cNvGrpSpPr/>
                <p:nvPr/>
              </p:nvGrpSpPr>
              <p:grpSpPr>
                <a:xfrm>
                  <a:off x="73845" y="4538300"/>
                  <a:ext cx="285829" cy="2839750"/>
                  <a:chOff x="73845" y="3561500"/>
                  <a:chExt cx="285829" cy="2839750"/>
                </a:xfrm>
              </p:grpSpPr>
              <p:grpSp>
                <p:nvGrpSpPr>
                  <p:cNvPr id="801" name="Google Shape;801;p3"/>
                  <p:cNvGrpSpPr/>
                  <p:nvPr/>
                </p:nvGrpSpPr>
                <p:grpSpPr>
                  <a:xfrm>
                    <a:off x="73845" y="3561500"/>
                    <a:ext cx="278654" cy="1306700"/>
                    <a:chOff x="73845" y="3561500"/>
                    <a:chExt cx="278654" cy="1306700"/>
                  </a:xfrm>
                </p:grpSpPr>
                <p:grpSp>
                  <p:nvGrpSpPr>
                    <p:cNvPr id="802" name="Google Shape;802;p3"/>
                    <p:cNvGrpSpPr/>
                    <p:nvPr/>
                  </p:nvGrpSpPr>
                  <p:grpSpPr>
                    <a:xfrm>
                      <a:off x="179620" y="39543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803" name="Google Shape;803;p3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804" name="Google Shape;804;p3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805" name="Google Shape;805;p3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</p:grpSp>
                <p:grpSp>
                  <p:nvGrpSpPr>
                    <p:cNvPr id="806" name="Google Shape;806;p3"/>
                    <p:cNvGrpSpPr/>
                    <p:nvPr/>
                  </p:nvGrpSpPr>
                  <p:grpSpPr>
                    <a:xfrm>
                      <a:off x="116495" y="43471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807" name="Google Shape;807;p3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808" name="Google Shape;808;p3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809" name="Google Shape;809;p3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</p:grpSp>
                <p:grpSp>
                  <p:nvGrpSpPr>
                    <p:cNvPr id="810" name="Google Shape;810;p3"/>
                    <p:cNvGrpSpPr/>
                    <p:nvPr/>
                  </p:nvGrpSpPr>
                  <p:grpSpPr>
                    <a:xfrm>
                      <a:off x="213170" y="47399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811" name="Google Shape;811;p3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812" name="Google Shape;812;p3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813" name="Google Shape;813;p3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</p:grpSp>
                <p:grpSp>
                  <p:nvGrpSpPr>
                    <p:cNvPr id="814" name="Google Shape;814;p3"/>
                    <p:cNvGrpSpPr/>
                    <p:nvPr/>
                  </p:nvGrpSpPr>
                  <p:grpSpPr>
                    <a:xfrm>
                      <a:off x="73845" y="35615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815" name="Google Shape;815;p3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816" name="Google Shape;816;p3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817" name="Google Shape;817;p3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</p:grpSp>
              </p:grpSp>
              <p:grpSp>
                <p:nvGrpSpPr>
                  <p:cNvPr id="818" name="Google Shape;818;p3"/>
                  <p:cNvGrpSpPr/>
                  <p:nvPr/>
                </p:nvGrpSpPr>
                <p:grpSpPr>
                  <a:xfrm>
                    <a:off x="81020" y="5094550"/>
                    <a:ext cx="278654" cy="1306700"/>
                    <a:chOff x="73845" y="3561500"/>
                    <a:chExt cx="278654" cy="1306700"/>
                  </a:xfrm>
                </p:grpSpPr>
                <p:grpSp>
                  <p:nvGrpSpPr>
                    <p:cNvPr id="819" name="Google Shape;819;p3"/>
                    <p:cNvGrpSpPr/>
                    <p:nvPr/>
                  </p:nvGrpSpPr>
                  <p:grpSpPr>
                    <a:xfrm>
                      <a:off x="179620" y="39543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820" name="Google Shape;820;p3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821" name="Google Shape;821;p3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822" name="Google Shape;822;p3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</p:grpSp>
                <p:grpSp>
                  <p:nvGrpSpPr>
                    <p:cNvPr id="823" name="Google Shape;823;p3"/>
                    <p:cNvGrpSpPr/>
                    <p:nvPr/>
                  </p:nvGrpSpPr>
                  <p:grpSpPr>
                    <a:xfrm>
                      <a:off x="116495" y="43471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824" name="Google Shape;824;p3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825" name="Google Shape;825;p3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826" name="Google Shape;826;p3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</p:grpSp>
                <p:grpSp>
                  <p:nvGrpSpPr>
                    <p:cNvPr id="827" name="Google Shape;827;p3"/>
                    <p:cNvGrpSpPr/>
                    <p:nvPr/>
                  </p:nvGrpSpPr>
                  <p:grpSpPr>
                    <a:xfrm>
                      <a:off x="213170" y="47399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828" name="Google Shape;828;p3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829" name="Google Shape;829;p3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830" name="Google Shape;830;p3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</p:grpSp>
                <p:grpSp>
                  <p:nvGrpSpPr>
                    <p:cNvPr id="831" name="Google Shape;831;p3"/>
                    <p:cNvGrpSpPr/>
                    <p:nvPr/>
                  </p:nvGrpSpPr>
                  <p:grpSpPr>
                    <a:xfrm>
                      <a:off x="73845" y="35615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832" name="Google Shape;832;p3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833" name="Google Shape;833;p3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834" name="Google Shape;834;p3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</p:grpSp>
              </p:grpSp>
            </p:grpSp>
            <p:grpSp>
              <p:nvGrpSpPr>
                <p:cNvPr id="835" name="Google Shape;835;p3"/>
                <p:cNvGrpSpPr/>
                <p:nvPr/>
              </p:nvGrpSpPr>
              <p:grpSpPr>
                <a:xfrm>
                  <a:off x="73845" y="1524775"/>
                  <a:ext cx="285829" cy="2839750"/>
                  <a:chOff x="73845" y="3561500"/>
                  <a:chExt cx="285829" cy="2839750"/>
                </a:xfrm>
              </p:grpSpPr>
              <p:grpSp>
                <p:nvGrpSpPr>
                  <p:cNvPr id="836" name="Google Shape;836;p3"/>
                  <p:cNvGrpSpPr/>
                  <p:nvPr/>
                </p:nvGrpSpPr>
                <p:grpSpPr>
                  <a:xfrm>
                    <a:off x="73845" y="3561500"/>
                    <a:ext cx="278654" cy="1306700"/>
                    <a:chOff x="73845" y="3561500"/>
                    <a:chExt cx="278654" cy="1306700"/>
                  </a:xfrm>
                </p:grpSpPr>
                <p:grpSp>
                  <p:nvGrpSpPr>
                    <p:cNvPr id="837" name="Google Shape;837;p3"/>
                    <p:cNvGrpSpPr/>
                    <p:nvPr/>
                  </p:nvGrpSpPr>
                  <p:grpSpPr>
                    <a:xfrm>
                      <a:off x="179620" y="39543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838" name="Google Shape;838;p3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839" name="Google Shape;839;p3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840" name="Google Shape;840;p3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</p:grpSp>
                <p:grpSp>
                  <p:nvGrpSpPr>
                    <p:cNvPr id="841" name="Google Shape;841;p3"/>
                    <p:cNvGrpSpPr/>
                    <p:nvPr/>
                  </p:nvGrpSpPr>
                  <p:grpSpPr>
                    <a:xfrm>
                      <a:off x="116495" y="43471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842" name="Google Shape;842;p3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843" name="Google Shape;843;p3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844" name="Google Shape;844;p3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</p:grpSp>
                <p:grpSp>
                  <p:nvGrpSpPr>
                    <p:cNvPr id="845" name="Google Shape;845;p3"/>
                    <p:cNvGrpSpPr/>
                    <p:nvPr/>
                  </p:nvGrpSpPr>
                  <p:grpSpPr>
                    <a:xfrm>
                      <a:off x="213170" y="47399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846" name="Google Shape;846;p3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847" name="Google Shape;847;p3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848" name="Google Shape;848;p3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</p:grpSp>
                <p:grpSp>
                  <p:nvGrpSpPr>
                    <p:cNvPr id="849" name="Google Shape;849;p3"/>
                    <p:cNvGrpSpPr/>
                    <p:nvPr/>
                  </p:nvGrpSpPr>
                  <p:grpSpPr>
                    <a:xfrm>
                      <a:off x="73845" y="35615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850" name="Google Shape;850;p3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851" name="Google Shape;851;p3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852" name="Google Shape;852;p3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</p:grpSp>
              </p:grpSp>
              <p:grpSp>
                <p:nvGrpSpPr>
                  <p:cNvPr id="853" name="Google Shape;853;p3"/>
                  <p:cNvGrpSpPr/>
                  <p:nvPr/>
                </p:nvGrpSpPr>
                <p:grpSpPr>
                  <a:xfrm>
                    <a:off x="81020" y="5094550"/>
                    <a:ext cx="278654" cy="1306700"/>
                    <a:chOff x="73845" y="3561500"/>
                    <a:chExt cx="278654" cy="1306700"/>
                  </a:xfrm>
                </p:grpSpPr>
                <p:grpSp>
                  <p:nvGrpSpPr>
                    <p:cNvPr id="854" name="Google Shape;854;p3"/>
                    <p:cNvGrpSpPr/>
                    <p:nvPr/>
                  </p:nvGrpSpPr>
                  <p:grpSpPr>
                    <a:xfrm>
                      <a:off x="179620" y="39543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855" name="Google Shape;855;p3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856" name="Google Shape;856;p3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857" name="Google Shape;857;p3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</p:grpSp>
                <p:grpSp>
                  <p:nvGrpSpPr>
                    <p:cNvPr id="858" name="Google Shape;858;p3"/>
                    <p:cNvGrpSpPr/>
                    <p:nvPr/>
                  </p:nvGrpSpPr>
                  <p:grpSpPr>
                    <a:xfrm>
                      <a:off x="116495" y="43471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859" name="Google Shape;859;p3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860" name="Google Shape;860;p3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861" name="Google Shape;861;p3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</p:grpSp>
                <p:grpSp>
                  <p:nvGrpSpPr>
                    <p:cNvPr id="862" name="Google Shape;862;p3"/>
                    <p:cNvGrpSpPr/>
                    <p:nvPr/>
                  </p:nvGrpSpPr>
                  <p:grpSpPr>
                    <a:xfrm>
                      <a:off x="213170" y="47399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863" name="Google Shape;863;p3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864" name="Google Shape;864;p3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865" name="Google Shape;865;p3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</p:grpSp>
                <p:grpSp>
                  <p:nvGrpSpPr>
                    <p:cNvPr id="866" name="Google Shape;866;p3"/>
                    <p:cNvGrpSpPr/>
                    <p:nvPr/>
                  </p:nvGrpSpPr>
                  <p:grpSpPr>
                    <a:xfrm>
                      <a:off x="73845" y="35615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867" name="Google Shape;867;p3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868" name="Google Shape;868;p3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869" name="Google Shape;869;p3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</p:grpSp>
              </p:grpSp>
            </p:grpSp>
            <p:grpSp>
              <p:nvGrpSpPr>
                <p:cNvPr id="870" name="Google Shape;870;p3"/>
                <p:cNvGrpSpPr/>
                <p:nvPr/>
              </p:nvGrpSpPr>
              <p:grpSpPr>
                <a:xfrm>
                  <a:off x="81020" y="36500"/>
                  <a:ext cx="278654" cy="1306700"/>
                  <a:chOff x="73845" y="3561500"/>
                  <a:chExt cx="278654" cy="1306700"/>
                </a:xfrm>
              </p:grpSpPr>
              <p:grpSp>
                <p:nvGrpSpPr>
                  <p:cNvPr id="871" name="Google Shape;871;p3"/>
                  <p:cNvGrpSpPr/>
                  <p:nvPr/>
                </p:nvGrpSpPr>
                <p:grpSpPr>
                  <a:xfrm>
                    <a:off x="179620" y="39543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872" name="Google Shape;872;p3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873" name="Google Shape;873;p3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874" name="Google Shape;874;p3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875" name="Google Shape;875;p3"/>
                  <p:cNvGrpSpPr/>
                  <p:nvPr/>
                </p:nvGrpSpPr>
                <p:grpSpPr>
                  <a:xfrm>
                    <a:off x="116495" y="43471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876" name="Google Shape;876;p3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877" name="Google Shape;877;p3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878" name="Google Shape;878;p3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879" name="Google Shape;879;p3"/>
                  <p:cNvGrpSpPr/>
                  <p:nvPr/>
                </p:nvGrpSpPr>
                <p:grpSpPr>
                  <a:xfrm>
                    <a:off x="213170" y="47399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880" name="Google Shape;880;p3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881" name="Google Shape;881;p3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882" name="Google Shape;882;p3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883" name="Google Shape;883;p3"/>
                  <p:cNvGrpSpPr/>
                  <p:nvPr/>
                </p:nvGrpSpPr>
                <p:grpSpPr>
                  <a:xfrm>
                    <a:off x="73845" y="35615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884" name="Google Shape;884;p3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885" name="Google Shape;885;p3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886" name="Google Shape;886;p3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</p:grpSp>
            </p:grpSp>
          </p:grpSp>
          <p:grpSp>
            <p:nvGrpSpPr>
              <p:cNvPr id="887" name="Google Shape;887;p3"/>
              <p:cNvGrpSpPr/>
              <p:nvPr/>
            </p:nvGrpSpPr>
            <p:grpSpPr>
              <a:xfrm>
                <a:off x="10332320" y="145213"/>
                <a:ext cx="285829" cy="7341550"/>
                <a:chOff x="73845" y="36500"/>
                <a:chExt cx="285829" cy="7341550"/>
              </a:xfrm>
            </p:grpSpPr>
            <p:grpSp>
              <p:nvGrpSpPr>
                <p:cNvPr id="888" name="Google Shape;888;p3"/>
                <p:cNvGrpSpPr/>
                <p:nvPr/>
              </p:nvGrpSpPr>
              <p:grpSpPr>
                <a:xfrm>
                  <a:off x="73845" y="4538300"/>
                  <a:ext cx="285829" cy="2839750"/>
                  <a:chOff x="73845" y="3561500"/>
                  <a:chExt cx="285829" cy="2839750"/>
                </a:xfrm>
              </p:grpSpPr>
              <p:grpSp>
                <p:nvGrpSpPr>
                  <p:cNvPr id="889" name="Google Shape;889;p3"/>
                  <p:cNvGrpSpPr/>
                  <p:nvPr/>
                </p:nvGrpSpPr>
                <p:grpSpPr>
                  <a:xfrm>
                    <a:off x="73845" y="3561500"/>
                    <a:ext cx="278654" cy="1306700"/>
                    <a:chOff x="73845" y="3561500"/>
                    <a:chExt cx="278654" cy="1306700"/>
                  </a:xfrm>
                </p:grpSpPr>
                <p:grpSp>
                  <p:nvGrpSpPr>
                    <p:cNvPr id="890" name="Google Shape;890;p3"/>
                    <p:cNvGrpSpPr/>
                    <p:nvPr/>
                  </p:nvGrpSpPr>
                  <p:grpSpPr>
                    <a:xfrm>
                      <a:off x="179620" y="39543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891" name="Google Shape;891;p3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892" name="Google Shape;892;p3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893" name="Google Shape;893;p3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</p:grpSp>
                <p:grpSp>
                  <p:nvGrpSpPr>
                    <p:cNvPr id="894" name="Google Shape;894;p3"/>
                    <p:cNvGrpSpPr/>
                    <p:nvPr/>
                  </p:nvGrpSpPr>
                  <p:grpSpPr>
                    <a:xfrm>
                      <a:off x="116495" y="43471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895" name="Google Shape;895;p3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896" name="Google Shape;896;p3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897" name="Google Shape;897;p3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</p:grpSp>
                <p:grpSp>
                  <p:nvGrpSpPr>
                    <p:cNvPr id="898" name="Google Shape;898;p3"/>
                    <p:cNvGrpSpPr/>
                    <p:nvPr/>
                  </p:nvGrpSpPr>
                  <p:grpSpPr>
                    <a:xfrm>
                      <a:off x="213170" y="47399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899" name="Google Shape;899;p3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900" name="Google Shape;900;p3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901" name="Google Shape;901;p3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</p:grpSp>
                <p:grpSp>
                  <p:nvGrpSpPr>
                    <p:cNvPr id="902" name="Google Shape;902;p3"/>
                    <p:cNvGrpSpPr/>
                    <p:nvPr/>
                  </p:nvGrpSpPr>
                  <p:grpSpPr>
                    <a:xfrm>
                      <a:off x="73845" y="35615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903" name="Google Shape;903;p3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904" name="Google Shape;904;p3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905" name="Google Shape;905;p3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</p:grpSp>
              </p:grpSp>
              <p:grpSp>
                <p:nvGrpSpPr>
                  <p:cNvPr id="906" name="Google Shape;906;p3"/>
                  <p:cNvGrpSpPr/>
                  <p:nvPr/>
                </p:nvGrpSpPr>
                <p:grpSpPr>
                  <a:xfrm>
                    <a:off x="81020" y="5094550"/>
                    <a:ext cx="278654" cy="1306700"/>
                    <a:chOff x="73845" y="3561500"/>
                    <a:chExt cx="278654" cy="1306700"/>
                  </a:xfrm>
                </p:grpSpPr>
                <p:grpSp>
                  <p:nvGrpSpPr>
                    <p:cNvPr id="907" name="Google Shape;907;p3"/>
                    <p:cNvGrpSpPr/>
                    <p:nvPr/>
                  </p:nvGrpSpPr>
                  <p:grpSpPr>
                    <a:xfrm>
                      <a:off x="179620" y="39543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908" name="Google Shape;908;p3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909" name="Google Shape;909;p3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910" name="Google Shape;910;p3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</p:grpSp>
                <p:grpSp>
                  <p:nvGrpSpPr>
                    <p:cNvPr id="911" name="Google Shape;911;p3"/>
                    <p:cNvGrpSpPr/>
                    <p:nvPr/>
                  </p:nvGrpSpPr>
                  <p:grpSpPr>
                    <a:xfrm>
                      <a:off x="116495" y="43471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912" name="Google Shape;912;p3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913" name="Google Shape;913;p3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914" name="Google Shape;914;p3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</p:grpSp>
                <p:grpSp>
                  <p:nvGrpSpPr>
                    <p:cNvPr id="915" name="Google Shape;915;p3"/>
                    <p:cNvGrpSpPr/>
                    <p:nvPr/>
                  </p:nvGrpSpPr>
                  <p:grpSpPr>
                    <a:xfrm>
                      <a:off x="213170" y="47399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916" name="Google Shape;916;p3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917" name="Google Shape;917;p3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918" name="Google Shape;918;p3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</p:grpSp>
                <p:grpSp>
                  <p:nvGrpSpPr>
                    <p:cNvPr id="919" name="Google Shape;919;p3"/>
                    <p:cNvGrpSpPr/>
                    <p:nvPr/>
                  </p:nvGrpSpPr>
                  <p:grpSpPr>
                    <a:xfrm>
                      <a:off x="73845" y="35615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920" name="Google Shape;920;p3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921" name="Google Shape;921;p3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922" name="Google Shape;922;p3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</p:grpSp>
              </p:grpSp>
            </p:grpSp>
            <p:grpSp>
              <p:nvGrpSpPr>
                <p:cNvPr id="923" name="Google Shape;923;p3"/>
                <p:cNvGrpSpPr/>
                <p:nvPr/>
              </p:nvGrpSpPr>
              <p:grpSpPr>
                <a:xfrm>
                  <a:off x="73845" y="1524775"/>
                  <a:ext cx="285829" cy="2839750"/>
                  <a:chOff x="73845" y="3561500"/>
                  <a:chExt cx="285829" cy="2839750"/>
                </a:xfrm>
              </p:grpSpPr>
              <p:grpSp>
                <p:nvGrpSpPr>
                  <p:cNvPr id="924" name="Google Shape;924;p3"/>
                  <p:cNvGrpSpPr/>
                  <p:nvPr/>
                </p:nvGrpSpPr>
                <p:grpSpPr>
                  <a:xfrm>
                    <a:off x="73845" y="3561500"/>
                    <a:ext cx="278654" cy="1306700"/>
                    <a:chOff x="73845" y="3561500"/>
                    <a:chExt cx="278654" cy="1306700"/>
                  </a:xfrm>
                </p:grpSpPr>
                <p:grpSp>
                  <p:nvGrpSpPr>
                    <p:cNvPr id="925" name="Google Shape;925;p3"/>
                    <p:cNvGrpSpPr/>
                    <p:nvPr/>
                  </p:nvGrpSpPr>
                  <p:grpSpPr>
                    <a:xfrm>
                      <a:off x="179620" y="39543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926" name="Google Shape;926;p3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927" name="Google Shape;927;p3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928" name="Google Shape;928;p3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</p:grpSp>
                <p:grpSp>
                  <p:nvGrpSpPr>
                    <p:cNvPr id="929" name="Google Shape;929;p3"/>
                    <p:cNvGrpSpPr/>
                    <p:nvPr/>
                  </p:nvGrpSpPr>
                  <p:grpSpPr>
                    <a:xfrm>
                      <a:off x="116495" y="43471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930" name="Google Shape;930;p3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931" name="Google Shape;931;p3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932" name="Google Shape;932;p3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</p:grpSp>
                <p:grpSp>
                  <p:nvGrpSpPr>
                    <p:cNvPr id="933" name="Google Shape;933;p3"/>
                    <p:cNvGrpSpPr/>
                    <p:nvPr/>
                  </p:nvGrpSpPr>
                  <p:grpSpPr>
                    <a:xfrm>
                      <a:off x="213170" y="47399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934" name="Google Shape;934;p3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935" name="Google Shape;935;p3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936" name="Google Shape;936;p3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</p:grpSp>
                <p:grpSp>
                  <p:nvGrpSpPr>
                    <p:cNvPr id="937" name="Google Shape;937;p3"/>
                    <p:cNvGrpSpPr/>
                    <p:nvPr/>
                  </p:nvGrpSpPr>
                  <p:grpSpPr>
                    <a:xfrm>
                      <a:off x="73845" y="35615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938" name="Google Shape;938;p3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939" name="Google Shape;939;p3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940" name="Google Shape;940;p3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</p:grpSp>
              </p:grpSp>
              <p:grpSp>
                <p:nvGrpSpPr>
                  <p:cNvPr id="941" name="Google Shape;941;p3"/>
                  <p:cNvGrpSpPr/>
                  <p:nvPr/>
                </p:nvGrpSpPr>
                <p:grpSpPr>
                  <a:xfrm>
                    <a:off x="81020" y="5094550"/>
                    <a:ext cx="278654" cy="1306700"/>
                    <a:chOff x="73845" y="3561500"/>
                    <a:chExt cx="278654" cy="1306700"/>
                  </a:xfrm>
                </p:grpSpPr>
                <p:grpSp>
                  <p:nvGrpSpPr>
                    <p:cNvPr id="942" name="Google Shape;942;p3"/>
                    <p:cNvGrpSpPr/>
                    <p:nvPr/>
                  </p:nvGrpSpPr>
                  <p:grpSpPr>
                    <a:xfrm>
                      <a:off x="179620" y="39543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943" name="Google Shape;943;p3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944" name="Google Shape;944;p3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945" name="Google Shape;945;p3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</p:grpSp>
                <p:grpSp>
                  <p:nvGrpSpPr>
                    <p:cNvPr id="946" name="Google Shape;946;p3"/>
                    <p:cNvGrpSpPr/>
                    <p:nvPr/>
                  </p:nvGrpSpPr>
                  <p:grpSpPr>
                    <a:xfrm>
                      <a:off x="116495" y="43471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947" name="Google Shape;947;p3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948" name="Google Shape;948;p3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949" name="Google Shape;949;p3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</p:grpSp>
                <p:grpSp>
                  <p:nvGrpSpPr>
                    <p:cNvPr id="950" name="Google Shape;950;p3"/>
                    <p:cNvGrpSpPr/>
                    <p:nvPr/>
                  </p:nvGrpSpPr>
                  <p:grpSpPr>
                    <a:xfrm>
                      <a:off x="213170" y="47399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951" name="Google Shape;951;p3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952" name="Google Shape;952;p3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953" name="Google Shape;953;p3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</p:grpSp>
                <p:grpSp>
                  <p:nvGrpSpPr>
                    <p:cNvPr id="954" name="Google Shape;954;p3"/>
                    <p:cNvGrpSpPr/>
                    <p:nvPr/>
                  </p:nvGrpSpPr>
                  <p:grpSpPr>
                    <a:xfrm>
                      <a:off x="73845" y="35615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955" name="Google Shape;955;p3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956" name="Google Shape;956;p3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957" name="Google Shape;957;p3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</p:grpSp>
              </p:grpSp>
            </p:grpSp>
            <p:grpSp>
              <p:nvGrpSpPr>
                <p:cNvPr id="958" name="Google Shape;958;p3"/>
                <p:cNvGrpSpPr/>
                <p:nvPr/>
              </p:nvGrpSpPr>
              <p:grpSpPr>
                <a:xfrm>
                  <a:off x="81020" y="36500"/>
                  <a:ext cx="278654" cy="1306700"/>
                  <a:chOff x="73845" y="3561500"/>
                  <a:chExt cx="278654" cy="1306700"/>
                </a:xfrm>
              </p:grpSpPr>
              <p:grpSp>
                <p:nvGrpSpPr>
                  <p:cNvPr id="959" name="Google Shape;959;p3"/>
                  <p:cNvGrpSpPr/>
                  <p:nvPr/>
                </p:nvGrpSpPr>
                <p:grpSpPr>
                  <a:xfrm>
                    <a:off x="179620" y="39543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960" name="Google Shape;960;p3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961" name="Google Shape;961;p3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962" name="Google Shape;962;p3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963" name="Google Shape;963;p3"/>
                  <p:cNvGrpSpPr/>
                  <p:nvPr/>
                </p:nvGrpSpPr>
                <p:grpSpPr>
                  <a:xfrm>
                    <a:off x="116495" y="43471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964" name="Google Shape;964;p3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965" name="Google Shape;965;p3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966" name="Google Shape;966;p3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967" name="Google Shape;967;p3"/>
                  <p:cNvGrpSpPr/>
                  <p:nvPr/>
                </p:nvGrpSpPr>
                <p:grpSpPr>
                  <a:xfrm>
                    <a:off x="213170" y="47399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968" name="Google Shape;968;p3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969" name="Google Shape;969;p3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970" name="Google Shape;970;p3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971" name="Google Shape;971;p3"/>
                  <p:cNvGrpSpPr/>
                  <p:nvPr/>
                </p:nvGrpSpPr>
                <p:grpSpPr>
                  <a:xfrm>
                    <a:off x="73845" y="35615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972" name="Google Shape;972;p3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973" name="Google Shape;973;p3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974" name="Google Shape;974;p3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</p:grpSp>
            </p:grpSp>
          </p:grpSp>
        </p:grpSp>
      </p:grpSp>
      <p:grpSp>
        <p:nvGrpSpPr>
          <p:cNvPr id="975" name="Google Shape;975;p3"/>
          <p:cNvGrpSpPr/>
          <p:nvPr/>
        </p:nvGrpSpPr>
        <p:grpSpPr>
          <a:xfrm>
            <a:off x="605902" y="4812840"/>
            <a:ext cx="2301650" cy="2056817"/>
            <a:chOff x="598450" y="4075425"/>
            <a:chExt cx="1178375" cy="1336050"/>
          </a:xfrm>
        </p:grpSpPr>
        <p:sp>
          <p:nvSpPr>
            <p:cNvPr id="976" name="Google Shape;976;p3"/>
            <p:cNvSpPr/>
            <p:nvPr/>
          </p:nvSpPr>
          <p:spPr>
            <a:xfrm>
              <a:off x="670800" y="4420925"/>
              <a:ext cx="330100" cy="413750"/>
            </a:xfrm>
            <a:custGeom>
              <a:avLst/>
              <a:gdLst/>
              <a:ahLst/>
              <a:cxnLst/>
              <a:rect l="l" t="t" r="r" b="b"/>
              <a:pathLst>
                <a:path w="13204" h="16550" extrusionOk="0">
                  <a:moveTo>
                    <a:pt x="2441" y="1"/>
                  </a:moveTo>
                  <a:cubicBezTo>
                    <a:pt x="1461" y="1"/>
                    <a:pt x="576" y="757"/>
                    <a:pt x="526" y="1746"/>
                  </a:cubicBezTo>
                  <a:cubicBezTo>
                    <a:pt x="526" y="2009"/>
                    <a:pt x="0" y="8006"/>
                    <a:pt x="3209" y="11688"/>
                  </a:cubicBezTo>
                  <a:cubicBezTo>
                    <a:pt x="5313" y="14161"/>
                    <a:pt x="9679" y="16212"/>
                    <a:pt x="10205" y="16423"/>
                  </a:cubicBezTo>
                  <a:cubicBezTo>
                    <a:pt x="10400" y="16509"/>
                    <a:pt x="10608" y="16549"/>
                    <a:pt x="10819" y="16549"/>
                  </a:cubicBezTo>
                  <a:cubicBezTo>
                    <a:pt x="11636" y="16549"/>
                    <a:pt x="12501" y="15954"/>
                    <a:pt x="12836" y="15160"/>
                  </a:cubicBezTo>
                  <a:cubicBezTo>
                    <a:pt x="13204" y="14213"/>
                    <a:pt x="12730" y="12951"/>
                    <a:pt x="11784" y="12530"/>
                  </a:cubicBezTo>
                  <a:cubicBezTo>
                    <a:pt x="10626" y="12109"/>
                    <a:pt x="7470" y="10584"/>
                    <a:pt x="6155" y="9006"/>
                  </a:cubicBezTo>
                  <a:cubicBezTo>
                    <a:pt x="4051" y="6638"/>
                    <a:pt x="4366" y="2167"/>
                    <a:pt x="4366" y="2114"/>
                  </a:cubicBezTo>
                  <a:cubicBezTo>
                    <a:pt x="4471" y="1062"/>
                    <a:pt x="3682" y="63"/>
                    <a:pt x="2630" y="10"/>
                  </a:cubicBezTo>
                  <a:cubicBezTo>
                    <a:pt x="2567" y="4"/>
                    <a:pt x="2504" y="1"/>
                    <a:pt x="244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7" name="Google Shape;977;p3"/>
            <p:cNvSpPr/>
            <p:nvPr/>
          </p:nvSpPr>
          <p:spPr>
            <a:xfrm>
              <a:off x="1296775" y="4806325"/>
              <a:ext cx="480050" cy="218650"/>
            </a:xfrm>
            <a:custGeom>
              <a:avLst/>
              <a:gdLst/>
              <a:ahLst/>
              <a:cxnLst/>
              <a:rect l="l" t="t" r="r" b="b"/>
              <a:pathLst>
                <a:path w="19202" h="8746" extrusionOk="0">
                  <a:moveTo>
                    <a:pt x="16988" y="0"/>
                  </a:moveTo>
                  <a:cubicBezTo>
                    <a:pt x="16405" y="0"/>
                    <a:pt x="15831" y="258"/>
                    <a:pt x="15467" y="744"/>
                  </a:cubicBezTo>
                  <a:cubicBezTo>
                    <a:pt x="15414" y="796"/>
                    <a:pt x="12626" y="4321"/>
                    <a:pt x="9470" y="4637"/>
                  </a:cubicBezTo>
                  <a:cubicBezTo>
                    <a:pt x="9258" y="4665"/>
                    <a:pt x="9029" y="4678"/>
                    <a:pt x="8787" y="4678"/>
                  </a:cubicBezTo>
                  <a:cubicBezTo>
                    <a:pt x="6807" y="4678"/>
                    <a:pt x="3978" y="3802"/>
                    <a:pt x="2947" y="3427"/>
                  </a:cubicBezTo>
                  <a:cubicBezTo>
                    <a:pt x="2761" y="3354"/>
                    <a:pt x="2565" y="3321"/>
                    <a:pt x="2367" y="3321"/>
                  </a:cubicBezTo>
                  <a:cubicBezTo>
                    <a:pt x="1557" y="3321"/>
                    <a:pt x="718" y="3886"/>
                    <a:pt x="422" y="4689"/>
                  </a:cubicBezTo>
                  <a:cubicBezTo>
                    <a:pt x="1" y="5689"/>
                    <a:pt x="474" y="7004"/>
                    <a:pt x="1421" y="7372"/>
                  </a:cubicBezTo>
                  <a:cubicBezTo>
                    <a:pt x="1936" y="7559"/>
                    <a:pt x="5616" y="8746"/>
                    <a:pt x="8756" y="8746"/>
                  </a:cubicBezTo>
                  <a:cubicBezTo>
                    <a:pt x="9145" y="8746"/>
                    <a:pt x="9525" y="8728"/>
                    <a:pt x="9891" y="8687"/>
                  </a:cubicBezTo>
                  <a:cubicBezTo>
                    <a:pt x="14678" y="8109"/>
                    <a:pt x="18413" y="3374"/>
                    <a:pt x="18571" y="3164"/>
                  </a:cubicBezTo>
                  <a:cubicBezTo>
                    <a:pt x="19202" y="2322"/>
                    <a:pt x="19097" y="1059"/>
                    <a:pt x="18202" y="428"/>
                  </a:cubicBezTo>
                  <a:cubicBezTo>
                    <a:pt x="17846" y="139"/>
                    <a:pt x="17415" y="0"/>
                    <a:pt x="169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8" name="Google Shape;978;p3"/>
            <p:cNvSpPr/>
            <p:nvPr/>
          </p:nvSpPr>
          <p:spPr>
            <a:xfrm>
              <a:off x="598450" y="4434950"/>
              <a:ext cx="920625" cy="976525"/>
            </a:xfrm>
            <a:custGeom>
              <a:avLst/>
              <a:gdLst/>
              <a:ahLst/>
              <a:cxnLst/>
              <a:rect l="l" t="t" r="r" b="b"/>
              <a:pathLst>
                <a:path w="36825" h="39061" extrusionOk="0">
                  <a:moveTo>
                    <a:pt x="24563" y="1"/>
                  </a:moveTo>
                  <a:cubicBezTo>
                    <a:pt x="20645" y="1"/>
                    <a:pt x="17062" y="2146"/>
                    <a:pt x="13941" y="6866"/>
                  </a:cubicBezTo>
                  <a:cubicBezTo>
                    <a:pt x="9733" y="13705"/>
                    <a:pt x="7365" y="18492"/>
                    <a:pt x="3525" y="29013"/>
                  </a:cubicBezTo>
                  <a:cubicBezTo>
                    <a:pt x="1895" y="33484"/>
                    <a:pt x="369" y="37693"/>
                    <a:pt x="1" y="39061"/>
                  </a:cubicBezTo>
                  <a:lnTo>
                    <a:pt x="28355" y="39061"/>
                  </a:lnTo>
                  <a:cubicBezTo>
                    <a:pt x="28618" y="38482"/>
                    <a:pt x="30827" y="31854"/>
                    <a:pt x="31038" y="31275"/>
                  </a:cubicBezTo>
                  <a:cubicBezTo>
                    <a:pt x="33247" y="25068"/>
                    <a:pt x="33668" y="22437"/>
                    <a:pt x="35562" y="15283"/>
                  </a:cubicBezTo>
                  <a:cubicBezTo>
                    <a:pt x="36824" y="9760"/>
                    <a:pt x="34615" y="2763"/>
                    <a:pt x="28776" y="764"/>
                  </a:cubicBezTo>
                  <a:cubicBezTo>
                    <a:pt x="27335" y="261"/>
                    <a:pt x="25929" y="1"/>
                    <a:pt x="245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9" name="Google Shape;979;p3"/>
            <p:cNvSpPr/>
            <p:nvPr/>
          </p:nvSpPr>
          <p:spPr>
            <a:xfrm>
              <a:off x="898300" y="4737900"/>
              <a:ext cx="503725" cy="303450"/>
            </a:xfrm>
            <a:custGeom>
              <a:avLst/>
              <a:gdLst/>
              <a:ahLst/>
              <a:cxnLst/>
              <a:rect l="l" t="t" r="r" b="b"/>
              <a:pathLst>
                <a:path w="20149" h="12138" extrusionOk="0">
                  <a:moveTo>
                    <a:pt x="3061" y="1"/>
                  </a:moveTo>
                  <a:cubicBezTo>
                    <a:pt x="2109" y="1"/>
                    <a:pt x="1399" y="355"/>
                    <a:pt x="1053" y="1271"/>
                  </a:cubicBezTo>
                  <a:cubicBezTo>
                    <a:pt x="1" y="4007"/>
                    <a:pt x="3052" y="9846"/>
                    <a:pt x="7365" y="11582"/>
                  </a:cubicBezTo>
                  <a:cubicBezTo>
                    <a:pt x="8408" y="11967"/>
                    <a:pt x="9550" y="12138"/>
                    <a:pt x="10701" y="12138"/>
                  </a:cubicBezTo>
                  <a:cubicBezTo>
                    <a:pt x="14427" y="12138"/>
                    <a:pt x="18240" y="10345"/>
                    <a:pt x="19044" y="8215"/>
                  </a:cubicBezTo>
                  <a:cubicBezTo>
                    <a:pt x="20148" y="5427"/>
                    <a:pt x="15309" y="4323"/>
                    <a:pt x="10890" y="2639"/>
                  </a:cubicBezTo>
                  <a:cubicBezTo>
                    <a:pt x="7960" y="1474"/>
                    <a:pt x="5005" y="1"/>
                    <a:pt x="30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0" name="Google Shape;980;p3"/>
            <p:cNvSpPr/>
            <p:nvPr/>
          </p:nvSpPr>
          <p:spPr>
            <a:xfrm>
              <a:off x="1232350" y="4075425"/>
              <a:ext cx="401125" cy="364875"/>
            </a:xfrm>
            <a:custGeom>
              <a:avLst/>
              <a:gdLst/>
              <a:ahLst/>
              <a:cxnLst/>
              <a:rect l="l" t="t" r="r" b="b"/>
              <a:pathLst>
                <a:path w="16045" h="14595" extrusionOk="0">
                  <a:moveTo>
                    <a:pt x="8008" y="0"/>
                  </a:moveTo>
                  <a:cubicBezTo>
                    <a:pt x="4696" y="0"/>
                    <a:pt x="1710" y="2256"/>
                    <a:pt x="947" y="5624"/>
                  </a:cubicBezTo>
                  <a:cubicBezTo>
                    <a:pt x="0" y="9517"/>
                    <a:pt x="2420" y="13462"/>
                    <a:pt x="6366" y="14409"/>
                  </a:cubicBezTo>
                  <a:cubicBezTo>
                    <a:pt x="6912" y="14534"/>
                    <a:pt x="7460" y="14595"/>
                    <a:pt x="8000" y="14595"/>
                  </a:cubicBezTo>
                  <a:cubicBezTo>
                    <a:pt x="11307" y="14595"/>
                    <a:pt x="14337" y="12337"/>
                    <a:pt x="15151" y="8991"/>
                  </a:cubicBezTo>
                  <a:cubicBezTo>
                    <a:pt x="16045" y="5045"/>
                    <a:pt x="13625" y="1100"/>
                    <a:pt x="9732" y="206"/>
                  </a:cubicBezTo>
                  <a:cubicBezTo>
                    <a:pt x="9154" y="67"/>
                    <a:pt x="8576" y="0"/>
                    <a:pt x="800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1" name="Google Shape;981;p3"/>
            <p:cNvSpPr/>
            <p:nvPr/>
          </p:nvSpPr>
          <p:spPr>
            <a:xfrm>
              <a:off x="1011400" y="4744675"/>
              <a:ext cx="128900" cy="76425"/>
            </a:xfrm>
            <a:custGeom>
              <a:avLst/>
              <a:gdLst/>
              <a:ahLst/>
              <a:cxnLst/>
              <a:rect l="l" t="t" r="r" b="b"/>
              <a:pathLst>
                <a:path w="5156" h="3057" extrusionOk="0">
                  <a:moveTo>
                    <a:pt x="106" y="1"/>
                  </a:moveTo>
                  <a:lnTo>
                    <a:pt x="106" y="1"/>
                  </a:lnTo>
                  <a:cubicBezTo>
                    <a:pt x="1" y="1158"/>
                    <a:pt x="632" y="2368"/>
                    <a:pt x="1894" y="2894"/>
                  </a:cubicBezTo>
                  <a:cubicBezTo>
                    <a:pt x="2224" y="3004"/>
                    <a:pt x="2556" y="3056"/>
                    <a:pt x="2880" y="3056"/>
                  </a:cubicBezTo>
                  <a:cubicBezTo>
                    <a:pt x="3800" y="3056"/>
                    <a:pt x="4650" y="2634"/>
                    <a:pt x="5156" y="1895"/>
                  </a:cubicBezTo>
                  <a:cubicBezTo>
                    <a:pt x="3315" y="1106"/>
                    <a:pt x="1579" y="369"/>
                    <a:pt x="10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2" name="Google Shape;982;p3"/>
            <p:cNvSpPr/>
            <p:nvPr/>
          </p:nvSpPr>
          <p:spPr>
            <a:xfrm>
              <a:off x="1270475" y="4369375"/>
              <a:ext cx="130225" cy="231225"/>
            </a:xfrm>
            <a:custGeom>
              <a:avLst/>
              <a:gdLst/>
              <a:ahLst/>
              <a:cxnLst/>
              <a:rect l="l" t="t" r="r" b="b"/>
              <a:pathLst>
                <a:path w="5209" h="9249" extrusionOk="0">
                  <a:moveTo>
                    <a:pt x="4070" y="1"/>
                  </a:moveTo>
                  <a:cubicBezTo>
                    <a:pt x="3868" y="1"/>
                    <a:pt x="3662" y="69"/>
                    <a:pt x="3473" y="231"/>
                  </a:cubicBezTo>
                  <a:cubicBezTo>
                    <a:pt x="2315" y="1125"/>
                    <a:pt x="1789" y="2493"/>
                    <a:pt x="1158" y="3808"/>
                  </a:cubicBezTo>
                  <a:cubicBezTo>
                    <a:pt x="580" y="5228"/>
                    <a:pt x="1" y="6649"/>
                    <a:pt x="211" y="8174"/>
                  </a:cubicBezTo>
                  <a:cubicBezTo>
                    <a:pt x="248" y="8724"/>
                    <a:pt x="770" y="9249"/>
                    <a:pt x="1315" y="9249"/>
                  </a:cubicBezTo>
                  <a:cubicBezTo>
                    <a:pt x="1552" y="9249"/>
                    <a:pt x="1793" y="9150"/>
                    <a:pt x="2000" y="8911"/>
                  </a:cubicBezTo>
                  <a:cubicBezTo>
                    <a:pt x="2894" y="7859"/>
                    <a:pt x="3368" y="6544"/>
                    <a:pt x="3894" y="5228"/>
                  </a:cubicBezTo>
                  <a:cubicBezTo>
                    <a:pt x="4420" y="3913"/>
                    <a:pt x="5209" y="2598"/>
                    <a:pt x="5209" y="1125"/>
                  </a:cubicBezTo>
                  <a:cubicBezTo>
                    <a:pt x="5209" y="578"/>
                    <a:pt x="4656" y="1"/>
                    <a:pt x="407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3" name="Google Shape;983;p3"/>
            <p:cNvSpPr/>
            <p:nvPr/>
          </p:nvSpPr>
          <p:spPr>
            <a:xfrm>
              <a:off x="1290200" y="4132675"/>
              <a:ext cx="286725" cy="252175"/>
            </a:xfrm>
            <a:custGeom>
              <a:avLst/>
              <a:gdLst/>
              <a:ahLst/>
              <a:cxnLst/>
              <a:rect l="l" t="t" r="r" b="b"/>
              <a:pathLst>
                <a:path w="11469" h="10087" extrusionOk="0">
                  <a:moveTo>
                    <a:pt x="5702" y="0"/>
                  </a:moveTo>
                  <a:cubicBezTo>
                    <a:pt x="3687" y="0"/>
                    <a:pt x="1732" y="1238"/>
                    <a:pt x="1000" y="3229"/>
                  </a:cubicBezTo>
                  <a:cubicBezTo>
                    <a:pt x="1" y="5806"/>
                    <a:pt x="1316" y="8752"/>
                    <a:pt x="3894" y="9752"/>
                  </a:cubicBezTo>
                  <a:cubicBezTo>
                    <a:pt x="4481" y="9979"/>
                    <a:pt x="5087" y="10087"/>
                    <a:pt x="5684" y="10087"/>
                  </a:cubicBezTo>
                  <a:cubicBezTo>
                    <a:pt x="7712" y="10087"/>
                    <a:pt x="9645" y="8849"/>
                    <a:pt x="10417" y="6858"/>
                  </a:cubicBezTo>
                  <a:cubicBezTo>
                    <a:pt x="11469" y="4228"/>
                    <a:pt x="10154" y="1335"/>
                    <a:pt x="7471" y="335"/>
                  </a:cubicBezTo>
                  <a:cubicBezTo>
                    <a:pt x="6896" y="108"/>
                    <a:pt x="6296" y="0"/>
                    <a:pt x="570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4" name="Google Shape;984;p3"/>
            <p:cNvSpPr/>
            <p:nvPr/>
          </p:nvSpPr>
          <p:spPr>
            <a:xfrm>
              <a:off x="1290200" y="4132675"/>
              <a:ext cx="286725" cy="252175"/>
            </a:xfrm>
            <a:custGeom>
              <a:avLst/>
              <a:gdLst/>
              <a:ahLst/>
              <a:cxnLst/>
              <a:rect l="l" t="t" r="r" b="b"/>
              <a:pathLst>
                <a:path w="11469" h="10087" extrusionOk="0">
                  <a:moveTo>
                    <a:pt x="5702" y="0"/>
                  </a:moveTo>
                  <a:cubicBezTo>
                    <a:pt x="3687" y="0"/>
                    <a:pt x="1732" y="1238"/>
                    <a:pt x="1000" y="3229"/>
                  </a:cubicBezTo>
                  <a:cubicBezTo>
                    <a:pt x="1" y="5806"/>
                    <a:pt x="1316" y="8752"/>
                    <a:pt x="3894" y="9752"/>
                  </a:cubicBezTo>
                  <a:cubicBezTo>
                    <a:pt x="4481" y="9979"/>
                    <a:pt x="5087" y="10087"/>
                    <a:pt x="5684" y="10087"/>
                  </a:cubicBezTo>
                  <a:cubicBezTo>
                    <a:pt x="7712" y="10087"/>
                    <a:pt x="9645" y="8849"/>
                    <a:pt x="10417" y="6858"/>
                  </a:cubicBezTo>
                  <a:cubicBezTo>
                    <a:pt x="11469" y="4228"/>
                    <a:pt x="10154" y="1335"/>
                    <a:pt x="7471" y="335"/>
                  </a:cubicBezTo>
                  <a:cubicBezTo>
                    <a:pt x="6896" y="108"/>
                    <a:pt x="6296" y="0"/>
                    <a:pt x="570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5" name="Google Shape;985;p3"/>
            <p:cNvSpPr/>
            <p:nvPr/>
          </p:nvSpPr>
          <p:spPr>
            <a:xfrm>
              <a:off x="1302050" y="4205475"/>
              <a:ext cx="260425" cy="177700"/>
            </a:xfrm>
            <a:custGeom>
              <a:avLst/>
              <a:gdLst/>
              <a:ahLst/>
              <a:cxnLst/>
              <a:rect l="l" t="t" r="r" b="b"/>
              <a:pathLst>
                <a:path w="10417" h="7108" extrusionOk="0">
                  <a:moveTo>
                    <a:pt x="9785" y="1"/>
                  </a:moveTo>
                  <a:lnTo>
                    <a:pt x="9785" y="1"/>
                  </a:lnTo>
                  <a:cubicBezTo>
                    <a:pt x="9829" y="2617"/>
                    <a:pt x="7885" y="5377"/>
                    <a:pt x="5032" y="5377"/>
                  </a:cubicBezTo>
                  <a:cubicBezTo>
                    <a:pt x="4442" y="5377"/>
                    <a:pt x="3814" y="5260"/>
                    <a:pt x="3157" y="4998"/>
                  </a:cubicBezTo>
                  <a:cubicBezTo>
                    <a:pt x="1368" y="4315"/>
                    <a:pt x="474" y="2999"/>
                    <a:pt x="211" y="1632"/>
                  </a:cubicBezTo>
                  <a:lnTo>
                    <a:pt x="211" y="1632"/>
                  </a:lnTo>
                  <a:cubicBezTo>
                    <a:pt x="0" y="3789"/>
                    <a:pt x="1210" y="5998"/>
                    <a:pt x="3367" y="6787"/>
                  </a:cubicBezTo>
                  <a:cubicBezTo>
                    <a:pt x="3944" y="7003"/>
                    <a:pt x="4545" y="7107"/>
                    <a:pt x="5141" y="7107"/>
                  </a:cubicBezTo>
                  <a:cubicBezTo>
                    <a:pt x="7155" y="7107"/>
                    <a:pt x="9107" y="5923"/>
                    <a:pt x="9838" y="3894"/>
                  </a:cubicBezTo>
                  <a:cubicBezTo>
                    <a:pt x="10416" y="2631"/>
                    <a:pt x="10364" y="1158"/>
                    <a:pt x="9785" y="1"/>
                  </a:cubicBezTo>
                  <a:close/>
                </a:path>
              </a:pathLst>
            </a:custGeom>
            <a:solidFill>
              <a:srgbClr val="7BB8EF">
                <a:alpha val="34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6" name="Google Shape;986;p3"/>
            <p:cNvSpPr/>
            <p:nvPr/>
          </p:nvSpPr>
          <p:spPr>
            <a:xfrm>
              <a:off x="1375700" y="4207125"/>
              <a:ext cx="115750" cy="101975"/>
            </a:xfrm>
            <a:custGeom>
              <a:avLst/>
              <a:gdLst/>
              <a:ahLst/>
              <a:cxnLst/>
              <a:rect l="l" t="t" r="r" b="b"/>
              <a:pathLst>
                <a:path w="4630" h="4079" extrusionOk="0">
                  <a:moveTo>
                    <a:pt x="2298" y="0"/>
                  </a:moveTo>
                  <a:cubicBezTo>
                    <a:pt x="1478" y="0"/>
                    <a:pt x="703" y="497"/>
                    <a:pt x="421" y="1303"/>
                  </a:cubicBezTo>
                  <a:cubicBezTo>
                    <a:pt x="0" y="2355"/>
                    <a:pt x="526" y="3565"/>
                    <a:pt x="1578" y="3933"/>
                  </a:cubicBezTo>
                  <a:cubicBezTo>
                    <a:pt x="1825" y="4032"/>
                    <a:pt x="2080" y="4078"/>
                    <a:pt x="2332" y="4078"/>
                  </a:cubicBezTo>
                  <a:cubicBezTo>
                    <a:pt x="3152" y="4078"/>
                    <a:pt x="3927" y="3581"/>
                    <a:pt x="4209" y="2776"/>
                  </a:cubicBezTo>
                  <a:cubicBezTo>
                    <a:pt x="4630" y="1724"/>
                    <a:pt x="4103" y="514"/>
                    <a:pt x="3051" y="145"/>
                  </a:cubicBezTo>
                  <a:cubicBezTo>
                    <a:pt x="2805" y="47"/>
                    <a:pt x="2549" y="0"/>
                    <a:pt x="2298" y="0"/>
                  </a:cubicBezTo>
                  <a:close/>
                </a:path>
              </a:pathLst>
            </a:custGeom>
            <a:solidFill>
              <a:srgbClr val="3E49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7" name="Google Shape;987;p3"/>
            <p:cNvSpPr/>
            <p:nvPr/>
          </p:nvSpPr>
          <p:spPr>
            <a:xfrm>
              <a:off x="1198150" y="4815700"/>
              <a:ext cx="131550" cy="78525"/>
            </a:xfrm>
            <a:custGeom>
              <a:avLst/>
              <a:gdLst/>
              <a:ahLst/>
              <a:cxnLst/>
              <a:rect l="l" t="t" r="r" b="b"/>
              <a:pathLst>
                <a:path w="5262" h="3141" extrusionOk="0">
                  <a:moveTo>
                    <a:pt x="211" y="1"/>
                  </a:moveTo>
                  <a:lnTo>
                    <a:pt x="211" y="1"/>
                  </a:lnTo>
                  <a:cubicBezTo>
                    <a:pt x="1" y="1211"/>
                    <a:pt x="737" y="2473"/>
                    <a:pt x="2000" y="2946"/>
                  </a:cubicBezTo>
                  <a:cubicBezTo>
                    <a:pt x="2322" y="3078"/>
                    <a:pt x="2656" y="3141"/>
                    <a:pt x="2988" y="3141"/>
                  </a:cubicBezTo>
                  <a:cubicBezTo>
                    <a:pt x="3848" y="3141"/>
                    <a:pt x="4692" y="2721"/>
                    <a:pt x="5261" y="2000"/>
                  </a:cubicBezTo>
                  <a:cubicBezTo>
                    <a:pt x="3946" y="1316"/>
                    <a:pt x="2105" y="632"/>
                    <a:pt x="2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8" name="Google Shape;988;p3"/>
            <p:cNvSpPr/>
            <p:nvPr/>
          </p:nvSpPr>
          <p:spPr>
            <a:xfrm>
              <a:off x="975900" y="4916025"/>
              <a:ext cx="248575" cy="125950"/>
            </a:xfrm>
            <a:custGeom>
              <a:avLst/>
              <a:gdLst/>
              <a:ahLst/>
              <a:cxnLst/>
              <a:rect l="l" t="t" r="r" b="b"/>
              <a:pathLst>
                <a:path w="9943" h="5038" extrusionOk="0">
                  <a:moveTo>
                    <a:pt x="3500" y="0"/>
                  </a:moveTo>
                  <a:cubicBezTo>
                    <a:pt x="2257" y="0"/>
                    <a:pt x="1052" y="348"/>
                    <a:pt x="0" y="985"/>
                  </a:cubicBezTo>
                  <a:cubicBezTo>
                    <a:pt x="1158" y="2458"/>
                    <a:pt x="2631" y="3773"/>
                    <a:pt x="4367" y="4457"/>
                  </a:cubicBezTo>
                  <a:cubicBezTo>
                    <a:pt x="5409" y="4848"/>
                    <a:pt x="6572" y="5037"/>
                    <a:pt x="7757" y="5037"/>
                  </a:cubicBezTo>
                  <a:cubicBezTo>
                    <a:pt x="8485" y="5037"/>
                    <a:pt x="9221" y="4965"/>
                    <a:pt x="9943" y="4825"/>
                  </a:cubicBezTo>
                  <a:cubicBezTo>
                    <a:pt x="9364" y="2879"/>
                    <a:pt x="7891" y="1248"/>
                    <a:pt x="5945" y="459"/>
                  </a:cubicBezTo>
                  <a:cubicBezTo>
                    <a:pt x="5135" y="148"/>
                    <a:pt x="4310" y="0"/>
                    <a:pt x="350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215346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9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90" name="Google Shape;990;p4"/>
          <p:cNvGrpSpPr/>
          <p:nvPr/>
        </p:nvGrpSpPr>
        <p:grpSpPr>
          <a:xfrm>
            <a:off x="-663229" y="958126"/>
            <a:ext cx="12261541" cy="4702296"/>
            <a:chOff x="-581622" y="1056600"/>
            <a:chExt cx="10752797" cy="5185588"/>
          </a:xfrm>
        </p:grpSpPr>
        <p:sp>
          <p:nvSpPr>
            <p:cNvPr id="991" name="Google Shape;991;p4"/>
            <p:cNvSpPr/>
            <p:nvPr/>
          </p:nvSpPr>
          <p:spPr>
            <a:xfrm flipH="1">
              <a:off x="-581622" y="5265725"/>
              <a:ext cx="2262118" cy="976463"/>
            </a:xfrm>
            <a:custGeom>
              <a:avLst/>
              <a:gdLst/>
              <a:ahLst/>
              <a:cxnLst/>
              <a:rect l="l" t="t" r="r" b="b"/>
              <a:pathLst>
                <a:path w="29249" h="12738" extrusionOk="0">
                  <a:moveTo>
                    <a:pt x="10913" y="0"/>
                  </a:moveTo>
                  <a:cubicBezTo>
                    <a:pt x="10819" y="0"/>
                    <a:pt x="10723" y="3"/>
                    <a:pt x="10626" y="7"/>
                  </a:cubicBezTo>
                  <a:cubicBezTo>
                    <a:pt x="9890" y="7"/>
                    <a:pt x="9153" y="217"/>
                    <a:pt x="8417" y="638"/>
                  </a:cubicBezTo>
                  <a:cubicBezTo>
                    <a:pt x="7680" y="901"/>
                    <a:pt x="7102" y="1322"/>
                    <a:pt x="6576" y="1953"/>
                  </a:cubicBezTo>
                  <a:cubicBezTo>
                    <a:pt x="5997" y="2532"/>
                    <a:pt x="5576" y="3269"/>
                    <a:pt x="5366" y="4058"/>
                  </a:cubicBezTo>
                  <a:cubicBezTo>
                    <a:pt x="5050" y="4847"/>
                    <a:pt x="4945" y="5636"/>
                    <a:pt x="4945" y="6477"/>
                  </a:cubicBezTo>
                  <a:cubicBezTo>
                    <a:pt x="4998" y="7003"/>
                    <a:pt x="5103" y="7530"/>
                    <a:pt x="5208" y="8056"/>
                  </a:cubicBezTo>
                  <a:lnTo>
                    <a:pt x="5208" y="8108"/>
                  </a:lnTo>
                  <a:cubicBezTo>
                    <a:pt x="4261" y="8161"/>
                    <a:pt x="3262" y="8529"/>
                    <a:pt x="2473" y="9055"/>
                  </a:cubicBezTo>
                  <a:cubicBezTo>
                    <a:pt x="1631" y="9634"/>
                    <a:pt x="1000" y="10370"/>
                    <a:pt x="526" y="11264"/>
                  </a:cubicBezTo>
                  <a:cubicBezTo>
                    <a:pt x="263" y="11738"/>
                    <a:pt x="105" y="12211"/>
                    <a:pt x="0" y="12737"/>
                  </a:cubicBezTo>
                  <a:lnTo>
                    <a:pt x="29248" y="12737"/>
                  </a:lnTo>
                  <a:lnTo>
                    <a:pt x="29248" y="12580"/>
                  </a:lnTo>
                  <a:cubicBezTo>
                    <a:pt x="29038" y="12317"/>
                    <a:pt x="28880" y="12106"/>
                    <a:pt x="28670" y="11948"/>
                  </a:cubicBezTo>
                  <a:cubicBezTo>
                    <a:pt x="28302" y="11580"/>
                    <a:pt x="27828" y="11264"/>
                    <a:pt x="27407" y="11001"/>
                  </a:cubicBezTo>
                  <a:cubicBezTo>
                    <a:pt x="26492" y="10520"/>
                    <a:pt x="25620" y="10258"/>
                    <a:pt x="24631" y="10258"/>
                  </a:cubicBezTo>
                  <a:cubicBezTo>
                    <a:pt x="24540" y="10258"/>
                    <a:pt x="24449" y="10261"/>
                    <a:pt x="24356" y="10265"/>
                  </a:cubicBezTo>
                  <a:cubicBezTo>
                    <a:pt x="23567" y="10265"/>
                    <a:pt x="22831" y="10475"/>
                    <a:pt x="22147" y="10896"/>
                  </a:cubicBezTo>
                  <a:cubicBezTo>
                    <a:pt x="22042" y="10949"/>
                    <a:pt x="21884" y="10949"/>
                    <a:pt x="21831" y="11001"/>
                  </a:cubicBezTo>
                  <a:cubicBezTo>
                    <a:pt x="21515" y="10212"/>
                    <a:pt x="21042" y="9581"/>
                    <a:pt x="20463" y="8950"/>
                  </a:cubicBezTo>
                  <a:cubicBezTo>
                    <a:pt x="20043" y="8634"/>
                    <a:pt x="19569" y="8319"/>
                    <a:pt x="19201" y="8056"/>
                  </a:cubicBezTo>
                  <a:cubicBezTo>
                    <a:pt x="18412" y="7582"/>
                    <a:pt x="17623" y="7372"/>
                    <a:pt x="16781" y="7319"/>
                  </a:cubicBezTo>
                  <a:cubicBezTo>
                    <a:pt x="16834" y="6846"/>
                    <a:pt x="16886" y="6425"/>
                    <a:pt x="16834" y="5951"/>
                  </a:cubicBezTo>
                  <a:cubicBezTo>
                    <a:pt x="16781" y="5425"/>
                    <a:pt x="16623" y="4899"/>
                    <a:pt x="16571" y="4373"/>
                  </a:cubicBezTo>
                  <a:cubicBezTo>
                    <a:pt x="16255" y="3321"/>
                    <a:pt x="15729" y="2479"/>
                    <a:pt x="14992" y="1690"/>
                  </a:cubicBezTo>
                  <a:cubicBezTo>
                    <a:pt x="14572" y="1322"/>
                    <a:pt x="14151" y="1007"/>
                    <a:pt x="13730" y="743"/>
                  </a:cubicBezTo>
                  <a:cubicBezTo>
                    <a:pt x="12814" y="262"/>
                    <a:pt x="11943" y="0"/>
                    <a:pt x="10913" y="0"/>
                  </a:cubicBezTo>
                  <a:close/>
                </a:path>
              </a:pathLst>
            </a:custGeom>
            <a:solidFill>
              <a:srgbClr val="7BB8EF">
                <a:alpha val="34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2" name="Google Shape;992;p4"/>
            <p:cNvSpPr/>
            <p:nvPr/>
          </p:nvSpPr>
          <p:spPr>
            <a:xfrm>
              <a:off x="7721669" y="1056600"/>
              <a:ext cx="378161" cy="192025"/>
            </a:xfrm>
            <a:custGeom>
              <a:avLst/>
              <a:gdLst/>
              <a:ahLst/>
              <a:cxnLst/>
              <a:rect l="l" t="t" r="r" b="b"/>
              <a:pathLst>
                <a:path w="14993" h="7681" extrusionOk="0">
                  <a:moveTo>
                    <a:pt x="6313" y="0"/>
                  </a:moveTo>
                  <a:cubicBezTo>
                    <a:pt x="5734" y="0"/>
                    <a:pt x="5208" y="105"/>
                    <a:pt x="4682" y="421"/>
                  </a:cubicBezTo>
                  <a:cubicBezTo>
                    <a:pt x="4156" y="631"/>
                    <a:pt x="3682" y="947"/>
                    <a:pt x="3314" y="1368"/>
                  </a:cubicBezTo>
                  <a:cubicBezTo>
                    <a:pt x="2841" y="1736"/>
                    <a:pt x="2578" y="2262"/>
                    <a:pt x="2420" y="2893"/>
                  </a:cubicBezTo>
                  <a:cubicBezTo>
                    <a:pt x="2157" y="3419"/>
                    <a:pt x="2052" y="3998"/>
                    <a:pt x="2104" y="4577"/>
                  </a:cubicBezTo>
                  <a:cubicBezTo>
                    <a:pt x="2104" y="4734"/>
                    <a:pt x="2157" y="4892"/>
                    <a:pt x="2157" y="5050"/>
                  </a:cubicBezTo>
                  <a:cubicBezTo>
                    <a:pt x="2104" y="5103"/>
                    <a:pt x="2052" y="5103"/>
                    <a:pt x="1894" y="5155"/>
                  </a:cubicBezTo>
                  <a:cubicBezTo>
                    <a:pt x="1526" y="5313"/>
                    <a:pt x="1105" y="5576"/>
                    <a:pt x="842" y="5892"/>
                  </a:cubicBezTo>
                  <a:cubicBezTo>
                    <a:pt x="526" y="6207"/>
                    <a:pt x="316" y="6628"/>
                    <a:pt x="211" y="6996"/>
                  </a:cubicBezTo>
                  <a:cubicBezTo>
                    <a:pt x="53" y="7207"/>
                    <a:pt x="0" y="7470"/>
                    <a:pt x="0" y="7680"/>
                  </a:cubicBezTo>
                  <a:lnTo>
                    <a:pt x="14993" y="7680"/>
                  </a:lnTo>
                  <a:lnTo>
                    <a:pt x="14993" y="7628"/>
                  </a:lnTo>
                  <a:cubicBezTo>
                    <a:pt x="14993" y="7417"/>
                    <a:pt x="14940" y="7259"/>
                    <a:pt x="14940" y="7102"/>
                  </a:cubicBezTo>
                  <a:cubicBezTo>
                    <a:pt x="14677" y="6365"/>
                    <a:pt x="14309" y="5681"/>
                    <a:pt x="13783" y="5155"/>
                  </a:cubicBezTo>
                  <a:cubicBezTo>
                    <a:pt x="13414" y="4997"/>
                    <a:pt x="13099" y="4734"/>
                    <a:pt x="12836" y="4524"/>
                  </a:cubicBezTo>
                  <a:cubicBezTo>
                    <a:pt x="12257" y="4208"/>
                    <a:pt x="11573" y="3998"/>
                    <a:pt x="10942" y="3998"/>
                  </a:cubicBezTo>
                  <a:cubicBezTo>
                    <a:pt x="10889" y="3682"/>
                    <a:pt x="10784" y="3314"/>
                    <a:pt x="10732" y="3051"/>
                  </a:cubicBezTo>
                  <a:cubicBezTo>
                    <a:pt x="10468" y="2367"/>
                    <a:pt x="10100" y="1683"/>
                    <a:pt x="9522" y="1157"/>
                  </a:cubicBezTo>
                  <a:cubicBezTo>
                    <a:pt x="9206" y="947"/>
                    <a:pt x="8943" y="684"/>
                    <a:pt x="8627" y="473"/>
                  </a:cubicBezTo>
                  <a:cubicBezTo>
                    <a:pt x="7891" y="105"/>
                    <a:pt x="7154" y="0"/>
                    <a:pt x="6313" y="0"/>
                  </a:cubicBezTo>
                  <a:close/>
                </a:path>
              </a:pathLst>
            </a:custGeom>
            <a:solidFill>
              <a:srgbClr val="7BB8EF">
                <a:alpha val="34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3" name="Google Shape;993;p4"/>
            <p:cNvSpPr/>
            <p:nvPr/>
          </p:nvSpPr>
          <p:spPr>
            <a:xfrm>
              <a:off x="6394003" y="1396538"/>
              <a:ext cx="848747" cy="402790"/>
            </a:xfrm>
            <a:custGeom>
              <a:avLst/>
              <a:gdLst/>
              <a:ahLst/>
              <a:cxnLst/>
              <a:rect l="l" t="t" r="r" b="b"/>
              <a:pathLst>
                <a:path w="24725" h="10627" extrusionOk="0">
                  <a:moveTo>
                    <a:pt x="7312" y="0"/>
                  </a:moveTo>
                  <a:cubicBezTo>
                    <a:pt x="6681" y="0"/>
                    <a:pt x="6050" y="210"/>
                    <a:pt x="5471" y="473"/>
                  </a:cubicBezTo>
                  <a:cubicBezTo>
                    <a:pt x="4892" y="631"/>
                    <a:pt x="4366" y="1052"/>
                    <a:pt x="3893" y="1526"/>
                  </a:cubicBezTo>
                  <a:cubicBezTo>
                    <a:pt x="3420" y="1946"/>
                    <a:pt x="3104" y="2578"/>
                    <a:pt x="2894" y="3156"/>
                  </a:cubicBezTo>
                  <a:cubicBezTo>
                    <a:pt x="2630" y="3735"/>
                    <a:pt x="2525" y="4419"/>
                    <a:pt x="2578" y="5050"/>
                  </a:cubicBezTo>
                  <a:cubicBezTo>
                    <a:pt x="2630" y="5471"/>
                    <a:pt x="2736" y="5892"/>
                    <a:pt x="2788" y="6313"/>
                  </a:cubicBezTo>
                  <a:cubicBezTo>
                    <a:pt x="2999" y="6891"/>
                    <a:pt x="3262" y="7417"/>
                    <a:pt x="3630" y="7891"/>
                  </a:cubicBezTo>
                  <a:cubicBezTo>
                    <a:pt x="3157" y="7943"/>
                    <a:pt x="2736" y="8101"/>
                    <a:pt x="2262" y="8259"/>
                  </a:cubicBezTo>
                  <a:cubicBezTo>
                    <a:pt x="1736" y="8469"/>
                    <a:pt x="1263" y="8785"/>
                    <a:pt x="895" y="9258"/>
                  </a:cubicBezTo>
                  <a:cubicBezTo>
                    <a:pt x="474" y="9679"/>
                    <a:pt x="211" y="10100"/>
                    <a:pt x="0" y="10626"/>
                  </a:cubicBezTo>
                  <a:lnTo>
                    <a:pt x="24725" y="10626"/>
                  </a:lnTo>
                  <a:cubicBezTo>
                    <a:pt x="24462" y="10048"/>
                    <a:pt x="24093" y="9521"/>
                    <a:pt x="23620" y="9048"/>
                  </a:cubicBezTo>
                  <a:cubicBezTo>
                    <a:pt x="23304" y="8785"/>
                    <a:pt x="22883" y="8522"/>
                    <a:pt x="22568" y="8364"/>
                  </a:cubicBezTo>
                  <a:cubicBezTo>
                    <a:pt x="21779" y="7943"/>
                    <a:pt x="20937" y="7733"/>
                    <a:pt x="19990" y="7733"/>
                  </a:cubicBezTo>
                  <a:cubicBezTo>
                    <a:pt x="19622" y="7733"/>
                    <a:pt x="19201" y="7838"/>
                    <a:pt x="18885" y="7943"/>
                  </a:cubicBezTo>
                  <a:cubicBezTo>
                    <a:pt x="18833" y="7680"/>
                    <a:pt x="18833" y="7417"/>
                    <a:pt x="18780" y="7154"/>
                  </a:cubicBezTo>
                  <a:cubicBezTo>
                    <a:pt x="18517" y="6365"/>
                    <a:pt x="18096" y="5629"/>
                    <a:pt x="17465" y="5103"/>
                  </a:cubicBezTo>
                  <a:cubicBezTo>
                    <a:pt x="17097" y="4840"/>
                    <a:pt x="16781" y="4682"/>
                    <a:pt x="16466" y="4419"/>
                  </a:cubicBezTo>
                  <a:cubicBezTo>
                    <a:pt x="15677" y="3998"/>
                    <a:pt x="14887" y="3788"/>
                    <a:pt x="13941" y="3788"/>
                  </a:cubicBezTo>
                  <a:cubicBezTo>
                    <a:pt x="13362" y="3788"/>
                    <a:pt x="12888" y="3945"/>
                    <a:pt x="12362" y="4156"/>
                  </a:cubicBezTo>
                  <a:cubicBezTo>
                    <a:pt x="12310" y="3893"/>
                    <a:pt x="12310" y="3682"/>
                    <a:pt x="12257" y="3419"/>
                  </a:cubicBezTo>
                  <a:cubicBezTo>
                    <a:pt x="11994" y="2630"/>
                    <a:pt x="11521" y="1894"/>
                    <a:pt x="10942" y="1315"/>
                  </a:cubicBezTo>
                  <a:cubicBezTo>
                    <a:pt x="10626" y="1052"/>
                    <a:pt x="10258" y="789"/>
                    <a:pt x="9890" y="579"/>
                  </a:cubicBezTo>
                  <a:cubicBezTo>
                    <a:pt x="9101" y="210"/>
                    <a:pt x="8259" y="0"/>
                    <a:pt x="7312" y="0"/>
                  </a:cubicBezTo>
                  <a:close/>
                </a:path>
              </a:pathLst>
            </a:custGeom>
            <a:solidFill>
              <a:srgbClr val="7BB8EF">
                <a:alpha val="34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4" name="Google Shape;994;p4"/>
            <p:cNvSpPr/>
            <p:nvPr/>
          </p:nvSpPr>
          <p:spPr>
            <a:xfrm>
              <a:off x="9322428" y="4141938"/>
              <a:ext cx="848747" cy="402790"/>
            </a:xfrm>
            <a:custGeom>
              <a:avLst/>
              <a:gdLst/>
              <a:ahLst/>
              <a:cxnLst/>
              <a:rect l="l" t="t" r="r" b="b"/>
              <a:pathLst>
                <a:path w="24725" h="10627" extrusionOk="0">
                  <a:moveTo>
                    <a:pt x="7312" y="0"/>
                  </a:moveTo>
                  <a:cubicBezTo>
                    <a:pt x="6681" y="0"/>
                    <a:pt x="6050" y="210"/>
                    <a:pt x="5471" y="473"/>
                  </a:cubicBezTo>
                  <a:cubicBezTo>
                    <a:pt x="4892" y="631"/>
                    <a:pt x="4366" y="1052"/>
                    <a:pt x="3893" y="1526"/>
                  </a:cubicBezTo>
                  <a:cubicBezTo>
                    <a:pt x="3420" y="1946"/>
                    <a:pt x="3104" y="2578"/>
                    <a:pt x="2894" y="3156"/>
                  </a:cubicBezTo>
                  <a:cubicBezTo>
                    <a:pt x="2630" y="3735"/>
                    <a:pt x="2525" y="4419"/>
                    <a:pt x="2578" y="5050"/>
                  </a:cubicBezTo>
                  <a:cubicBezTo>
                    <a:pt x="2630" y="5471"/>
                    <a:pt x="2736" y="5892"/>
                    <a:pt x="2788" y="6313"/>
                  </a:cubicBezTo>
                  <a:cubicBezTo>
                    <a:pt x="2999" y="6891"/>
                    <a:pt x="3262" y="7417"/>
                    <a:pt x="3630" y="7891"/>
                  </a:cubicBezTo>
                  <a:cubicBezTo>
                    <a:pt x="3157" y="7943"/>
                    <a:pt x="2736" y="8101"/>
                    <a:pt x="2262" y="8259"/>
                  </a:cubicBezTo>
                  <a:cubicBezTo>
                    <a:pt x="1736" y="8469"/>
                    <a:pt x="1263" y="8785"/>
                    <a:pt x="895" y="9258"/>
                  </a:cubicBezTo>
                  <a:cubicBezTo>
                    <a:pt x="474" y="9679"/>
                    <a:pt x="211" y="10100"/>
                    <a:pt x="0" y="10626"/>
                  </a:cubicBezTo>
                  <a:lnTo>
                    <a:pt x="24725" y="10626"/>
                  </a:lnTo>
                  <a:cubicBezTo>
                    <a:pt x="24462" y="10048"/>
                    <a:pt x="24093" y="9521"/>
                    <a:pt x="23620" y="9048"/>
                  </a:cubicBezTo>
                  <a:cubicBezTo>
                    <a:pt x="23304" y="8785"/>
                    <a:pt x="22883" y="8522"/>
                    <a:pt x="22568" y="8364"/>
                  </a:cubicBezTo>
                  <a:cubicBezTo>
                    <a:pt x="21779" y="7943"/>
                    <a:pt x="20937" y="7733"/>
                    <a:pt x="19990" y="7733"/>
                  </a:cubicBezTo>
                  <a:cubicBezTo>
                    <a:pt x="19622" y="7733"/>
                    <a:pt x="19201" y="7838"/>
                    <a:pt x="18885" y="7943"/>
                  </a:cubicBezTo>
                  <a:cubicBezTo>
                    <a:pt x="18833" y="7680"/>
                    <a:pt x="18833" y="7417"/>
                    <a:pt x="18780" y="7154"/>
                  </a:cubicBezTo>
                  <a:cubicBezTo>
                    <a:pt x="18517" y="6365"/>
                    <a:pt x="18096" y="5629"/>
                    <a:pt x="17465" y="5103"/>
                  </a:cubicBezTo>
                  <a:cubicBezTo>
                    <a:pt x="17097" y="4840"/>
                    <a:pt x="16781" y="4682"/>
                    <a:pt x="16466" y="4419"/>
                  </a:cubicBezTo>
                  <a:cubicBezTo>
                    <a:pt x="15677" y="3998"/>
                    <a:pt x="14887" y="3788"/>
                    <a:pt x="13941" y="3788"/>
                  </a:cubicBezTo>
                  <a:cubicBezTo>
                    <a:pt x="13362" y="3788"/>
                    <a:pt x="12888" y="3945"/>
                    <a:pt x="12362" y="4156"/>
                  </a:cubicBezTo>
                  <a:cubicBezTo>
                    <a:pt x="12310" y="3893"/>
                    <a:pt x="12310" y="3682"/>
                    <a:pt x="12257" y="3419"/>
                  </a:cubicBezTo>
                  <a:cubicBezTo>
                    <a:pt x="11994" y="2630"/>
                    <a:pt x="11521" y="1894"/>
                    <a:pt x="10942" y="1315"/>
                  </a:cubicBezTo>
                  <a:cubicBezTo>
                    <a:pt x="10626" y="1052"/>
                    <a:pt x="10258" y="789"/>
                    <a:pt x="9890" y="579"/>
                  </a:cubicBezTo>
                  <a:cubicBezTo>
                    <a:pt x="9101" y="210"/>
                    <a:pt x="8259" y="0"/>
                    <a:pt x="7312" y="0"/>
                  </a:cubicBezTo>
                  <a:close/>
                </a:path>
              </a:pathLst>
            </a:custGeom>
            <a:solidFill>
              <a:srgbClr val="7BB8EF">
                <a:alpha val="34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95" name="Google Shape;995;p4"/>
          <p:cNvGrpSpPr/>
          <p:nvPr/>
        </p:nvGrpSpPr>
        <p:grpSpPr>
          <a:xfrm>
            <a:off x="-2280" y="-11449"/>
            <a:ext cx="12192214" cy="6882076"/>
            <a:chOff x="-2000" y="-12625"/>
            <a:chExt cx="10692000" cy="7589400"/>
          </a:xfrm>
        </p:grpSpPr>
        <p:sp>
          <p:nvSpPr>
            <p:cNvPr id="996" name="Google Shape;996;p4"/>
            <p:cNvSpPr/>
            <p:nvPr/>
          </p:nvSpPr>
          <p:spPr>
            <a:xfrm>
              <a:off x="-2000" y="-12625"/>
              <a:ext cx="10692000" cy="7589400"/>
            </a:xfrm>
            <a:prstGeom prst="frame">
              <a:avLst>
                <a:gd name="adj1" fmla="val 5431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997" name="Google Shape;997;p4"/>
            <p:cNvGrpSpPr/>
            <p:nvPr/>
          </p:nvGrpSpPr>
          <p:grpSpPr>
            <a:xfrm rot="10800000" flipH="1">
              <a:off x="541072" y="7200946"/>
              <a:ext cx="9609875" cy="285829"/>
              <a:chOff x="471460" y="61396"/>
              <a:chExt cx="9609875" cy="285829"/>
            </a:xfrm>
          </p:grpSpPr>
          <p:grpSp>
            <p:nvGrpSpPr>
              <p:cNvPr id="998" name="Google Shape;998;p4"/>
              <p:cNvGrpSpPr/>
              <p:nvPr/>
            </p:nvGrpSpPr>
            <p:grpSpPr>
              <a:xfrm>
                <a:off x="471460" y="61396"/>
                <a:ext cx="8862425" cy="285829"/>
                <a:chOff x="395260" y="61396"/>
                <a:chExt cx="8862425" cy="285829"/>
              </a:xfrm>
            </p:grpSpPr>
            <p:grpSp>
              <p:nvGrpSpPr>
                <p:cNvPr id="999" name="Google Shape;999;p4"/>
                <p:cNvGrpSpPr/>
                <p:nvPr/>
              </p:nvGrpSpPr>
              <p:grpSpPr>
                <a:xfrm rot="5400000">
                  <a:off x="8465008" y="-445452"/>
                  <a:ext cx="278654" cy="1306700"/>
                  <a:chOff x="73845" y="3561500"/>
                  <a:chExt cx="278654" cy="1306700"/>
                </a:xfrm>
              </p:grpSpPr>
              <p:grpSp>
                <p:nvGrpSpPr>
                  <p:cNvPr id="1000" name="Google Shape;1000;p4"/>
                  <p:cNvGrpSpPr/>
                  <p:nvPr/>
                </p:nvGrpSpPr>
                <p:grpSpPr>
                  <a:xfrm>
                    <a:off x="179620" y="39543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1001" name="Google Shape;1001;p4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002" name="Google Shape;1002;p4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003" name="Google Shape;1003;p4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1004" name="Google Shape;1004;p4"/>
                  <p:cNvGrpSpPr/>
                  <p:nvPr/>
                </p:nvGrpSpPr>
                <p:grpSpPr>
                  <a:xfrm>
                    <a:off x="116495" y="43471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1005" name="Google Shape;1005;p4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006" name="Google Shape;1006;p4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007" name="Google Shape;1007;p4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1008" name="Google Shape;1008;p4"/>
                  <p:cNvGrpSpPr/>
                  <p:nvPr/>
                </p:nvGrpSpPr>
                <p:grpSpPr>
                  <a:xfrm>
                    <a:off x="213170" y="47399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1009" name="Google Shape;1009;p4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010" name="Google Shape;1010;p4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011" name="Google Shape;1011;p4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1012" name="Google Shape;1012;p4"/>
                  <p:cNvGrpSpPr/>
                  <p:nvPr/>
                </p:nvGrpSpPr>
                <p:grpSpPr>
                  <a:xfrm>
                    <a:off x="73845" y="35615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1013" name="Google Shape;1013;p4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014" name="Google Shape;1014;p4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015" name="Google Shape;1015;p4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</p:grpSp>
            </p:grpSp>
            <p:grpSp>
              <p:nvGrpSpPr>
                <p:cNvPr id="1016" name="Google Shape;1016;p4"/>
                <p:cNvGrpSpPr/>
                <p:nvPr/>
              </p:nvGrpSpPr>
              <p:grpSpPr>
                <a:xfrm rot="5400000">
                  <a:off x="3923120" y="-3466465"/>
                  <a:ext cx="285829" cy="7341550"/>
                  <a:chOff x="73845" y="36500"/>
                  <a:chExt cx="285829" cy="7341550"/>
                </a:xfrm>
              </p:grpSpPr>
              <p:grpSp>
                <p:nvGrpSpPr>
                  <p:cNvPr id="1017" name="Google Shape;1017;p4"/>
                  <p:cNvGrpSpPr/>
                  <p:nvPr/>
                </p:nvGrpSpPr>
                <p:grpSpPr>
                  <a:xfrm>
                    <a:off x="73845" y="4538300"/>
                    <a:ext cx="285829" cy="2839750"/>
                    <a:chOff x="73845" y="3561500"/>
                    <a:chExt cx="285829" cy="2839750"/>
                  </a:xfrm>
                </p:grpSpPr>
                <p:grpSp>
                  <p:nvGrpSpPr>
                    <p:cNvPr id="1018" name="Google Shape;1018;p4"/>
                    <p:cNvGrpSpPr/>
                    <p:nvPr/>
                  </p:nvGrpSpPr>
                  <p:grpSpPr>
                    <a:xfrm>
                      <a:off x="73845" y="3561500"/>
                      <a:ext cx="278654" cy="1306700"/>
                      <a:chOff x="73845" y="3561500"/>
                      <a:chExt cx="278654" cy="1306700"/>
                    </a:xfrm>
                  </p:grpSpPr>
                  <p:grpSp>
                    <p:nvGrpSpPr>
                      <p:cNvPr id="1019" name="Google Shape;1019;p4"/>
                      <p:cNvGrpSpPr/>
                      <p:nvPr/>
                    </p:nvGrpSpPr>
                    <p:grpSpPr>
                      <a:xfrm>
                        <a:off x="179620" y="39543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1020" name="Google Shape;1020;p4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1021" name="Google Shape;1021;p4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1022" name="Google Shape;1022;p4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</p:grpSp>
                  <p:grpSp>
                    <p:nvGrpSpPr>
                      <p:cNvPr id="1023" name="Google Shape;1023;p4"/>
                      <p:cNvGrpSpPr/>
                      <p:nvPr/>
                    </p:nvGrpSpPr>
                    <p:grpSpPr>
                      <a:xfrm>
                        <a:off x="116495" y="43471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1024" name="Google Shape;1024;p4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1025" name="Google Shape;1025;p4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1026" name="Google Shape;1026;p4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</p:grpSp>
                  <p:grpSp>
                    <p:nvGrpSpPr>
                      <p:cNvPr id="1027" name="Google Shape;1027;p4"/>
                      <p:cNvGrpSpPr/>
                      <p:nvPr/>
                    </p:nvGrpSpPr>
                    <p:grpSpPr>
                      <a:xfrm>
                        <a:off x="213170" y="47399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1028" name="Google Shape;1028;p4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1029" name="Google Shape;1029;p4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1030" name="Google Shape;1030;p4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</p:grpSp>
                  <p:grpSp>
                    <p:nvGrpSpPr>
                      <p:cNvPr id="1031" name="Google Shape;1031;p4"/>
                      <p:cNvGrpSpPr/>
                      <p:nvPr/>
                    </p:nvGrpSpPr>
                    <p:grpSpPr>
                      <a:xfrm>
                        <a:off x="73845" y="35615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1032" name="Google Shape;1032;p4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1033" name="Google Shape;1033;p4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1034" name="Google Shape;1034;p4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</p:grpSp>
                </p:grpSp>
                <p:grpSp>
                  <p:nvGrpSpPr>
                    <p:cNvPr id="1035" name="Google Shape;1035;p4"/>
                    <p:cNvGrpSpPr/>
                    <p:nvPr/>
                  </p:nvGrpSpPr>
                  <p:grpSpPr>
                    <a:xfrm>
                      <a:off x="81020" y="5094550"/>
                      <a:ext cx="278654" cy="1306700"/>
                      <a:chOff x="73845" y="3561500"/>
                      <a:chExt cx="278654" cy="1306700"/>
                    </a:xfrm>
                  </p:grpSpPr>
                  <p:grpSp>
                    <p:nvGrpSpPr>
                      <p:cNvPr id="1036" name="Google Shape;1036;p4"/>
                      <p:cNvGrpSpPr/>
                      <p:nvPr/>
                    </p:nvGrpSpPr>
                    <p:grpSpPr>
                      <a:xfrm>
                        <a:off x="179620" y="39543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1037" name="Google Shape;1037;p4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1038" name="Google Shape;1038;p4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1039" name="Google Shape;1039;p4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</p:grpSp>
                  <p:grpSp>
                    <p:nvGrpSpPr>
                      <p:cNvPr id="1040" name="Google Shape;1040;p4"/>
                      <p:cNvGrpSpPr/>
                      <p:nvPr/>
                    </p:nvGrpSpPr>
                    <p:grpSpPr>
                      <a:xfrm>
                        <a:off x="116495" y="43471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1041" name="Google Shape;1041;p4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1042" name="Google Shape;1042;p4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1043" name="Google Shape;1043;p4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</p:grpSp>
                  <p:grpSp>
                    <p:nvGrpSpPr>
                      <p:cNvPr id="1044" name="Google Shape;1044;p4"/>
                      <p:cNvGrpSpPr/>
                      <p:nvPr/>
                    </p:nvGrpSpPr>
                    <p:grpSpPr>
                      <a:xfrm>
                        <a:off x="213170" y="47399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1045" name="Google Shape;1045;p4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1046" name="Google Shape;1046;p4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1047" name="Google Shape;1047;p4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</p:grpSp>
                  <p:grpSp>
                    <p:nvGrpSpPr>
                      <p:cNvPr id="1048" name="Google Shape;1048;p4"/>
                      <p:cNvGrpSpPr/>
                      <p:nvPr/>
                    </p:nvGrpSpPr>
                    <p:grpSpPr>
                      <a:xfrm>
                        <a:off x="73845" y="35615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1049" name="Google Shape;1049;p4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1050" name="Google Shape;1050;p4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1051" name="Google Shape;1051;p4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</p:grpSp>
                </p:grpSp>
              </p:grpSp>
              <p:grpSp>
                <p:nvGrpSpPr>
                  <p:cNvPr id="1052" name="Google Shape;1052;p4"/>
                  <p:cNvGrpSpPr/>
                  <p:nvPr/>
                </p:nvGrpSpPr>
                <p:grpSpPr>
                  <a:xfrm>
                    <a:off x="73845" y="1524775"/>
                    <a:ext cx="285829" cy="2839750"/>
                    <a:chOff x="73845" y="3561500"/>
                    <a:chExt cx="285829" cy="2839750"/>
                  </a:xfrm>
                </p:grpSpPr>
                <p:grpSp>
                  <p:nvGrpSpPr>
                    <p:cNvPr id="1053" name="Google Shape;1053;p4"/>
                    <p:cNvGrpSpPr/>
                    <p:nvPr/>
                  </p:nvGrpSpPr>
                  <p:grpSpPr>
                    <a:xfrm>
                      <a:off x="73845" y="3561500"/>
                      <a:ext cx="278654" cy="1306700"/>
                      <a:chOff x="73845" y="3561500"/>
                      <a:chExt cx="278654" cy="1306700"/>
                    </a:xfrm>
                  </p:grpSpPr>
                  <p:grpSp>
                    <p:nvGrpSpPr>
                      <p:cNvPr id="1054" name="Google Shape;1054;p4"/>
                      <p:cNvGrpSpPr/>
                      <p:nvPr/>
                    </p:nvGrpSpPr>
                    <p:grpSpPr>
                      <a:xfrm>
                        <a:off x="179620" y="39543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1055" name="Google Shape;1055;p4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1056" name="Google Shape;1056;p4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1057" name="Google Shape;1057;p4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</p:grpSp>
                  <p:grpSp>
                    <p:nvGrpSpPr>
                      <p:cNvPr id="1058" name="Google Shape;1058;p4"/>
                      <p:cNvGrpSpPr/>
                      <p:nvPr/>
                    </p:nvGrpSpPr>
                    <p:grpSpPr>
                      <a:xfrm>
                        <a:off x="116495" y="43471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1059" name="Google Shape;1059;p4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1060" name="Google Shape;1060;p4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1061" name="Google Shape;1061;p4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</p:grpSp>
                  <p:grpSp>
                    <p:nvGrpSpPr>
                      <p:cNvPr id="1062" name="Google Shape;1062;p4"/>
                      <p:cNvGrpSpPr/>
                      <p:nvPr/>
                    </p:nvGrpSpPr>
                    <p:grpSpPr>
                      <a:xfrm>
                        <a:off x="213170" y="47399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1063" name="Google Shape;1063;p4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1064" name="Google Shape;1064;p4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1065" name="Google Shape;1065;p4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</p:grpSp>
                  <p:grpSp>
                    <p:nvGrpSpPr>
                      <p:cNvPr id="1066" name="Google Shape;1066;p4"/>
                      <p:cNvGrpSpPr/>
                      <p:nvPr/>
                    </p:nvGrpSpPr>
                    <p:grpSpPr>
                      <a:xfrm>
                        <a:off x="73845" y="35615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1067" name="Google Shape;1067;p4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1068" name="Google Shape;1068;p4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1069" name="Google Shape;1069;p4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</p:grpSp>
                </p:grpSp>
                <p:grpSp>
                  <p:nvGrpSpPr>
                    <p:cNvPr id="1070" name="Google Shape;1070;p4"/>
                    <p:cNvGrpSpPr/>
                    <p:nvPr/>
                  </p:nvGrpSpPr>
                  <p:grpSpPr>
                    <a:xfrm>
                      <a:off x="81020" y="5094550"/>
                      <a:ext cx="278654" cy="1306700"/>
                      <a:chOff x="73845" y="3561500"/>
                      <a:chExt cx="278654" cy="1306700"/>
                    </a:xfrm>
                  </p:grpSpPr>
                  <p:grpSp>
                    <p:nvGrpSpPr>
                      <p:cNvPr id="1071" name="Google Shape;1071;p4"/>
                      <p:cNvGrpSpPr/>
                      <p:nvPr/>
                    </p:nvGrpSpPr>
                    <p:grpSpPr>
                      <a:xfrm>
                        <a:off x="179620" y="39543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1072" name="Google Shape;1072;p4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1073" name="Google Shape;1073;p4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1074" name="Google Shape;1074;p4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</p:grpSp>
                  <p:grpSp>
                    <p:nvGrpSpPr>
                      <p:cNvPr id="1075" name="Google Shape;1075;p4"/>
                      <p:cNvGrpSpPr/>
                      <p:nvPr/>
                    </p:nvGrpSpPr>
                    <p:grpSpPr>
                      <a:xfrm>
                        <a:off x="116495" y="43471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1076" name="Google Shape;1076;p4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1077" name="Google Shape;1077;p4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1078" name="Google Shape;1078;p4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</p:grpSp>
                  <p:grpSp>
                    <p:nvGrpSpPr>
                      <p:cNvPr id="1079" name="Google Shape;1079;p4"/>
                      <p:cNvGrpSpPr/>
                      <p:nvPr/>
                    </p:nvGrpSpPr>
                    <p:grpSpPr>
                      <a:xfrm>
                        <a:off x="213170" y="47399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1080" name="Google Shape;1080;p4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1081" name="Google Shape;1081;p4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1082" name="Google Shape;1082;p4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</p:grpSp>
                  <p:grpSp>
                    <p:nvGrpSpPr>
                      <p:cNvPr id="1083" name="Google Shape;1083;p4"/>
                      <p:cNvGrpSpPr/>
                      <p:nvPr/>
                    </p:nvGrpSpPr>
                    <p:grpSpPr>
                      <a:xfrm>
                        <a:off x="73845" y="35615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1084" name="Google Shape;1084;p4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1085" name="Google Shape;1085;p4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1086" name="Google Shape;1086;p4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</p:grpSp>
                </p:grpSp>
              </p:grpSp>
              <p:grpSp>
                <p:nvGrpSpPr>
                  <p:cNvPr id="1087" name="Google Shape;1087;p4"/>
                  <p:cNvGrpSpPr/>
                  <p:nvPr/>
                </p:nvGrpSpPr>
                <p:grpSpPr>
                  <a:xfrm>
                    <a:off x="81020" y="36500"/>
                    <a:ext cx="278654" cy="1306700"/>
                    <a:chOff x="73845" y="3561500"/>
                    <a:chExt cx="278654" cy="1306700"/>
                  </a:xfrm>
                </p:grpSpPr>
                <p:grpSp>
                  <p:nvGrpSpPr>
                    <p:cNvPr id="1088" name="Google Shape;1088;p4"/>
                    <p:cNvGrpSpPr/>
                    <p:nvPr/>
                  </p:nvGrpSpPr>
                  <p:grpSpPr>
                    <a:xfrm>
                      <a:off x="179620" y="39543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1089" name="Google Shape;1089;p4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1090" name="Google Shape;1090;p4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1091" name="Google Shape;1091;p4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</p:grpSp>
                <p:grpSp>
                  <p:nvGrpSpPr>
                    <p:cNvPr id="1092" name="Google Shape;1092;p4"/>
                    <p:cNvGrpSpPr/>
                    <p:nvPr/>
                  </p:nvGrpSpPr>
                  <p:grpSpPr>
                    <a:xfrm>
                      <a:off x="116495" y="43471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1093" name="Google Shape;1093;p4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1094" name="Google Shape;1094;p4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1095" name="Google Shape;1095;p4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</p:grpSp>
                <p:grpSp>
                  <p:nvGrpSpPr>
                    <p:cNvPr id="1096" name="Google Shape;1096;p4"/>
                    <p:cNvGrpSpPr/>
                    <p:nvPr/>
                  </p:nvGrpSpPr>
                  <p:grpSpPr>
                    <a:xfrm>
                      <a:off x="213170" y="47399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1097" name="Google Shape;1097;p4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1098" name="Google Shape;1098;p4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1099" name="Google Shape;1099;p4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</p:grpSp>
                <p:grpSp>
                  <p:nvGrpSpPr>
                    <p:cNvPr id="1100" name="Google Shape;1100;p4"/>
                    <p:cNvGrpSpPr/>
                    <p:nvPr/>
                  </p:nvGrpSpPr>
                  <p:grpSpPr>
                    <a:xfrm>
                      <a:off x="73845" y="35615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1101" name="Google Shape;1101;p4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1102" name="Google Shape;1102;p4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1103" name="Google Shape;1103;p4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</p:grpSp>
              </p:grpSp>
            </p:grpSp>
          </p:grpSp>
          <p:grpSp>
            <p:nvGrpSpPr>
              <p:cNvPr id="1104" name="Google Shape;1104;p4"/>
              <p:cNvGrpSpPr/>
              <p:nvPr/>
            </p:nvGrpSpPr>
            <p:grpSpPr>
              <a:xfrm rot="5400000">
                <a:off x="9702783" y="-38502"/>
                <a:ext cx="236004" cy="521100"/>
                <a:chOff x="116495" y="4347100"/>
                <a:chExt cx="236004" cy="521100"/>
              </a:xfrm>
            </p:grpSpPr>
            <p:grpSp>
              <p:nvGrpSpPr>
                <p:cNvPr id="1105" name="Google Shape;1105;p4"/>
                <p:cNvGrpSpPr/>
                <p:nvPr/>
              </p:nvGrpSpPr>
              <p:grpSpPr>
                <a:xfrm>
                  <a:off x="116495" y="4347100"/>
                  <a:ext cx="139329" cy="128300"/>
                  <a:chOff x="732600" y="1890325"/>
                  <a:chExt cx="138100" cy="128300"/>
                </a:xfrm>
              </p:grpSpPr>
              <p:sp>
                <p:nvSpPr>
                  <p:cNvPr id="1106" name="Google Shape;1106;p4"/>
                  <p:cNvSpPr/>
                  <p:nvPr/>
                </p:nvSpPr>
                <p:spPr>
                  <a:xfrm>
                    <a:off x="732600" y="1890325"/>
                    <a:ext cx="138100" cy="127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24" h="5101" extrusionOk="0">
                        <a:moveTo>
                          <a:pt x="1431" y="1"/>
                        </a:moveTo>
                        <a:cubicBezTo>
                          <a:pt x="1188" y="1"/>
                          <a:pt x="1025" y="229"/>
                          <a:pt x="1105" y="548"/>
                        </a:cubicBezTo>
                        <a:lnTo>
                          <a:pt x="1368" y="1916"/>
                        </a:lnTo>
                        <a:lnTo>
                          <a:pt x="263" y="2758"/>
                        </a:lnTo>
                        <a:cubicBezTo>
                          <a:pt x="0" y="2968"/>
                          <a:pt x="158" y="3389"/>
                          <a:pt x="474" y="3442"/>
                        </a:cubicBezTo>
                        <a:lnTo>
                          <a:pt x="1842" y="3547"/>
                        </a:lnTo>
                        <a:lnTo>
                          <a:pt x="2315" y="4862"/>
                        </a:lnTo>
                        <a:cubicBezTo>
                          <a:pt x="2372" y="5004"/>
                          <a:pt x="2537" y="5100"/>
                          <a:pt x="2701" y="5100"/>
                        </a:cubicBezTo>
                        <a:cubicBezTo>
                          <a:pt x="2840" y="5100"/>
                          <a:pt x="2979" y="5031"/>
                          <a:pt x="3052" y="4862"/>
                        </a:cubicBezTo>
                        <a:lnTo>
                          <a:pt x="3630" y="3652"/>
                        </a:lnTo>
                        <a:lnTo>
                          <a:pt x="4998" y="3547"/>
                        </a:lnTo>
                        <a:cubicBezTo>
                          <a:pt x="5314" y="3547"/>
                          <a:pt x="5524" y="3126"/>
                          <a:pt x="5261" y="2916"/>
                        </a:cubicBezTo>
                        <a:lnTo>
                          <a:pt x="4209" y="1969"/>
                        </a:lnTo>
                        <a:lnTo>
                          <a:pt x="4630" y="601"/>
                        </a:lnTo>
                        <a:cubicBezTo>
                          <a:pt x="4716" y="343"/>
                          <a:pt x="4486" y="86"/>
                          <a:pt x="4255" y="86"/>
                        </a:cubicBezTo>
                        <a:cubicBezTo>
                          <a:pt x="4204" y="86"/>
                          <a:pt x="4152" y="99"/>
                          <a:pt x="4104" y="128"/>
                        </a:cubicBezTo>
                        <a:lnTo>
                          <a:pt x="2841" y="864"/>
                        </a:lnTo>
                        <a:lnTo>
                          <a:pt x="1684" y="75"/>
                        </a:lnTo>
                        <a:cubicBezTo>
                          <a:pt x="1595" y="24"/>
                          <a:pt x="1509" y="1"/>
                          <a:pt x="1431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107" name="Google Shape;1107;p4"/>
                  <p:cNvSpPr/>
                  <p:nvPr/>
                </p:nvSpPr>
                <p:spPr>
                  <a:xfrm>
                    <a:off x="802300" y="1893750"/>
                    <a:ext cx="42100" cy="23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4" h="938" extrusionOk="0">
                        <a:moveTo>
                          <a:pt x="1447" y="1"/>
                        </a:moveTo>
                        <a:cubicBezTo>
                          <a:pt x="1377" y="1"/>
                          <a:pt x="1299" y="30"/>
                          <a:pt x="1210" y="96"/>
                        </a:cubicBezTo>
                        <a:lnTo>
                          <a:pt x="1" y="780"/>
                        </a:lnTo>
                        <a:lnTo>
                          <a:pt x="316" y="938"/>
                        </a:lnTo>
                        <a:lnTo>
                          <a:pt x="1684" y="148"/>
                        </a:lnTo>
                        <a:cubicBezTo>
                          <a:pt x="1623" y="57"/>
                          <a:pt x="1544" y="1"/>
                          <a:pt x="1447" y="1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5978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108" name="Google Shape;1108;p4"/>
                  <p:cNvSpPr/>
                  <p:nvPr/>
                </p:nvSpPr>
                <p:spPr>
                  <a:xfrm>
                    <a:off x="732600" y="1892325"/>
                    <a:ext cx="74975" cy="126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99" h="5052" extrusionOk="0">
                        <a:moveTo>
                          <a:pt x="1559" y="0"/>
                        </a:moveTo>
                        <a:cubicBezTo>
                          <a:pt x="1320" y="0"/>
                          <a:pt x="1063" y="218"/>
                          <a:pt x="1105" y="468"/>
                        </a:cubicBezTo>
                        <a:lnTo>
                          <a:pt x="1368" y="1836"/>
                        </a:lnTo>
                        <a:lnTo>
                          <a:pt x="263" y="2678"/>
                        </a:lnTo>
                        <a:cubicBezTo>
                          <a:pt x="0" y="2888"/>
                          <a:pt x="158" y="3362"/>
                          <a:pt x="474" y="3362"/>
                        </a:cubicBezTo>
                        <a:lnTo>
                          <a:pt x="1842" y="3467"/>
                        </a:lnTo>
                        <a:lnTo>
                          <a:pt x="2315" y="4782"/>
                        </a:lnTo>
                        <a:cubicBezTo>
                          <a:pt x="2415" y="4949"/>
                          <a:pt x="2578" y="5052"/>
                          <a:pt x="2738" y="5052"/>
                        </a:cubicBezTo>
                        <a:cubicBezTo>
                          <a:pt x="2830" y="5052"/>
                          <a:pt x="2922" y="5017"/>
                          <a:pt x="2999" y="4940"/>
                        </a:cubicBezTo>
                        <a:cubicBezTo>
                          <a:pt x="2894" y="4887"/>
                          <a:pt x="2841" y="4887"/>
                          <a:pt x="2841" y="4782"/>
                        </a:cubicBezTo>
                        <a:lnTo>
                          <a:pt x="2368" y="3467"/>
                        </a:lnTo>
                        <a:lnTo>
                          <a:pt x="1000" y="3362"/>
                        </a:lnTo>
                        <a:cubicBezTo>
                          <a:pt x="684" y="3309"/>
                          <a:pt x="527" y="2888"/>
                          <a:pt x="790" y="2678"/>
                        </a:cubicBezTo>
                        <a:lnTo>
                          <a:pt x="1894" y="1836"/>
                        </a:lnTo>
                        <a:lnTo>
                          <a:pt x="1631" y="468"/>
                        </a:lnTo>
                        <a:cubicBezTo>
                          <a:pt x="1631" y="311"/>
                          <a:pt x="1631" y="205"/>
                          <a:pt x="1789" y="153"/>
                        </a:cubicBezTo>
                        <a:lnTo>
                          <a:pt x="1736" y="48"/>
                        </a:lnTo>
                        <a:cubicBezTo>
                          <a:pt x="1682" y="15"/>
                          <a:pt x="1621" y="0"/>
                          <a:pt x="1559" y="0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5978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1109" name="Google Shape;1109;p4"/>
                <p:cNvGrpSpPr/>
                <p:nvPr/>
              </p:nvGrpSpPr>
              <p:grpSpPr>
                <a:xfrm>
                  <a:off x="213170" y="4739900"/>
                  <a:ext cx="139329" cy="128300"/>
                  <a:chOff x="732600" y="1890325"/>
                  <a:chExt cx="138100" cy="128300"/>
                </a:xfrm>
              </p:grpSpPr>
              <p:sp>
                <p:nvSpPr>
                  <p:cNvPr id="1110" name="Google Shape;1110;p4"/>
                  <p:cNvSpPr/>
                  <p:nvPr/>
                </p:nvSpPr>
                <p:spPr>
                  <a:xfrm>
                    <a:off x="732600" y="1890325"/>
                    <a:ext cx="138100" cy="127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24" h="5101" extrusionOk="0">
                        <a:moveTo>
                          <a:pt x="1431" y="1"/>
                        </a:moveTo>
                        <a:cubicBezTo>
                          <a:pt x="1188" y="1"/>
                          <a:pt x="1025" y="229"/>
                          <a:pt x="1105" y="548"/>
                        </a:cubicBezTo>
                        <a:lnTo>
                          <a:pt x="1368" y="1916"/>
                        </a:lnTo>
                        <a:lnTo>
                          <a:pt x="263" y="2758"/>
                        </a:lnTo>
                        <a:cubicBezTo>
                          <a:pt x="0" y="2968"/>
                          <a:pt x="158" y="3389"/>
                          <a:pt x="474" y="3442"/>
                        </a:cubicBezTo>
                        <a:lnTo>
                          <a:pt x="1842" y="3547"/>
                        </a:lnTo>
                        <a:lnTo>
                          <a:pt x="2315" y="4862"/>
                        </a:lnTo>
                        <a:cubicBezTo>
                          <a:pt x="2372" y="5004"/>
                          <a:pt x="2537" y="5100"/>
                          <a:pt x="2701" y="5100"/>
                        </a:cubicBezTo>
                        <a:cubicBezTo>
                          <a:pt x="2840" y="5100"/>
                          <a:pt x="2979" y="5031"/>
                          <a:pt x="3052" y="4862"/>
                        </a:cubicBezTo>
                        <a:lnTo>
                          <a:pt x="3630" y="3652"/>
                        </a:lnTo>
                        <a:lnTo>
                          <a:pt x="4998" y="3547"/>
                        </a:lnTo>
                        <a:cubicBezTo>
                          <a:pt x="5314" y="3547"/>
                          <a:pt x="5524" y="3126"/>
                          <a:pt x="5261" y="2916"/>
                        </a:cubicBezTo>
                        <a:lnTo>
                          <a:pt x="4209" y="1969"/>
                        </a:lnTo>
                        <a:lnTo>
                          <a:pt x="4630" y="601"/>
                        </a:lnTo>
                        <a:cubicBezTo>
                          <a:pt x="4716" y="343"/>
                          <a:pt x="4486" y="86"/>
                          <a:pt x="4255" y="86"/>
                        </a:cubicBezTo>
                        <a:cubicBezTo>
                          <a:pt x="4204" y="86"/>
                          <a:pt x="4152" y="99"/>
                          <a:pt x="4104" y="128"/>
                        </a:cubicBezTo>
                        <a:lnTo>
                          <a:pt x="2841" y="864"/>
                        </a:lnTo>
                        <a:lnTo>
                          <a:pt x="1684" y="75"/>
                        </a:lnTo>
                        <a:cubicBezTo>
                          <a:pt x="1595" y="24"/>
                          <a:pt x="1509" y="1"/>
                          <a:pt x="1431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111" name="Google Shape;1111;p4"/>
                  <p:cNvSpPr/>
                  <p:nvPr/>
                </p:nvSpPr>
                <p:spPr>
                  <a:xfrm>
                    <a:off x="802300" y="1893750"/>
                    <a:ext cx="42100" cy="23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4" h="938" extrusionOk="0">
                        <a:moveTo>
                          <a:pt x="1447" y="1"/>
                        </a:moveTo>
                        <a:cubicBezTo>
                          <a:pt x="1377" y="1"/>
                          <a:pt x="1299" y="30"/>
                          <a:pt x="1210" y="96"/>
                        </a:cubicBezTo>
                        <a:lnTo>
                          <a:pt x="1" y="780"/>
                        </a:lnTo>
                        <a:lnTo>
                          <a:pt x="316" y="938"/>
                        </a:lnTo>
                        <a:lnTo>
                          <a:pt x="1684" y="148"/>
                        </a:lnTo>
                        <a:cubicBezTo>
                          <a:pt x="1623" y="57"/>
                          <a:pt x="1544" y="1"/>
                          <a:pt x="1447" y="1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5978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112" name="Google Shape;1112;p4"/>
                  <p:cNvSpPr/>
                  <p:nvPr/>
                </p:nvSpPr>
                <p:spPr>
                  <a:xfrm>
                    <a:off x="732600" y="1892325"/>
                    <a:ext cx="74975" cy="126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99" h="5052" extrusionOk="0">
                        <a:moveTo>
                          <a:pt x="1559" y="0"/>
                        </a:moveTo>
                        <a:cubicBezTo>
                          <a:pt x="1320" y="0"/>
                          <a:pt x="1063" y="218"/>
                          <a:pt x="1105" y="468"/>
                        </a:cubicBezTo>
                        <a:lnTo>
                          <a:pt x="1368" y="1836"/>
                        </a:lnTo>
                        <a:lnTo>
                          <a:pt x="263" y="2678"/>
                        </a:lnTo>
                        <a:cubicBezTo>
                          <a:pt x="0" y="2888"/>
                          <a:pt x="158" y="3362"/>
                          <a:pt x="474" y="3362"/>
                        </a:cubicBezTo>
                        <a:lnTo>
                          <a:pt x="1842" y="3467"/>
                        </a:lnTo>
                        <a:lnTo>
                          <a:pt x="2315" y="4782"/>
                        </a:lnTo>
                        <a:cubicBezTo>
                          <a:pt x="2415" y="4949"/>
                          <a:pt x="2578" y="5052"/>
                          <a:pt x="2738" y="5052"/>
                        </a:cubicBezTo>
                        <a:cubicBezTo>
                          <a:pt x="2830" y="5052"/>
                          <a:pt x="2922" y="5017"/>
                          <a:pt x="2999" y="4940"/>
                        </a:cubicBezTo>
                        <a:cubicBezTo>
                          <a:pt x="2894" y="4887"/>
                          <a:pt x="2841" y="4887"/>
                          <a:pt x="2841" y="4782"/>
                        </a:cubicBezTo>
                        <a:lnTo>
                          <a:pt x="2368" y="3467"/>
                        </a:lnTo>
                        <a:lnTo>
                          <a:pt x="1000" y="3362"/>
                        </a:lnTo>
                        <a:cubicBezTo>
                          <a:pt x="684" y="3309"/>
                          <a:pt x="527" y="2888"/>
                          <a:pt x="790" y="2678"/>
                        </a:cubicBezTo>
                        <a:lnTo>
                          <a:pt x="1894" y="1836"/>
                        </a:lnTo>
                        <a:lnTo>
                          <a:pt x="1631" y="468"/>
                        </a:lnTo>
                        <a:cubicBezTo>
                          <a:pt x="1631" y="311"/>
                          <a:pt x="1631" y="205"/>
                          <a:pt x="1789" y="153"/>
                        </a:cubicBezTo>
                        <a:lnTo>
                          <a:pt x="1736" y="48"/>
                        </a:lnTo>
                        <a:cubicBezTo>
                          <a:pt x="1682" y="15"/>
                          <a:pt x="1621" y="0"/>
                          <a:pt x="1559" y="0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5978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</p:grpSp>
          </p:grpSp>
        </p:grpSp>
        <p:grpSp>
          <p:nvGrpSpPr>
            <p:cNvPr id="1113" name="Google Shape;1113;p4"/>
            <p:cNvGrpSpPr/>
            <p:nvPr/>
          </p:nvGrpSpPr>
          <p:grpSpPr>
            <a:xfrm>
              <a:off x="471460" y="61396"/>
              <a:ext cx="9609875" cy="285829"/>
              <a:chOff x="471460" y="61396"/>
              <a:chExt cx="9609875" cy="285829"/>
            </a:xfrm>
          </p:grpSpPr>
          <p:grpSp>
            <p:nvGrpSpPr>
              <p:cNvPr id="1114" name="Google Shape;1114;p4"/>
              <p:cNvGrpSpPr/>
              <p:nvPr/>
            </p:nvGrpSpPr>
            <p:grpSpPr>
              <a:xfrm>
                <a:off x="471460" y="61396"/>
                <a:ext cx="8862425" cy="285829"/>
                <a:chOff x="395260" y="61396"/>
                <a:chExt cx="8862425" cy="285829"/>
              </a:xfrm>
            </p:grpSpPr>
            <p:grpSp>
              <p:nvGrpSpPr>
                <p:cNvPr id="1115" name="Google Shape;1115;p4"/>
                <p:cNvGrpSpPr/>
                <p:nvPr/>
              </p:nvGrpSpPr>
              <p:grpSpPr>
                <a:xfrm rot="5400000">
                  <a:off x="8465008" y="-445452"/>
                  <a:ext cx="278654" cy="1306700"/>
                  <a:chOff x="73845" y="3561500"/>
                  <a:chExt cx="278654" cy="1306700"/>
                </a:xfrm>
              </p:grpSpPr>
              <p:grpSp>
                <p:nvGrpSpPr>
                  <p:cNvPr id="1116" name="Google Shape;1116;p4"/>
                  <p:cNvGrpSpPr/>
                  <p:nvPr/>
                </p:nvGrpSpPr>
                <p:grpSpPr>
                  <a:xfrm>
                    <a:off x="179620" y="39543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1117" name="Google Shape;1117;p4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118" name="Google Shape;1118;p4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119" name="Google Shape;1119;p4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1120" name="Google Shape;1120;p4"/>
                  <p:cNvGrpSpPr/>
                  <p:nvPr/>
                </p:nvGrpSpPr>
                <p:grpSpPr>
                  <a:xfrm>
                    <a:off x="116495" y="43471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1121" name="Google Shape;1121;p4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122" name="Google Shape;1122;p4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123" name="Google Shape;1123;p4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1124" name="Google Shape;1124;p4"/>
                  <p:cNvGrpSpPr/>
                  <p:nvPr/>
                </p:nvGrpSpPr>
                <p:grpSpPr>
                  <a:xfrm>
                    <a:off x="213170" y="47399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1125" name="Google Shape;1125;p4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126" name="Google Shape;1126;p4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127" name="Google Shape;1127;p4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1128" name="Google Shape;1128;p4"/>
                  <p:cNvGrpSpPr/>
                  <p:nvPr/>
                </p:nvGrpSpPr>
                <p:grpSpPr>
                  <a:xfrm>
                    <a:off x="73845" y="35615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1129" name="Google Shape;1129;p4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130" name="Google Shape;1130;p4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131" name="Google Shape;1131;p4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</p:grpSp>
            </p:grpSp>
            <p:grpSp>
              <p:nvGrpSpPr>
                <p:cNvPr id="1132" name="Google Shape;1132;p4"/>
                <p:cNvGrpSpPr/>
                <p:nvPr/>
              </p:nvGrpSpPr>
              <p:grpSpPr>
                <a:xfrm rot="5400000">
                  <a:off x="3923120" y="-3466465"/>
                  <a:ext cx="285829" cy="7341550"/>
                  <a:chOff x="73845" y="36500"/>
                  <a:chExt cx="285829" cy="7341550"/>
                </a:xfrm>
              </p:grpSpPr>
              <p:grpSp>
                <p:nvGrpSpPr>
                  <p:cNvPr id="1133" name="Google Shape;1133;p4"/>
                  <p:cNvGrpSpPr/>
                  <p:nvPr/>
                </p:nvGrpSpPr>
                <p:grpSpPr>
                  <a:xfrm>
                    <a:off x="73845" y="4538300"/>
                    <a:ext cx="285829" cy="2839750"/>
                    <a:chOff x="73845" y="3561500"/>
                    <a:chExt cx="285829" cy="2839750"/>
                  </a:xfrm>
                </p:grpSpPr>
                <p:grpSp>
                  <p:nvGrpSpPr>
                    <p:cNvPr id="1134" name="Google Shape;1134;p4"/>
                    <p:cNvGrpSpPr/>
                    <p:nvPr/>
                  </p:nvGrpSpPr>
                  <p:grpSpPr>
                    <a:xfrm>
                      <a:off x="73845" y="3561500"/>
                      <a:ext cx="278654" cy="1306700"/>
                      <a:chOff x="73845" y="3561500"/>
                      <a:chExt cx="278654" cy="1306700"/>
                    </a:xfrm>
                  </p:grpSpPr>
                  <p:grpSp>
                    <p:nvGrpSpPr>
                      <p:cNvPr id="1135" name="Google Shape;1135;p4"/>
                      <p:cNvGrpSpPr/>
                      <p:nvPr/>
                    </p:nvGrpSpPr>
                    <p:grpSpPr>
                      <a:xfrm>
                        <a:off x="179620" y="39543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1136" name="Google Shape;1136;p4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1137" name="Google Shape;1137;p4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1138" name="Google Shape;1138;p4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</p:grpSp>
                  <p:grpSp>
                    <p:nvGrpSpPr>
                      <p:cNvPr id="1139" name="Google Shape;1139;p4"/>
                      <p:cNvGrpSpPr/>
                      <p:nvPr/>
                    </p:nvGrpSpPr>
                    <p:grpSpPr>
                      <a:xfrm>
                        <a:off x="116495" y="43471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1140" name="Google Shape;1140;p4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1141" name="Google Shape;1141;p4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1142" name="Google Shape;1142;p4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</p:grpSp>
                  <p:grpSp>
                    <p:nvGrpSpPr>
                      <p:cNvPr id="1143" name="Google Shape;1143;p4"/>
                      <p:cNvGrpSpPr/>
                      <p:nvPr/>
                    </p:nvGrpSpPr>
                    <p:grpSpPr>
                      <a:xfrm>
                        <a:off x="213170" y="47399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1144" name="Google Shape;1144;p4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1145" name="Google Shape;1145;p4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1146" name="Google Shape;1146;p4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</p:grpSp>
                  <p:grpSp>
                    <p:nvGrpSpPr>
                      <p:cNvPr id="1147" name="Google Shape;1147;p4"/>
                      <p:cNvGrpSpPr/>
                      <p:nvPr/>
                    </p:nvGrpSpPr>
                    <p:grpSpPr>
                      <a:xfrm>
                        <a:off x="73845" y="35615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1148" name="Google Shape;1148;p4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1149" name="Google Shape;1149;p4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1150" name="Google Shape;1150;p4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</p:grpSp>
                </p:grpSp>
                <p:grpSp>
                  <p:nvGrpSpPr>
                    <p:cNvPr id="1151" name="Google Shape;1151;p4"/>
                    <p:cNvGrpSpPr/>
                    <p:nvPr/>
                  </p:nvGrpSpPr>
                  <p:grpSpPr>
                    <a:xfrm>
                      <a:off x="81020" y="5094550"/>
                      <a:ext cx="278654" cy="1306700"/>
                      <a:chOff x="73845" y="3561500"/>
                      <a:chExt cx="278654" cy="1306700"/>
                    </a:xfrm>
                  </p:grpSpPr>
                  <p:grpSp>
                    <p:nvGrpSpPr>
                      <p:cNvPr id="1152" name="Google Shape;1152;p4"/>
                      <p:cNvGrpSpPr/>
                      <p:nvPr/>
                    </p:nvGrpSpPr>
                    <p:grpSpPr>
                      <a:xfrm>
                        <a:off x="179620" y="39543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1153" name="Google Shape;1153;p4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1154" name="Google Shape;1154;p4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1155" name="Google Shape;1155;p4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</p:grpSp>
                  <p:grpSp>
                    <p:nvGrpSpPr>
                      <p:cNvPr id="1156" name="Google Shape;1156;p4"/>
                      <p:cNvGrpSpPr/>
                      <p:nvPr/>
                    </p:nvGrpSpPr>
                    <p:grpSpPr>
                      <a:xfrm>
                        <a:off x="116495" y="43471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1157" name="Google Shape;1157;p4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1158" name="Google Shape;1158;p4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1159" name="Google Shape;1159;p4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</p:grpSp>
                  <p:grpSp>
                    <p:nvGrpSpPr>
                      <p:cNvPr id="1160" name="Google Shape;1160;p4"/>
                      <p:cNvGrpSpPr/>
                      <p:nvPr/>
                    </p:nvGrpSpPr>
                    <p:grpSpPr>
                      <a:xfrm>
                        <a:off x="213170" y="47399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1161" name="Google Shape;1161;p4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1162" name="Google Shape;1162;p4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1163" name="Google Shape;1163;p4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</p:grpSp>
                  <p:grpSp>
                    <p:nvGrpSpPr>
                      <p:cNvPr id="1164" name="Google Shape;1164;p4"/>
                      <p:cNvGrpSpPr/>
                      <p:nvPr/>
                    </p:nvGrpSpPr>
                    <p:grpSpPr>
                      <a:xfrm>
                        <a:off x="73845" y="35615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1165" name="Google Shape;1165;p4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1166" name="Google Shape;1166;p4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1167" name="Google Shape;1167;p4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</p:grpSp>
                </p:grpSp>
              </p:grpSp>
              <p:grpSp>
                <p:nvGrpSpPr>
                  <p:cNvPr id="1168" name="Google Shape;1168;p4"/>
                  <p:cNvGrpSpPr/>
                  <p:nvPr/>
                </p:nvGrpSpPr>
                <p:grpSpPr>
                  <a:xfrm>
                    <a:off x="73845" y="1524775"/>
                    <a:ext cx="285829" cy="2839750"/>
                    <a:chOff x="73845" y="3561500"/>
                    <a:chExt cx="285829" cy="2839750"/>
                  </a:xfrm>
                </p:grpSpPr>
                <p:grpSp>
                  <p:nvGrpSpPr>
                    <p:cNvPr id="1169" name="Google Shape;1169;p4"/>
                    <p:cNvGrpSpPr/>
                    <p:nvPr/>
                  </p:nvGrpSpPr>
                  <p:grpSpPr>
                    <a:xfrm>
                      <a:off x="73845" y="3561500"/>
                      <a:ext cx="278654" cy="1306700"/>
                      <a:chOff x="73845" y="3561500"/>
                      <a:chExt cx="278654" cy="1306700"/>
                    </a:xfrm>
                  </p:grpSpPr>
                  <p:grpSp>
                    <p:nvGrpSpPr>
                      <p:cNvPr id="1170" name="Google Shape;1170;p4"/>
                      <p:cNvGrpSpPr/>
                      <p:nvPr/>
                    </p:nvGrpSpPr>
                    <p:grpSpPr>
                      <a:xfrm>
                        <a:off x="179620" y="39543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1171" name="Google Shape;1171;p4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1172" name="Google Shape;1172;p4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1173" name="Google Shape;1173;p4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</p:grpSp>
                  <p:grpSp>
                    <p:nvGrpSpPr>
                      <p:cNvPr id="1174" name="Google Shape;1174;p4"/>
                      <p:cNvGrpSpPr/>
                      <p:nvPr/>
                    </p:nvGrpSpPr>
                    <p:grpSpPr>
                      <a:xfrm>
                        <a:off x="116495" y="43471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1175" name="Google Shape;1175;p4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1176" name="Google Shape;1176;p4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1177" name="Google Shape;1177;p4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</p:grpSp>
                  <p:grpSp>
                    <p:nvGrpSpPr>
                      <p:cNvPr id="1178" name="Google Shape;1178;p4"/>
                      <p:cNvGrpSpPr/>
                      <p:nvPr/>
                    </p:nvGrpSpPr>
                    <p:grpSpPr>
                      <a:xfrm>
                        <a:off x="213170" y="47399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1179" name="Google Shape;1179;p4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1180" name="Google Shape;1180;p4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1181" name="Google Shape;1181;p4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</p:grpSp>
                  <p:grpSp>
                    <p:nvGrpSpPr>
                      <p:cNvPr id="1182" name="Google Shape;1182;p4"/>
                      <p:cNvGrpSpPr/>
                      <p:nvPr/>
                    </p:nvGrpSpPr>
                    <p:grpSpPr>
                      <a:xfrm>
                        <a:off x="73845" y="35615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1183" name="Google Shape;1183;p4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1184" name="Google Shape;1184;p4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1185" name="Google Shape;1185;p4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</p:grpSp>
                </p:grpSp>
                <p:grpSp>
                  <p:nvGrpSpPr>
                    <p:cNvPr id="1186" name="Google Shape;1186;p4"/>
                    <p:cNvGrpSpPr/>
                    <p:nvPr/>
                  </p:nvGrpSpPr>
                  <p:grpSpPr>
                    <a:xfrm>
                      <a:off x="81020" y="5094550"/>
                      <a:ext cx="278654" cy="1306700"/>
                      <a:chOff x="73845" y="3561500"/>
                      <a:chExt cx="278654" cy="1306700"/>
                    </a:xfrm>
                  </p:grpSpPr>
                  <p:grpSp>
                    <p:nvGrpSpPr>
                      <p:cNvPr id="1187" name="Google Shape;1187;p4"/>
                      <p:cNvGrpSpPr/>
                      <p:nvPr/>
                    </p:nvGrpSpPr>
                    <p:grpSpPr>
                      <a:xfrm>
                        <a:off x="179620" y="39543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1188" name="Google Shape;1188;p4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1189" name="Google Shape;1189;p4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1190" name="Google Shape;1190;p4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</p:grpSp>
                  <p:grpSp>
                    <p:nvGrpSpPr>
                      <p:cNvPr id="1191" name="Google Shape;1191;p4"/>
                      <p:cNvGrpSpPr/>
                      <p:nvPr/>
                    </p:nvGrpSpPr>
                    <p:grpSpPr>
                      <a:xfrm>
                        <a:off x="116495" y="43471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1192" name="Google Shape;1192;p4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1193" name="Google Shape;1193;p4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1194" name="Google Shape;1194;p4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</p:grpSp>
                  <p:grpSp>
                    <p:nvGrpSpPr>
                      <p:cNvPr id="1195" name="Google Shape;1195;p4"/>
                      <p:cNvGrpSpPr/>
                      <p:nvPr/>
                    </p:nvGrpSpPr>
                    <p:grpSpPr>
                      <a:xfrm>
                        <a:off x="213170" y="47399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1196" name="Google Shape;1196;p4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1197" name="Google Shape;1197;p4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1198" name="Google Shape;1198;p4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</p:grpSp>
                  <p:grpSp>
                    <p:nvGrpSpPr>
                      <p:cNvPr id="1199" name="Google Shape;1199;p4"/>
                      <p:cNvGrpSpPr/>
                      <p:nvPr/>
                    </p:nvGrpSpPr>
                    <p:grpSpPr>
                      <a:xfrm>
                        <a:off x="73845" y="35615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1200" name="Google Shape;1200;p4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1201" name="Google Shape;1201;p4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1202" name="Google Shape;1202;p4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</p:grpSp>
                </p:grpSp>
              </p:grpSp>
              <p:grpSp>
                <p:nvGrpSpPr>
                  <p:cNvPr id="1203" name="Google Shape;1203;p4"/>
                  <p:cNvGrpSpPr/>
                  <p:nvPr/>
                </p:nvGrpSpPr>
                <p:grpSpPr>
                  <a:xfrm>
                    <a:off x="81020" y="36500"/>
                    <a:ext cx="278654" cy="1306700"/>
                    <a:chOff x="73845" y="3561500"/>
                    <a:chExt cx="278654" cy="1306700"/>
                  </a:xfrm>
                </p:grpSpPr>
                <p:grpSp>
                  <p:nvGrpSpPr>
                    <p:cNvPr id="1204" name="Google Shape;1204;p4"/>
                    <p:cNvGrpSpPr/>
                    <p:nvPr/>
                  </p:nvGrpSpPr>
                  <p:grpSpPr>
                    <a:xfrm>
                      <a:off x="179620" y="39543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1205" name="Google Shape;1205;p4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1206" name="Google Shape;1206;p4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1207" name="Google Shape;1207;p4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</p:grpSp>
                <p:grpSp>
                  <p:nvGrpSpPr>
                    <p:cNvPr id="1208" name="Google Shape;1208;p4"/>
                    <p:cNvGrpSpPr/>
                    <p:nvPr/>
                  </p:nvGrpSpPr>
                  <p:grpSpPr>
                    <a:xfrm>
                      <a:off x="116495" y="43471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1209" name="Google Shape;1209;p4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1210" name="Google Shape;1210;p4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1211" name="Google Shape;1211;p4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</p:grpSp>
                <p:grpSp>
                  <p:nvGrpSpPr>
                    <p:cNvPr id="1212" name="Google Shape;1212;p4"/>
                    <p:cNvGrpSpPr/>
                    <p:nvPr/>
                  </p:nvGrpSpPr>
                  <p:grpSpPr>
                    <a:xfrm>
                      <a:off x="213170" y="47399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1213" name="Google Shape;1213;p4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1214" name="Google Shape;1214;p4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1215" name="Google Shape;1215;p4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</p:grpSp>
                <p:grpSp>
                  <p:nvGrpSpPr>
                    <p:cNvPr id="1216" name="Google Shape;1216;p4"/>
                    <p:cNvGrpSpPr/>
                    <p:nvPr/>
                  </p:nvGrpSpPr>
                  <p:grpSpPr>
                    <a:xfrm>
                      <a:off x="73845" y="35615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1217" name="Google Shape;1217;p4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1218" name="Google Shape;1218;p4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1219" name="Google Shape;1219;p4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</p:grpSp>
              </p:grpSp>
            </p:grpSp>
          </p:grpSp>
          <p:grpSp>
            <p:nvGrpSpPr>
              <p:cNvPr id="1220" name="Google Shape;1220;p4"/>
              <p:cNvGrpSpPr/>
              <p:nvPr/>
            </p:nvGrpSpPr>
            <p:grpSpPr>
              <a:xfrm rot="5400000">
                <a:off x="9702783" y="-38502"/>
                <a:ext cx="236004" cy="521100"/>
                <a:chOff x="116495" y="4347100"/>
                <a:chExt cx="236004" cy="521100"/>
              </a:xfrm>
            </p:grpSpPr>
            <p:grpSp>
              <p:nvGrpSpPr>
                <p:cNvPr id="1221" name="Google Shape;1221;p4"/>
                <p:cNvGrpSpPr/>
                <p:nvPr/>
              </p:nvGrpSpPr>
              <p:grpSpPr>
                <a:xfrm>
                  <a:off x="116495" y="4347100"/>
                  <a:ext cx="139329" cy="128300"/>
                  <a:chOff x="732600" y="1890325"/>
                  <a:chExt cx="138100" cy="128300"/>
                </a:xfrm>
              </p:grpSpPr>
              <p:sp>
                <p:nvSpPr>
                  <p:cNvPr id="1222" name="Google Shape;1222;p4"/>
                  <p:cNvSpPr/>
                  <p:nvPr/>
                </p:nvSpPr>
                <p:spPr>
                  <a:xfrm>
                    <a:off x="732600" y="1890325"/>
                    <a:ext cx="138100" cy="127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24" h="5101" extrusionOk="0">
                        <a:moveTo>
                          <a:pt x="1431" y="1"/>
                        </a:moveTo>
                        <a:cubicBezTo>
                          <a:pt x="1188" y="1"/>
                          <a:pt x="1025" y="229"/>
                          <a:pt x="1105" y="548"/>
                        </a:cubicBezTo>
                        <a:lnTo>
                          <a:pt x="1368" y="1916"/>
                        </a:lnTo>
                        <a:lnTo>
                          <a:pt x="263" y="2758"/>
                        </a:lnTo>
                        <a:cubicBezTo>
                          <a:pt x="0" y="2968"/>
                          <a:pt x="158" y="3389"/>
                          <a:pt x="474" y="3442"/>
                        </a:cubicBezTo>
                        <a:lnTo>
                          <a:pt x="1842" y="3547"/>
                        </a:lnTo>
                        <a:lnTo>
                          <a:pt x="2315" y="4862"/>
                        </a:lnTo>
                        <a:cubicBezTo>
                          <a:pt x="2372" y="5004"/>
                          <a:pt x="2537" y="5100"/>
                          <a:pt x="2701" y="5100"/>
                        </a:cubicBezTo>
                        <a:cubicBezTo>
                          <a:pt x="2840" y="5100"/>
                          <a:pt x="2979" y="5031"/>
                          <a:pt x="3052" y="4862"/>
                        </a:cubicBezTo>
                        <a:lnTo>
                          <a:pt x="3630" y="3652"/>
                        </a:lnTo>
                        <a:lnTo>
                          <a:pt x="4998" y="3547"/>
                        </a:lnTo>
                        <a:cubicBezTo>
                          <a:pt x="5314" y="3547"/>
                          <a:pt x="5524" y="3126"/>
                          <a:pt x="5261" y="2916"/>
                        </a:cubicBezTo>
                        <a:lnTo>
                          <a:pt x="4209" y="1969"/>
                        </a:lnTo>
                        <a:lnTo>
                          <a:pt x="4630" y="601"/>
                        </a:lnTo>
                        <a:cubicBezTo>
                          <a:pt x="4716" y="343"/>
                          <a:pt x="4486" y="86"/>
                          <a:pt x="4255" y="86"/>
                        </a:cubicBezTo>
                        <a:cubicBezTo>
                          <a:pt x="4204" y="86"/>
                          <a:pt x="4152" y="99"/>
                          <a:pt x="4104" y="128"/>
                        </a:cubicBezTo>
                        <a:lnTo>
                          <a:pt x="2841" y="864"/>
                        </a:lnTo>
                        <a:lnTo>
                          <a:pt x="1684" y="75"/>
                        </a:lnTo>
                        <a:cubicBezTo>
                          <a:pt x="1595" y="24"/>
                          <a:pt x="1509" y="1"/>
                          <a:pt x="1431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223" name="Google Shape;1223;p4"/>
                  <p:cNvSpPr/>
                  <p:nvPr/>
                </p:nvSpPr>
                <p:spPr>
                  <a:xfrm>
                    <a:off x="802300" y="1893750"/>
                    <a:ext cx="42100" cy="23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4" h="938" extrusionOk="0">
                        <a:moveTo>
                          <a:pt x="1447" y="1"/>
                        </a:moveTo>
                        <a:cubicBezTo>
                          <a:pt x="1377" y="1"/>
                          <a:pt x="1299" y="30"/>
                          <a:pt x="1210" y="96"/>
                        </a:cubicBezTo>
                        <a:lnTo>
                          <a:pt x="1" y="780"/>
                        </a:lnTo>
                        <a:lnTo>
                          <a:pt x="316" y="938"/>
                        </a:lnTo>
                        <a:lnTo>
                          <a:pt x="1684" y="148"/>
                        </a:lnTo>
                        <a:cubicBezTo>
                          <a:pt x="1623" y="57"/>
                          <a:pt x="1544" y="1"/>
                          <a:pt x="1447" y="1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5978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224" name="Google Shape;1224;p4"/>
                  <p:cNvSpPr/>
                  <p:nvPr/>
                </p:nvSpPr>
                <p:spPr>
                  <a:xfrm>
                    <a:off x="732600" y="1892325"/>
                    <a:ext cx="74975" cy="126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99" h="5052" extrusionOk="0">
                        <a:moveTo>
                          <a:pt x="1559" y="0"/>
                        </a:moveTo>
                        <a:cubicBezTo>
                          <a:pt x="1320" y="0"/>
                          <a:pt x="1063" y="218"/>
                          <a:pt x="1105" y="468"/>
                        </a:cubicBezTo>
                        <a:lnTo>
                          <a:pt x="1368" y="1836"/>
                        </a:lnTo>
                        <a:lnTo>
                          <a:pt x="263" y="2678"/>
                        </a:lnTo>
                        <a:cubicBezTo>
                          <a:pt x="0" y="2888"/>
                          <a:pt x="158" y="3362"/>
                          <a:pt x="474" y="3362"/>
                        </a:cubicBezTo>
                        <a:lnTo>
                          <a:pt x="1842" y="3467"/>
                        </a:lnTo>
                        <a:lnTo>
                          <a:pt x="2315" y="4782"/>
                        </a:lnTo>
                        <a:cubicBezTo>
                          <a:pt x="2415" y="4949"/>
                          <a:pt x="2578" y="5052"/>
                          <a:pt x="2738" y="5052"/>
                        </a:cubicBezTo>
                        <a:cubicBezTo>
                          <a:pt x="2830" y="5052"/>
                          <a:pt x="2922" y="5017"/>
                          <a:pt x="2999" y="4940"/>
                        </a:cubicBezTo>
                        <a:cubicBezTo>
                          <a:pt x="2894" y="4887"/>
                          <a:pt x="2841" y="4887"/>
                          <a:pt x="2841" y="4782"/>
                        </a:cubicBezTo>
                        <a:lnTo>
                          <a:pt x="2368" y="3467"/>
                        </a:lnTo>
                        <a:lnTo>
                          <a:pt x="1000" y="3362"/>
                        </a:lnTo>
                        <a:cubicBezTo>
                          <a:pt x="684" y="3309"/>
                          <a:pt x="527" y="2888"/>
                          <a:pt x="790" y="2678"/>
                        </a:cubicBezTo>
                        <a:lnTo>
                          <a:pt x="1894" y="1836"/>
                        </a:lnTo>
                        <a:lnTo>
                          <a:pt x="1631" y="468"/>
                        </a:lnTo>
                        <a:cubicBezTo>
                          <a:pt x="1631" y="311"/>
                          <a:pt x="1631" y="205"/>
                          <a:pt x="1789" y="153"/>
                        </a:cubicBezTo>
                        <a:lnTo>
                          <a:pt x="1736" y="48"/>
                        </a:lnTo>
                        <a:cubicBezTo>
                          <a:pt x="1682" y="15"/>
                          <a:pt x="1621" y="0"/>
                          <a:pt x="1559" y="0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5978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1225" name="Google Shape;1225;p4"/>
                <p:cNvGrpSpPr/>
                <p:nvPr/>
              </p:nvGrpSpPr>
              <p:grpSpPr>
                <a:xfrm>
                  <a:off x="213170" y="4739900"/>
                  <a:ext cx="139329" cy="128300"/>
                  <a:chOff x="732600" y="1890325"/>
                  <a:chExt cx="138100" cy="128300"/>
                </a:xfrm>
              </p:grpSpPr>
              <p:sp>
                <p:nvSpPr>
                  <p:cNvPr id="1226" name="Google Shape;1226;p4"/>
                  <p:cNvSpPr/>
                  <p:nvPr/>
                </p:nvSpPr>
                <p:spPr>
                  <a:xfrm>
                    <a:off x="732600" y="1890325"/>
                    <a:ext cx="138100" cy="127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24" h="5101" extrusionOk="0">
                        <a:moveTo>
                          <a:pt x="1431" y="1"/>
                        </a:moveTo>
                        <a:cubicBezTo>
                          <a:pt x="1188" y="1"/>
                          <a:pt x="1025" y="229"/>
                          <a:pt x="1105" y="548"/>
                        </a:cubicBezTo>
                        <a:lnTo>
                          <a:pt x="1368" y="1916"/>
                        </a:lnTo>
                        <a:lnTo>
                          <a:pt x="263" y="2758"/>
                        </a:lnTo>
                        <a:cubicBezTo>
                          <a:pt x="0" y="2968"/>
                          <a:pt x="158" y="3389"/>
                          <a:pt x="474" y="3442"/>
                        </a:cubicBezTo>
                        <a:lnTo>
                          <a:pt x="1842" y="3547"/>
                        </a:lnTo>
                        <a:lnTo>
                          <a:pt x="2315" y="4862"/>
                        </a:lnTo>
                        <a:cubicBezTo>
                          <a:pt x="2372" y="5004"/>
                          <a:pt x="2537" y="5100"/>
                          <a:pt x="2701" y="5100"/>
                        </a:cubicBezTo>
                        <a:cubicBezTo>
                          <a:pt x="2840" y="5100"/>
                          <a:pt x="2979" y="5031"/>
                          <a:pt x="3052" y="4862"/>
                        </a:cubicBezTo>
                        <a:lnTo>
                          <a:pt x="3630" y="3652"/>
                        </a:lnTo>
                        <a:lnTo>
                          <a:pt x="4998" y="3547"/>
                        </a:lnTo>
                        <a:cubicBezTo>
                          <a:pt x="5314" y="3547"/>
                          <a:pt x="5524" y="3126"/>
                          <a:pt x="5261" y="2916"/>
                        </a:cubicBezTo>
                        <a:lnTo>
                          <a:pt x="4209" y="1969"/>
                        </a:lnTo>
                        <a:lnTo>
                          <a:pt x="4630" y="601"/>
                        </a:lnTo>
                        <a:cubicBezTo>
                          <a:pt x="4716" y="343"/>
                          <a:pt x="4486" y="86"/>
                          <a:pt x="4255" y="86"/>
                        </a:cubicBezTo>
                        <a:cubicBezTo>
                          <a:pt x="4204" y="86"/>
                          <a:pt x="4152" y="99"/>
                          <a:pt x="4104" y="128"/>
                        </a:cubicBezTo>
                        <a:lnTo>
                          <a:pt x="2841" y="864"/>
                        </a:lnTo>
                        <a:lnTo>
                          <a:pt x="1684" y="75"/>
                        </a:lnTo>
                        <a:cubicBezTo>
                          <a:pt x="1595" y="24"/>
                          <a:pt x="1509" y="1"/>
                          <a:pt x="1431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227" name="Google Shape;1227;p4"/>
                  <p:cNvSpPr/>
                  <p:nvPr/>
                </p:nvSpPr>
                <p:spPr>
                  <a:xfrm>
                    <a:off x="802300" y="1893750"/>
                    <a:ext cx="42100" cy="23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4" h="938" extrusionOk="0">
                        <a:moveTo>
                          <a:pt x="1447" y="1"/>
                        </a:moveTo>
                        <a:cubicBezTo>
                          <a:pt x="1377" y="1"/>
                          <a:pt x="1299" y="30"/>
                          <a:pt x="1210" y="96"/>
                        </a:cubicBezTo>
                        <a:lnTo>
                          <a:pt x="1" y="780"/>
                        </a:lnTo>
                        <a:lnTo>
                          <a:pt x="316" y="938"/>
                        </a:lnTo>
                        <a:lnTo>
                          <a:pt x="1684" y="148"/>
                        </a:lnTo>
                        <a:cubicBezTo>
                          <a:pt x="1623" y="57"/>
                          <a:pt x="1544" y="1"/>
                          <a:pt x="1447" y="1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5978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228" name="Google Shape;1228;p4"/>
                  <p:cNvSpPr/>
                  <p:nvPr/>
                </p:nvSpPr>
                <p:spPr>
                  <a:xfrm>
                    <a:off x="732600" y="1892325"/>
                    <a:ext cx="74975" cy="126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99" h="5052" extrusionOk="0">
                        <a:moveTo>
                          <a:pt x="1559" y="0"/>
                        </a:moveTo>
                        <a:cubicBezTo>
                          <a:pt x="1320" y="0"/>
                          <a:pt x="1063" y="218"/>
                          <a:pt x="1105" y="468"/>
                        </a:cubicBezTo>
                        <a:lnTo>
                          <a:pt x="1368" y="1836"/>
                        </a:lnTo>
                        <a:lnTo>
                          <a:pt x="263" y="2678"/>
                        </a:lnTo>
                        <a:cubicBezTo>
                          <a:pt x="0" y="2888"/>
                          <a:pt x="158" y="3362"/>
                          <a:pt x="474" y="3362"/>
                        </a:cubicBezTo>
                        <a:lnTo>
                          <a:pt x="1842" y="3467"/>
                        </a:lnTo>
                        <a:lnTo>
                          <a:pt x="2315" y="4782"/>
                        </a:lnTo>
                        <a:cubicBezTo>
                          <a:pt x="2415" y="4949"/>
                          <a:pt x="2578" y="5052"/>
                          <a:pt x="2738" y="5052"/>
                        </a:cubicBezTo>
                        <a:cubicBezTo>
                          <a:pt x="2830" y="5052"/>
                          <a:pt x="2922" y="5017"/>
                          <a:pt x="2999" y="4940"/>
                        </a:cubicBezTo>
                        <a:cubicBezTo>
                          <a:pt x="2894" y="4887"/>
                          <a:pt x="2841" y="4887"/>
                          <a:pt x="2841" y="4782"/>
                        </a:cubicBezTo>
                        <a:lnTo>
                          <a:pt x="2368" y="3467"/>
                        </a:lnTo>
                        <a:lnTo>
                          <a:pt x="1000" y="3362"/>
                        </a:lnTo>
                        <a:cubicBezTo>
                          <a:pt x="684" y="3309"/>
                          <a:pt x="527" y="2888"/>
                          <a:pt x="790" y="2678"/>
                        </a:cubicBezTo>
                        <a:lnTo>
                          <a:pt x="1894" y="1836"/>
                        </a:lnTo>
                        <a:lnTo>
                          <a:pt x="1631" y="468"/>
                        </a:lnTo>
                        <a:cubicBezTo>
                          <a:pt x="1631" y="311"/>
                          <a:pt x="1631" y="205"/>
                          <a:pt x="1789" y="153"/>
                        </a:cubicBezTo>
                        <a:lnTo>
                          <a:pt x="1736" y="48"/>
                        </a:lnTo>
                        <a:cubicBezTo>
                          <a:pt x="1682" y="15"/>
                          <a:pt x="1621" y="0"/>
                          <a:pt x="1559" y="0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5978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</p:grpSp>
          </p:grpSp>
        </p:grpSp>
        <p:grpSp>
          <p:nvGrpSpPr>
            <p:cNvPr id="1229" name="Google Shape;1229;p4"/>
            <p:cNvGrpSpPr/>
            <p:nvPr/>
          </p:nvGrpSpPr>
          <p:grpSpPr>
            <a:xfrm>
              <a:off x="73845" y="98713"/>
              <a:ext cx="285829" cy="7341550"/>
              <a:chOff x="73845" y="36500"/>
              <a:chExt cx="285829" cy="7341550"/>
            </a:xfrm>
          </p:grpSpPr>
          <p:grpSp>
            <p:nvGrpSpPr>
              <p:cNvPr id="1230" name="Google Shape;1230;p4"/>
              <p:cNvGrpSpPr/>
              <p:nvPr/>
            </p:nvGrpSpPr>
            <p:grpSpPr>
              <a:xfrm>
                <a:off x="73845" y="4538300"/>
                <a:ext cx="285829" cy="2839750"/>
                <a:chOff x="73845" y="3561500"/>
                <a:chExt cx="285829" cy="2839750"/>
              </a:xfrm>
            </p:grpSpPr>
            <p:grpSp>
              <p:nvGrpSpPr>
                <p:cNvPr id="1231" name="Google Shape;1231;p4"/>
                <p:cNvGrpSpPr/>
                <p:nvPr/>
              </p:nvGrpSpPr>
              <p:grpSpPr>
                <a:xfrm>
                  <a:off x="73845" y="3561500"/>
                  <a:ext cx="278654" cy="1306700"/>
                  <a:chOff x="73845" y="3561500"/>
                  <a:chExt cx="278654" cy="1306700"/>
                </a:xfrm>
              </p:grpSpPr>
              <p:grpSp>
                <p:nvGrpSpPr>
                  <p:cNvPr id="1232" name="Google Shape;1232;p4"/>
                  <p:cNvGrpSpPr/>
                  <p:nvPr/>
                </p:nvGrpSpPr>
                <p:grpSpPr>
                  <a:xfrm>
                    <a:off x="179620" y="39543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1233" name="Google Shape;1233;p4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234" name="Google Shape;1234;p4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235" name="Google Shape;1235;p4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1236" name="Google Shape;1236;p4"/>
                  <p:cNvGrpSpPr/>
                  <p:nvPr/>
                </p:nvGrpSpPr>
                <p:grpSpPr>
                  <a:xfrm>
                    <a:off x="116495" y="43471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1237" name="Google Shape;1237;p4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238" name="Google Shape;1238;p4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239" name="Google Shape;1239;p4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1240" name="Google Shape;1240;p4"/>
                  <p:cNvGrpSpPr/>
                  <p:nvPr/>
                </p:nvGrpSpPr>
                <p:grpSpPr>
                  <a:xfrm>
                    <a:off x="213170" y="47399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1241" name="Google Shape;1241;p4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242" name="Google Shape;1242;p4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243" name="Google Shape;1243;p4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1244" name="Google Shape;1244;p4"/>
                  <p:cNvGrpSpPr/>
                  <p:nvPr/>
                </p:nvGrpSpPr>
                <p:grpSpPr>
                  <a:xfrm>
                    <a:off x="73845" y="35615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1245" name="Google Shape;1245;p4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246" name="Google Shape;1246;p4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247" name="Google Shape;1247;p4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</p:grpSp>
            </p:grpSp>
            <p:grpSp>
              <p:nvGrpSpPr>
                <p:cNvPr id="1248" name="Google Shape;1248;p4"/>
                <p:cNvGrpSpPr/>
                <p:nvPr/>
              </p:nvGrpSpPr>
              <p:grpSpPr>
                <a:xfrm>
                  <a:off x="81020" y="5094550"/>
                  <a:ext cx="278654" cy="1306700"/>
                  <a:chOff x="73845" y="3561500"/>
                  <a:chExt cx="278654" cy="1306700"/>
                </a:xfrm>
              </p:grpSpPr>
              <p:grpSp>
                <p:nvGrpSpPr>
                  <p:cNvPr id="1249" name="Google Shape;1249;p4"/>
                  <p:cNvGrpSpPr/>
                  <p:nvPr/>
                </p:nvGrpSpPr>
                <p:grpSpPr>
                  <a:xfrm>
                    <a:off x="179620" y="39543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1250" name="Google Shape;1250;p4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251" name="Google Shape;1251;p4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252" name="Google Shape;1252;p4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1253" name="Google Shape;1253;p4"/>
                  <p:cNvGrpSpPr/>
                  <p:nvPr/>
                </p:nvGrpSpPr>
                <p:grpSpPr>
                  <a:xfrm>
                    <a:off x="116495" y="43471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1254" name="Google Shape;1254;p4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255" name="Google Shape;1255;p4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256" name="Google Shape;1256;p4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1257" name="Google Shape;1257;p4"/>
                  <p:cNvGrpSpPr/>
                  <p:nvPr/>
                </p:nvGrpSpPr>
                <p:grpSpPr>
                  <a:xfrm>
                    <a:off x="213170" y="47399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1258" name="Google Shape;1258;p4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259" name="Google Shape;1259;p4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260" name="Google Shape;1260;p4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1261" name="Google Shape;1261;p4"/>
                  <p:cNvGrpSpPr/>
                  <p:nvPr/>
                </p:nvGrpSpPr>
                <p:grpSpPr>
                  <a:xfrm>
                    <a:off x="73845" y="35615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1262" name="Google Shape;1262;p4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263" name="Google Shape;1263;p4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264" name="Google Shape;1264;p4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</p:grpSp>
            </p:grpSp>
          </p:grpSp>
          <p:grpSp>
            <p:nvGrpSpPr>
              <p:cNvPr id="1265" name="Google Shape;1265;p4"/>
              <p:cNvGrpSpPr/>
              <p:nvPr/>
            </p:nvGrpSpPr>
            <p:grpSpPr>
              <a:xfrm>
                <a:off x="73845" y="1524775"/>
                <a:ext cx="285829" cy="2839750"/>
                <a:chOff x="73845" y="3561500"/>
                <a:chExt cx="285829" cy="2839750"/>
              </a:xfrm>
            </p:grpSpPr>
            <p:grpSp>
              <p:nvGrpSpPr>
                <p:cNvPr id="1266" name="Google Shape;1266;p4"/>
                <p:cNvGrpSpPr/>
                <p:nvPr/>
              </p:nvGrpSpPr>
              <p:grpSpPr>
                <a:xfrm>
                  <a:off x="73845" y="3561500"/>
                  <a:ext cx="278654" cy="1306700"/>
                  <a:chOff x="73845" y="3561500"/>
                  <a:chExt cx="278654" cy="1306700"/>
                </a:xfrm>
              </p:grpSpPr>
              <p:grpSp>
                <p:nvGrpSpPr>
                  <p:cNvPr id="1267" name="Google Shape;1267;p4"/>
                  <p:cNvGrpSpPr/>
                  <p:nvPr/>
                </p:nvGrpSpPr>
                <p:grpSpPr>
                  <a:xfrm>
                    <a:off x="179620" y="39543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1268" name="Google Shape;1268;p4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269" name="Google Shape;1269;p4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270" name="Google Shape;1270;p4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1271" name="Google Shape;1271;p4"/>
                  <p:cNvGrpSpPr/>
                  <p:nvPr/>
                </p:nvGrpSpPr>
                <p:grpSpPr>
                  <a:xfrm>
                    <a:off x="116495" y="43471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1272" name="Google Shape;1272;p4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273" name="Google Shape;1273;p4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274" name="Google Shape;1274;p4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1275" name="Google Shape;1275;p4"/>
                  <p:cNvGrpSpPr/>
                  <p:nvPr/>
                </p:nvGrpSpPr>
                <p:grpSpPr>
                  <a:xfrm>
                    <a:off x="213170" y="47399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1276" name="Google Shape;1276;p4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277" name="Google Shape;1277;p4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278" name="Google Shape;1278;p4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1279" name="Google Shape;1279;p4"/>
                  <p:cNvGrpSpPr/>
                  <p:nvPr/>
                </p:nvGrpSpPr>
                <p:grpSpPr>
                  <a:xfrm>
                    <a:off x="73845" y="35615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1280" name="Google Shape;1280;p4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281" name="Google Shape;1281;p4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282" name="Google Shape;1282;p4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</p:grpSp>
            </p:grpSp>
            <p:grpSp>
              <p:nvGrpSpPr>
                <p:cNvPr id="1283" name="Google Shape;1283;p4"/>
                <p:cNvGrpSpPr/>
                <p:nvPr/>
              </p:nvGrpSpPr>
              <p:grpSpPr>
                <a:xfrm>
                  <a:off x="81020" y="5094550"/>
                  <a:ext cx="278654" cy="1306700"/>
                  <a:chOff x="73845" y="3561500"/>
                  <a:chExt cx="278654" cy="1306700"/>
                </a:xfrm>
              </p:grpSpPr>
              <p:grpSp>
                <p:nvGrpSpPr>
                  <p:cNvPr id="1284" name="Google Shape;1284;p4"/>
                  <p:cNvGrpSpPr/>
                  <p:nvPr/>
                </p:nvGrpSpPr>
                <p:grpSpPr>
                  <a:xfrm>
                    <a:off x="179620" y="39543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1285" name="Google Shape;1285;p4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286" name="Google Shape;1286;p4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287" name="Google Shape;1287;p4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1288" name="Google Shape;1288;p4"/>
                  <p:cNvGrpSpPr/>
                  <p:nvPr/>
                </p:nvGrpSpPr>
                <p:grpSpPr>
                  <a:xfrm>
                    <a:off x="116495" y="43471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1289" name="Google Shape;1289;p4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290" name="Google Shape;1290;p4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291" name="Google Shape;1291;p4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1292" name="Google Shape;1292;p4"/>
                  <p:cNvGrpSpPr/>
                  <p:nvPr/>
                </p:nvGrpSpPr>
                <p:grpSpPr>
                  <a:xfrm>
                    <a:off x="213170" y="47399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1293" name="Google Shape;1293;p4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294" name="Google Shape;1294;p4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295" name="Google Shape;1295;p4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1296" name="Google Shape;1296;p4"/>
                  <p:cNvGrpSpPr/>
                  <p:nvPr/>
                </p:nvGrpSpPr>
                <p:grpSpPr>
                  <a:xfrm>
                    <a:off x="73845" y="35615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1297" name="Google Shape;1297;p4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298" name="Google Shape;1298;p4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299" name="Google Shape;1299;p4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</p:grpSp>
            </p:grpSp>
          </p:grpSp>
          <p:grpSp>
            <p:nvGrpSpPr>
              <p:cNvPr id="1300" name="Google Shape;1300;p4"/>
              <p:cNvGrpSpPr/>
              <p:nvPr/>
            </p:nvGrpSpPr>
            <p:grpSpPr>
              <a:xfrm>
                <a:off x="81020" y="36500"/>
                <a:ext cx="278654" cy="1306700"/>
                <a:chOff x="73845" y="3561500"/>
                <a:chExt cx="278654" cy="1306700"/>
              </a:xfrm>
            </p:grpSpPr>
            <p:grpSp>
              <p:nvGrpSpPr>
                <p:cNvPr id="1301" name="Google Shape;1301;p4"/>
                <p:cNvGrpSpPr/>
                <p:nvPr/>
              </p:nvGrpSpPr>
              <p:grpSpPr>
                <a:xfrm>
                  <a:off x="179620" y="3954300"/>
                  <a:ext cx="139329" cy="128300"/>
                  <a:chOff x="732600" y="1890325"/>
                  <a:chExt cx="138100" cy="128300"/>
                </a:xfrm>
              </p:grpSpPr>
              <p:sp>
                <p:nvSpPr>
                  <p:cNvPr id="1302" name="Google Shape;1302;p4"/>
                  <p:cNvSpPr/>
                  <p:nvPr/>
                </p:nvSpPr>
                <p:spPr>
                  <a:xfrm>
                    <a:off x="732600" y="1890325"/>
                    <a:ext cx="138100" cy="127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24" h="5101" extrusionOk="0">
                        <a:moveTo>
                          <a:pt x="1431" y="1"/>
                        </a:moveTo>
                        <a:cubicBezTo>
                          <a:pt x="1188" y="1"/>
                          <a:pt x="1025" y="229"/>
                          <a:pt x="1105" y="548"/>
                        </a:cubicBezTo>
                        <a:lnTo>
                          <a:pt x="1368" y="1916"/>
                        </a:lnTo>
                        <a:lnTo>
                          <a:pt x="263" y="2758"/>
                        </a:lnTo>
                        <a:cubicBezTo>
                          <a:pt x="0" y="2968"/>
                          <a:pt x="158" y="3389"/>
                          <a:pt x="474" y="3442"/>
                        </a:cubicBezTo>
                        <a:lnTo>
                          <a:pt x="1842" y="3547"/>
                        </a:lnTo>
                        <a:lnTo>
                          <a:pt x="2315" y="4862"/>
                        </a:lnTo>
                        <a:cubicBezTo>
                          <a:pt x="2372" y="5004"/>
                          <a:pt x="2537" y="5100"/>
                          <a:pt x="2701" y="5100"/>
                        </a:cubicBezTo>
                        <a:cubicBezTo>
                          <a:pt x="2840" y="5100"/>
                          <a:pt x="2979" y="5031"/>
                          <a:pt x="3052" y="4862"/>
                        </a:cubicBezTo>
                        <a:lnTo>
                          <a:pt x="3630" y="3652"/>
                        </a:lnTo>
                        <a:lnTo>
                          <a:pt x="4998" y="3547"/>
                        </a:lnTo>
                        <a:cubicBezTo>
                          <a:pt x="5314" y="3547"/>
                          <a:pt x="5524" y="3126"/>
                          <a:pt x="5261" y="2916"/>
                        </a:cubicBezTo>
                        <a:lnTo>
                          <a:pt x="4209" y="1969"/>
                        </a:lnTo>
                        <a:lnTo>
                          <a:pt x="4630" y="601"/>
                        </a:lnTo>
                        <a:cubicBezTo>
                          <a:pt x="4716" y="343"/>
                          <a:pt x="4486" y="86"/>
                          <a:pt x="4255" y="86"/>
                        </a:cubicBezTo>
                        <a:cubicBezTo>
                          <a:pt x="4204" y="86"/>
                          <a:pt x="4152" y="99"/>
                          <a:pt x="4104" y="128"/>
                        </a:cubicBezTo>
                        <a:lnTo>
                          <a:pt x="2841" y="864"/>
                        </a:lnTo>
                        <a:lnTo>
                          <a:pt x="1684" y="75"/>
                        </a:lnTo>
                        <a:cubicBezTo>
                          <a:pt x="1595" y="24"/>
                          <a:pt x="1509" y="1"/>
                          <a:pt x="1431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303" name="Google Shape;1303;p4"/>
                  <p:cNvSpPr/>
                  <p:nvPr/>
                </p:nvSpPr>
                <p:spPr>
                  <a:xfrm>
                    <a:off x="802300" y="1893750"/>
                    <a:ext cx="42100" cy="23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4" h="938" extrusionOk="0">
                        <a:moveTo>
                          <a:pt x="1447" y="1"/>
                        </a:moveTo>
                        <a:cubicBezTo>
                          <a:pt x="1377" y="1"/>
                          <a:pt x="1299" y="30"/>
                          <a:pt x="1210" y="96"/>
                        </a:cubicBezTo>
                        <a:lnTo>
                          <a:pt x="1" y="780"/>
                        </a:lnTo>
                        <a:lnTo>
                          <a:pt x="316" y="938"/>
                        </a:lnTo>
                        <a:lnTo>
                          <a:pt x="1684" y="148"/>
                        </a:lnTo>
                        <a:cubicBezTo>
                          <a:pt x="1623" y="57"/>
                          <a:pt x="1544" y="1"/>
                          <a:pt x="1447" y="1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5978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304" name="Google Shape;1304;p4"/>
                  <p:cNvSpPr/>
                  <p:nvPr/>
                </p:nvSpPr>
                <p:spPr>
                  <a:xfrm>
                    <a:off x="732600" y="1892325"/>
                    <a:ext cx="74975" cy="126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99" h="5052" extrusionOk="0">
                        <a:moveTo>
                          <a:pt x="1559" y="0"/>
                        </a:moveTo>
                        <a:cubicBezTo>
                          <a:pt x="1320" y="0"/>
                          <a:pt x="1063" y="218"/>
                          <a:pt x="1105" y="468"/>
                        </a:cubicBezTo>
                        <a:lnTo>
                          <a:pt x="1368" y="1836"/>
                        </a:lnTo>
                        <a:lnTo>
                          <a:pt x="263" y="2678"/>
                        </a:lnTo>
                        <a:cubicBezTo>
                          <a:pt x="0" y="2888"/>
                          <a:pt x="158" y="3362"/>
                          <a:pt x="474" y="3362"/>
                        </a:cubicBezTo>
                        <a:lnTo>
                          <a:pt x="1842" y="3467"/>
                        </a:lnTo>
                        <a:lnTo>
                          <a:pt x="2315" y="4782"/>
                        </a:lnTo>
                        <a:cubicBezTo>
                          <a:pt x="2415" y="4949"/>
                          <a:pt x="2578" y="5052"/>
                          <a:pt x="2738" y="5052"/>
                        </a:cubicBezTo>
                        <a:cubicBezTo>
                          <a:pt x="2830" y="5052"/>
                          <a:pt x="2922" y="5017"/>
                          <a:pt x="2999" y="4940"/>
                        </a:cubicBezTo>
                        <a:cubicBezTo>
                          <a:pt x="2894" y="4887"/>
                          <a:pt x="2841" y="4887"/>
                          <a:pt x="2841" y="4782"/>
                        </a:cubicBezTo>
                        <a:lnTo>
                          <a:pt x="2368" y="3467"/>
                        </a:lnTo>
                        <a:lnTo>
                          <a:pt x="1000" y="3362"/>
                        </a:lnTo>
                        <a:cubicBezTo>
                          <a:pt x="684" y="3309"/>
                          <a:pt x="527" y="2888"/>
                          <a:pt x="790" y="2678"/>
                        </a:cubicBezTo>
                        <a:lnTo>
                          <a:pt x="1894" y="1836"/>
                        </a:lnTo>
                        <a:lnTo>
                          <a:pt x="1631" y="468"/>
                        </a:lnTo>
                        <a:cubicBezTo>
                          <a:pt x="1631" y="311"/>
                          <a:pt x="1631" y="205"/>
                          <a:pt x="1789" y="153"/>
                        </a:cubicBezTo>
                        <a:lnTo>
                          <a:pt x="1736" y="48"/>
                        </a:lnTo>
                        <a:cubicBezTo>
                          <a:pt x="1682" y="15"/>
                          <a:pt x="1621" y="0"/>
                          <a:pt x="1559" y="0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5978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1305" name="Google Shape;1305;p4"/>
                <p:cNvGrpSpPr/>
                <p:nvPr/>
              </p:nvGrpSpPr>
              <p:grpSpPr>
                <a:xfrm>
                  <a:off x="116495" y="4347100"/>
                  <a:ext cx="139329" cy="128300"/>
                  <a:chOff x="732600" y="1890325"/>
                  <a:chExt cx="138100" cy="128300"/>
                </a:xfrm>
              </p:grpSpPr>
              <p:sp>
                <p:nvSpPr>
                  <p:cNvPr id="1306" name="Google Shape;1306;p4"/>
                  <p:cNvSpPr/>
                  <p:nvPr/>
                </p:nvSpPr>
                <p:spPr>
                  <a:xfrm>
                    <a:off x="732600" y="1890325"/>
                    <a:ext cx="138100" cy="127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24" h="5101" extrusionOk="0">
                        <a:moveTo>
                          <a:pt x="1431" y="1"/>
                        </a:moveTo>
                        <a:cubicBezTo>
                          <a:pt x="1188" y="1"/>
                          <a:pt x="1025" y="229"/>
                          <a:pt x="1105" y="548"/>
                        </a:cubicBezTo>
                        <a:lnTo>
                          <a:pt x="1368" y="1916"/>
                        </a:lnTo>
                        <a:lnTo>
                          <a:pt x="263" y="2758"/>
                        </a:lnTo>
                        <a:cubicBezTo>
                          <a:pt x="0" y="2968"/>
                          <a:pt x="158" y="3389"/>
                          <a:pt x="474" y="3442"/>
                        </a:cubicBezTo>
                        <a:lnTo>
                          <a:pt x="1842" y="3547"/>
                        </a:lnTo>
                        <a:lnTo>
                          <a:pt x="2315" y="4862"/>
                        </a:lnTo>
                        <a:cubicBezTo>
                          <a:pt x="2372" y="5004"/>
                          <a:pt x="2537" y="5100"/>
                          <a:pt x="2701" y="5100"/>
                        </a:cubicBezTo>
                        <a:cubicBezTo>
                          <a:pt x="2840" y="5100"/>
                          <a:pt x="2979" y="5031"/>
                          <a:pt x="3052" y="4862"/>
                        </a:cubicBezTo>
                        <a:lnTo>
                          <a:pt x="3630" y="3652"/>
                        </a:lnTo>
                        <a:lnTo>
                          <a:pt x="4998" y="3547"/>
                        </a:lnTo>
                        <a:cubicBezTo>
                          <a:pt x="5314" y="3547"/>
                          <a:pt x="5524" y="3126"/>
                          <a:pt x="5261" y="2916"/>
                        </a:cubicBezTo>
                        <a:lnTo>
                          <a:pt x="4209" y="1969"/>
                        </a:lnTo>
                        <a:lnTo>
                          <a:pt x="4630" y="601"/>
                        </a:lnTo>
                        <a:cubicBezTo>
                          <a:pt x="4716" y="343"/>
                          <a:pt x="4486" y="86"/>
                          <a:pt x="4255" y="86"/>
                        </a:cubicBezTo>
                        <a:cubicBezTo>
                          <a:pt x="4204" y="86"/>
                          <a:pt x="4152" y="99"/>
                          <a:pt x="4104" y="128"/>
                        </a:cubicBezTo>
                        <a:lnTo>
                          <a:pt x="2841" y="864"/>
                        </a:lnTo>
                        <a:lnTo>
                          <a:pt x="1684" y="75"/>
                        </a:lnTo>
                        <a:cubicBezTo>
                          <a:pt x="1595" y="24"/>
                          <a:pt x="1509" y="1"/>
                          <a:pt x="1431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307" name="Google Shape;1307;p4"/>
                  <p:cNvSpPr/>
                  <p:nvPr/>
                </p:nvSpPr>
                <p:spPr>
                  <a:xfrm>
                    <a:off x="802300" y="1893750"/>
                    <a:ext cx="42100" cy="23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4" h="938" extrusionOk="0">
                        <a:moveTo>
                          <a:pt x="1447" y="1"/>
                        </a:moveTo>
                        <a:cubicBezTo>
                          <a:pt x="1377" y="1"/>
                          <a:pt x="1299" y="30"/>
                          <a:pt x="1210" y="96"/>
                        </a:cubicBezTo>
                        <a:lnTo>
                          <a:pt x="1" y="780"/>
                        </a:lnTo>
                        <a:lnTo>
                          <a:pt x="316" y="938"/>
                        </a:lnTo>
                        <a:lnTo>
                          <a:pt x="1684" y="148"/>
                        </a:lnTo>
                        <a:cubicBezTo>
                          <a:pt x="1623" y="57"/>
                          <a:pt x="1544" y="1"/>
                          <a:pt x="1447" y="1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5978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308" name="Google Shape;1308;p4"/>
                  <p:cNvSpPr/>
                  <p:nvPr/>
                </p:nvSpPr>
                <p:spPr>
                  <a:xfrm>
                    <a:off x="732600" y="1892325"/>
                    <a:ext cx="74975" cy="126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99" h="5052" extrusionOk="0">
                        <a:moveTo>
                          <a:pt x="1559" y="0"/>
                        </a:moveTo>
                        <a:cubicBezTo>
                          <a:pt x="1320" y="0"/>
                          <a:pt x="1063" y="218"/>
                          <a:pt x="1105" y="468"/>
                        </a:cubicBezTo>
                        <a:lnTo>
                          <a:pt x="1368" y="1836"/>
                        </a:lnTo>
                        <a:lnTo>
                          <a:pt x="263" y="2678"/>
                        </a:lnTo>
                        <a:cubicBezTo>
                          <a:pt x="0" y="2888"/>
                          <a:pt x="158" y="3362"/>
                          <a:pt x="474" y="3362"/>
                        </a:cubicBezTo>
                        <a:lnTo>
                          <a:pt x="1842" y="3467"/>
                        </a:lnTo>
                        <a:lnTo>
                          <a:pt x="2315" y="4782"/>
                        </a:lnTo>
                        <a:cubicBezTo>
                          <a:pt x="2415" y="4949"/>
                          <a:pt x="2578" y="5052"/>
                          <a:pt x="2738" y="5052"/>
                        </a:cubicBezTo>
                        <a:cubicBezTo>
                          <a:pt x="2830" y="5052"/>
                          <a:pt x="2922" y="5017"/>
                          <a:pt x="2999" y="4940"/>
                        </a:cubicBezTo>
                        <a:cubicBezTo>
                          <a:pt x="2894" y="4887"/>
                          <a:pt x="2841" y="4887"/>
                          <a:pt x="2841" y="4782"/>
                        </a:cubicBezTo>
                        <a:lnTo>
                          <a:pt x="2368" y="3467"/>
                        </a:lnTo>
                        <a:lnTo>
                          <a:pt x="1000" y="3362"/>
                        </a:lnTo>
                        <a:cubicBezTo>
                          <a:pt x="684" y="3309"/>
                          <a:pt x="527" y="2888"/>
                          <a:pt x="790" y="2678"/>
                        </a:cubicBezTo>
                        <a:lnTo>
                          <a:pt x="1894" y="1836"/>
                        </a:lnTo>
                        <a:lnTo>
                          <a:pt x="1631" y="468"/>
                        </a:lnTo>
                        <a:cubicBezTo>
                          <a:pt x="1631" y="311"/>
                          <a:pt x="1631" y="205"/>
                          <a:pt x="1789" y="153"/>
                        </a:cubicBezTo>
                        <a:lnTo>
                          <a:pt x="1736" y="48"/>
                        </a:lnTo>
                        <a:cubicBezTo>
                          <a:pt x="1682" y="15"/>
                          <a:pt x="1621" y="0"/>
                          <a:pt x="1559" y="0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5978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1309" name="Google Shape;1309;p4"/>
                <p:cNvGrpSpPr/>
                <p:nvPr/>
              </p:nvGrpSpPr>
              <p:grpSpPr>
                <a:xfrm>
                  <a:off x="213170" y="4739900"/>
                  <a:ext cx="139329" cy="128300"/>
                  <a:chOff x="732600" y="1890325"/>
                  <a:chExt cx="138100" cy="128300"/>
                </a:xfrm>
              </p:grpSpPr>
              <p:sp>
                <p:nvSpPr>
                  <p:cNvPr id="1310" name="Google Shape;1310;p4"/>
                  <p:cNvSpPr/>
                  <p:nvPr/>
                </p:nvSpPr>
                <p:spPr>
                  <a:xfrm>
                    <a:off x="732600" y="1890325"/>
                    <a:ext cx="138100" cy="127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24" h="5101" extrusionOk="0">
                        <a:moveTo>
                          <a:pt x="1431" y="1"/>
                        </a:moveTo>
                        <a:cubicBezTo>
                          <a:pt x="1188" y="1"/>
                          <a:pt x="1025" y="229"/>
                          <a:pt x="1105" y="548"/>
                        </a:cubicBezTo>
                        <a:lnTo>
                          <a:pt x="1368" y="1916"/>
                        </a:lnTo>
                        <a:lnTo>
                          <a:pt x="263" y="2758"/>
                        </a:lnTo>
                        <a:cubicBezTo>
                          <a:pt x="0" y="2968"/>
                          <a:pt x="158" y="3389"/>
                          <a:pt x="474" y="3442"/>
                        </a:cubicBezTo>
                        <a:lnTo>
                          <a:pt x="1842" y="3547"/>
                        </a:lnTo>
                        <a:lnTo>
                          <a:pt x="2315" y="4862"/>
                        </a:lnTo>
                        <a:cubicBezTo>
                          <a:pt x="2372" y="5004"/>
                          <a:pt x="2537" y="5100"/>
                          <a:pt x="2701" y="5100"/>
                        </a:cubicBezTo>
                        <a:cubicBezTo>
                          <a:pt x="2840" y="5100"/>
                          <a:pt x="2979" y="5031"/>
                          <a:pt x="3052" y="4862"/>
                        </a:cubicBezTo>
                        <a:lnTo>
                          <a:pt x="3630" y="3652"/>
                        </a:lnTo>
                        <a:lnTo>
                          <a:pt x="4998" y="3547"/>
                        </a:lnTo>
                        <a:cubicBezTo>
                          <a:pt x="5314" y="3547"/>
                          <a:pt x="5524" y="3126"/>
                          <a:pt x="5261" y="2916"/>
                        </a:cubicBezTo>
                        <a:lnTo>
                          <a:pt x="4209" y="1969"/>
                        </a:lnTo>
                        <a:lnTo>
                          <a:pt x="4630" y="601"/>
                        </a:lnTo>
                        <a:cubicBezTo>
                          <a:pt x="4716" y="343"/>
                          <a:pt x="4486" y="86"/>
                          <a:pt x="4255" y="86"/>
                        </a:cubicBezTo>
                        <a:cubicBezTo>
                          <a:pt x="4204" y="86"/>
                          <a:pt x="4152" y="99"/>
                          <a:pt x="4104" y="128"/>
                        </a:cubicBezTo>
                        <a:lnTo>
                          <a:pt x="2841" y="864"/>
                        </a:lnTo>
                        <a:lnTo>
                          <a:pt x="1684" y="75"/>
                        </a:lnTo>
                        <a:cubicBezTo>
                          <a:pt x="1595" y="24"/>
                          <a:pt x="1509" y="1"/>
                          <a:pt x="1431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311" name="Google Shape;1311;p4"/>
                  <p:cNvSpPr/>
                  <p:nvPr/>
                </p:nvSpPr>
                <p:spPr>
                  <a:xfrm>
                    <a:off x="802300" y="1893750"/>
                    <a:ext cx="42100" cy="23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4" h="938" extrusionOk="0">
                        <a:moveTo>
                          <a:pt x="1447" y="1"/>
                        </a:moveTo>
                        <a:cubicBezTo>
                          <a:pt x="1377" y="1"/>
                          <a:pt x="1299" y="30"/>
                          <a:pt x="1210" y="96"/>
                        </a:cubicBezTo>
                        <a:lnTo>
                          <a:pt x="1" y="780"/>
                        </a:lnTo>
                        <a:lnTo>
                          <a:pt x="316" y="938"/>
                        </a:lnTo>
                        <a:lnTo>
                          <a:pt x="1684" y="148"/>
                        </a:lnTo>
                        <a:cubicBezTo>
                          <a:pt x="1623" y="57"/>
                          <a:pt x="1544" y="1"/>
                          <a:pt x="1447" y="1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5978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312" name="Google Shape;1312;p4"/>
                  <p:cNvSpPr/>
                  <p:nvPr/>
                </p:nvSpPr>
                <p:spPr>
                  <a:xfrm>
                    <a:off x="732600" y="1892325"/>
                    <a:ext cx="74975" cy="126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99" h="5052" extrusionOk="0">
                        <a:moveTo>
                          <a:pt x="1559" y="0"/>
                        </a:moveTo>
                        <a:cubicBezTo>
                          <a:pt x="1320" y="0"/>
                          <a:pt x="1063" y="218"/>
                          <a:pt x="1105" y="468"/>
                        </a:cubicBezTo>
                        <a:lnTo>
                          <a:pt x="1368" y="1836"/>
                        </a:lnTo>
                        <a:lnTo>
                          <a:pt x="263" y="2678"/>
                        </a:lnTo>
                        <a:cubicBezTo>
                          <a:pt x="0" y="2888"/>
                          <a:pt x="158" y="3362"/>
                          <a:pt x="474" y="3362"/>
                        </a:cubicBezTo>
                        <a:lnTo>
                          <a:pt x="1842" y="3467"/>
                        </a:lnTo>
                        <a:lnTo>
                          <a:pt x="2315" y="4782"/>
                        </a:lnTo>
                        <a:cubicBezTo>
                          <a:pt x="2415" y="4949"/>
                          <a:pt x="2578" y="5052"/>
                          <a:pt x="2738" y="5052"/>
                        </a:cubicBezTo>
                        <a:cubicBezTo>
                          <a:pt x="2830" y="5052"/>
                          <a:pt x="2922" y="5017"/>
                          <a:pt x="2999" y="4940"/>
                        </a:cubicBezTo>
                        <a:cubicBezTo>
                          <a:pt x="2894" y="4887"/>
                          <a:pt x="2841" y="4887"/>
                          <a:pt x="2841" y="4782"/>
                        </a:cubicBezTo>
                        <a:lnTo>
                          <a:pt x="2368" y="3467"/>
                        </a:lnTo>
                        <a:lnTo>
                          <a:pt x="1000" y="3362"/>
                        </a:lnTo>
                        <a:cubicBezTo>
                          <a:pt x="684" y="3309"/>
                          <a:pt x="527" y="2888"/>
                          <a:pt x="790" y="2678"/>
                        </a:cubicBezTo>
                        <a:lnTo>
                          <a:pt x="1894" y="1836"/>
                        </a:lnTo>
                        <a:lnTo>
                          <a:pt x="1631" y="468"/>
                        </a:lnTo>
                        <a:cubicBezTo>
                          <a:pt x="1631" y="311"/>
                          <a:pt x="1631" y="205"/>
                          <a:pt x="1789" y="153"/>
                        </a:cubicBezTo>
                        <a:lnTo>
                          <a:pt x="1736" y="48"/>
                        </a:lnTo>
                        <a:cubicBezTo>
                          <a:pt x="1682" y="15"/>
                          <a:pt x="1621" y="0"/>
                          <a:pt x="1559" y="0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5978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1313" name="Google Shape;1313;p4"/>
                <p:cNvGrpSpPr/>
                <p:nvPr/>
              </p:nvGrpSpPr>
              <p:grpSpPr>
                <a:xfrm>
                  <a:off x="73845" y="3561500"/>
                  <a:ext cx="139329" cy="128300"/>
                  <a:chOff x="732600" y="1890325"/>
                  <a:chExt cx="138100" cy="128300"/>
                </a:xfrm>
              </p:grpSpPr>
              <p:sp>
                <p:nvSpPr>
                  <p:cNvPr id="1314" name="Google Shape;1314;p4"/>
                  <p:cNvSpPr/>
                  <p:nvPr/>
                </p:nvSpPr>
                <p:spPr>
                  <a:xfrm>
                    <a:off x="732600" y="1890325"/>
                    <a:ext cx="138100" cy="127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24" h="5101" extrusionOk="0">
                        <a:moveTo>
                          <a:pt x="1431" y="1"/>
                        </a:moveTo>
                        <a:cubicBezTo>
                          <a:pt x="1188" y="1"/>
                          <a:pt x="1025" y="229"/>
                          <a:pt x="1105" y="548"/>
                        </a:cubicBezTo>
                        <a:lnTo>
                          <a:pt x="1368" y="1916"/>
                        </a:lnTo>
                        <a:lnTo>
                          <a:pt x="263" y="2758"/>
                        </a:lnTo>
                        <a:cubicBezTo>
                          <a:pt x="0" y="2968"/>
                          <a:pt x="158" y="3389"/>
                          <a:pt x="474" y="3442"/>
                        </a:cubicBezTo>
                        <a:lnTo>
                          <a:pt x="1842" y="3547"/>
                        </a:lnTo>
                        <a:lnTo>
                          <a:pt x="2315" y="4862"/>
                        </a:lnTo>
                        <a:cubicBezTo>
                          <a:pt x="2372" y="5004"/>
                          <a:pt x="2537" y="5100"/>
                          <a:pt x="2701" y="5100"/>
                        </a:cubicBezTo>
                        <a:cubicBezTo>
                          <a:pt x="2840" y="5100"/>
                          <a:pt x="2979" y="5031"/>
                          <a:pt x="3052" y="4862"/>
                        </a:cubicBezTo>
                        <a:lnTo>
                          <a:pt x="3630" y="3652"/>
                        </a:lnTo>
                        <a:lnTo>
                          <a:pt x="4998" y="3547"/>
                        </a:lnTo>
                        <a:cubicBezTo>
                          <a:pt x="5314" y="3547"/>
                          <a:pt x="5524" y="3126"/>
                          <a:pt x="5261" y="2916"/>
                        </a:cubicBezTo>
                        <a:lnTo>
                          <a:pt x="4209" y="1969"/>
                        </a:lnTo>
                        <a:lnTo>
                          <a:pt x="4630" y="601"/>
                        </a:lnTo>
                        <a:cubicBezTo>
                          <a:pt x="4716" y="343"/>
                          <a:pt x="4486" y="86"/>
                          <a:pt x="4255" y="86"/>
                        </a:cubicBezTo>
                        <a:cubicBezTo>
                          <a:pt x="4204" y="86"/>
                          <a:pt x="4152" y="99"/>
                          <a:pt x="4104" y="128"/>
                        </a:cubicBezTo>
                        <a:lnTo>
                          <a:pt x="2841" y="864"/>
                        </a:lnTo>
                        <a:lnTo>
                          <a:pt x="1684" y="75"/>
                        </a:lnTo>
                        <a:cubicBezTo>
                          <a:pt x="1595" y="24"/>
                          <a:pt x="1509" y="1"/>
                          <a:pt x="1431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315" name="Google Shape;1315;p4"/>
                  <p:cNvSpPr/>
                  <p:nvPr/>
                </p:nvSpPr>
                <p:spPr>
                  <a:xfrm>
                    <a:off x="802300" y="1893750"/>
                    <a:ext cx="42100" cy="23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4" h="938" extrusionOk="0">
                        <a:moveTo>
                          <a:pt x="1447" y="1"/>
                        </a:moveTo>
                        <a:cubicBezTo>
                          <a:pt x="1377" y="1"/>
                          <a:pt x="1299" y="30"/>
                          <a:pt x="1210" y="96"/>
                        </a:cubicBezTo>
                        <a:lnTo>
                          <a:pt x="1" y="780"/>
                        </a:lnTo>
                        <a:lnTo>
                          <a:pt x="316" y="938"/>
                        </a:lnTo>
                        <a:lnTo>
                          <a:pt x="1684" y="148"/>
                        </a:lnTo>
                        <a:cubicBezTo>
                          <a:pt x="1623" y="57"/>
                          <a:pt x="1544" y="1"/>
                          <a:pt x="1447" y="1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5978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316" name="Google Shape;1316;p4"/>
                  <p:cNvSpPr/>
                  <p:nvPr/>
                </p:nvSpPr>
                <p:spPr>
                  <a:xfrm>
                    <a:off x="732600" y="1892325"/>
                    <a:ext cx="74975" cy="126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99" h="5052" extrusionOk="0">
                        <a:moveTo>
                          <a:pt x="1559" y="0"/>
                        </a:moveTo>
                        <a:cubicBezTo>
                          <a:pt x="1320" y="0"/>
                          <a:pt x="1063" y="218"/>
                          <a:pt x="1105" y="468"/>
                        </a:cubicBezTo>
                        <a:lnTo>
                          <a:pt x="1368" y="1836"/>
                        </a:lnTo>
                        <a:lnTo>
                          <a:pt x="263" y="2678"/>
                        </a:lnTo>
                        <a:cubicBezTo>
                          <a:pt x="0" y="2888"/>
                          <a:pt x="158" y="3362"/>
                          <a:pt x="474" y="3362"/>
                        </a:cubicBezTo>
                        <a:lnTo>
                          <a:pt x="1842" y="3467"/>
                        </a:lnTo>
                        <a:lnTo>
                          <a:pt x="2315" y="4782"/>
                        </a:lnTo>
                        <a:cubicBezTo>
                          <a:pt x="2415" y="4949"/>
                          <a:pt x="2578" y="5052"/>
                          <a:pt x="2738" y="5052"/>
                        </a:cubicBezTo>
                        <a:cubicBezTo>
                          <a:pt x="2830" y="5052"/>
                          <a:pt x="2922" y="5017"/>
                          <a:pt x="2999" y="4940"/>
                        </a:cubicBezTo>
                        <a:cubicBezTo>
                          <a:pt x="2894" y="4887"/>
                          <a:pt x="2841" y="4887"/>
                          <a:pt x="2841" y="4782"/>
                        </a:cubicBezTo>
                        <a:lnTo>
                          <a:pt x="2368" y="3467"/>
                        </a:lnTo>
                        <a:lnTo>
                          <a:pt x="1000" y="3362"/>
                        </a:lnTo>
                        <a:cubicBezTo>
                          <a:pt x="684" y="3309"/>
                          <a:pt x="527" y="2888"/>
                          <a:pt x="790" y="2678"/>
                        </a:cubicBezTo>
                        <a:lnTo>
                          <a:pt x="1894" y="1836"/>
                        </a:lnTo>
                        <a:lnTo>
                          <a:pt x="1631" y="468"/>
                        </a:lnTo>
                        <a:cubicBezTo>
                          <a:pt x="1631" y="311"/>
                          <a:pt x="1631" y="205"/>
                          <a:pt x="1789" y="153"/>
                        </a:cubicBezTo>
                        <a:lnTo>
                          <a:pt x="1736" y="48"/>
                        </a:lnTo>
                        <a:cubicBezTo>
                          <a:pt x="1682" y="15"/>
                          <a:pt x="1621" y="0"/>
                          <a:pt x="1559" y="0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5978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</p:grpSp>
          </p:grpSp>
        </p:grpSp>
        <p:grpSp>
          <p:nvGrpSpPr>
            <p:cNvPr id="1317" name="Google Shape;1317;p4"/>
            <p:cNvGrpSpPr/>
            <p:nvPr/>
          </p:nvGrpSpPr>
          <p:grpSpPr>
            <a:xfrm>
              <a:off x="10332320" y="145213"/>
              <a:ext cx="285829" cy="7341550"/>
              <a:chOff x="73845" y="36500"/>
              <a:chExt cx="285829" cy="7341550"/>
            </a:xfrm>
          </p:grpSpPr>
          <p:grpSp>
            <p:nvGrpSpPr>
              <p:cNvPr id="1318" name="Google Shape;1318;p4"/>
              <p:cNvGrpSpPr/>
              <p:nvPr/>
            </p:nvGrpSpPr>
            <p:grpSpPr>
              <a:xfrm>
                <a:off x="73845" y="4538300"/>
                <a:ext cx="285829" cy="2839750"/>
                <a:chOff x="73845" y="3561500"/>
                <a:chExt cx="285829" cy="2839750"/>
              </a:xfrm>
            </p:grpSpPr>
            <p:grpSp>
              <p:nvGrpSpPr>
                <p:cNvPr id="1319" name="Google Shape;1319;p4"/>
                <p:cNvGrpSpPr/>
                <p:nvPr/>
              </p:nvGrpSpPr>
              <p:grpSpPr>
                <a:xfrm>
                  <a:off x="73845" y="3561500"/>
                  <a:ext cx="278654" cy="1306700"/>
                  <a:chOff x="73845" y="3561500"/>
                  <a:chExt cx="278654" cy="1306700"/>
                </a:xfrm>
              </p:grpSpPr>
              <p:grpSp>
                <p:nvGrpSpPr>
                  <p:cNvPr id="1320" name="Google Shape;1320;p4"/>
                  <p:cNvGrpSpPr/>
                  <p:nvPr/>
                </p:nvGrpSpPr>
                <p:grpSpPr>
                  <a:xfrm>
                    <a:off x="179620" y="39543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1321" name="Google Shape;1321;p4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322" name="Google Shape;1322;p4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323" name="Google Shape;1323;p4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1324" name="Google Shape;1324;p4"/>
                  <p:cNvGrpSpPr/>
                  <p:nvPr/>
                </p:nvGrpSpPr>
                <p:grpSpPr>
                  <a:xfrm>
                    <a:off x="116495" y="43471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1325" name="Google Shape;1325;p4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326" name="Google Shape;1326;p4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327" name="Google Shape;1327;p4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1328" name="Google Shape;1328;p4"/>
                  <p:cNvGrpSpPr/>
                  <p:nvPr/>
                </p:nvGrpSpPr>
                <p:grpSpPr>
                  <a:xfrm>
                    <a:off x="213170" y="47399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1329" name="Google Shape;1329;p4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330" name="Google Shape;1330;p4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331" name="Google Shape;1331;p4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1332" name="Google Shape;1332;p4"/>
                  <p:cNvGrpSpPr/>
                  <p:nvPr/>
                </p:nvGrpSpPr>
                <p:grpSpPr>
                  <a:xfrm>
                    <a:off x="73845" y="35615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1333" name="Google Shape;1333;p4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334" name="Google Shape;1334;p4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335" name="Google Shape;1335;p4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</p:grpSp>
            </p:grpSp>
            <p:grpSp>
              <p:nvGrpSpPr>
                <p:cNvPr id="1336" name="Google Shape;1336;p4"/>
                <p:cNvGrpSpPr/>
                <p:nvPr/>
              </p:nvGrpSpPr>
              <p:grpSpPr>
                <a:xfrm>
                  <a:off x="81020" y="5094550"/>
                  <a:ext cx="278654" cy="1306700"/>
                  <a:chOff x="73845" y="3561500"/>
                  <a:chExt cx="278654" cy="1306700"/>
                </a:xfrm>
              </p:grpSpPr>
              <p:grpSp>
                <p:nvGrpSpPr>
                  <p:cNvPr id="1337" name="Google Shape;1337;p4"/>
                  <p:cNvGrpSpPr/>
                  <p:nvPr/>
                </p:nvGrpSpPr>
                <p:grpSpPr>
                  <a:xfrm>
                    <a:off x="179620" y="39543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1338" name="Google Shape;1338;p4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339" name="Google Shape;1339;p4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340" name="Google Shape;1340;p4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1341" name="Google Shape;1341;p4"/>
                  <p:cNvGrpSpPr/>
                  <p:nvPr/>
                </p:nvGrpSpPr>
                <p:grpSpPr>
                  <a:xfrm>
                    <a:off x="116495" y="43471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1342" name="Google Shape;1342;p4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343" name="Google Shape;1343;p4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344" name="Google Shape;1344;p4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1345" name="Google Shape;1345;p4"/>
                  <p:cNvGrpSpPr/>
                  <p:nvPr/>
                </p:nvGrpSpPr>
                <p:grpSpPr>
                  <a:xfrm>
                    <a:off x="213170" y="47399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1346" name="Google Shape;1346;p4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347" name="Google Shape;1347;p4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348" name="Google Shape;1348;p4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1349" name="Google Shape;1349;p4"/>
                  <p:cNvGrpSpPr/>
                  <p:nvPr/>
                </p:nvGrpSpPr>
                <p:grpSpPr>
                  <a:xfrm>
                    <a:off x="73845" y="35615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1350" name="Google Shape;1350;p4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351" name="Google Shape;1351;p4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352" name="Google Shape;1352;p4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</p:grpSp>
            </p:grpSp>
          </p:grpSp>
          <p:grpSp>
            <p:nvGrpSpPr>
              <p:cNvPr id="1353" name="Google Shape;1353;p4"/>
              <p:cNvGrpSpPr/>
              <p:nvPr/>
            </p:nvGrpSpPr>
            <p:grpSpPr>
              <a:xfrm>
                <a:off x="73845" y="1524775"/>
                <a:ext cx="285829" cy="2839750"/>
                <a:chOff x="73845" y="3561500"/>
                <a:chExt cx="285829" cy="2839750"/>
              </a:xfrm>
            </p:grpSpPr>
            <p:grpSp>
              <p:nvGrpSpPr>
                <p:cNvPr id="1354" name="Google Shape;1354;p4"/>
                <p:cNvGrpSpPr/>
                <p:nvPr/>
              </p:nvGrpSpPr>
              <p:grpSpPr>
                <a:xfrm>
                  <a:off x="73845" y="3561500"/>
                  <a:ext cx="278654" cy="1306700"/>
                  <a:chOff x="73845" y="3561500"/>
                  <a:chExt cx="278654" cy="1306700"/>
                </a:xfrm>
              </p:grpSpPr>
              <p:grpSp>
                <p:nvGrpSpPr>
                  <p:cNvPr id="1355" name="Google Shape;1355;p4"/>
                  <p:cNvGrpSpPr/>
                  <p:nvPr/>
                </p:nvGrpSpPr>
                <p:grpSpPr>
                  <a:xfrm>
                    <a:off x="179620" y="39543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1356" name="Google Shape;1356;p4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357" name="Google Shape;1357;p4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358" name="Google Shape;1358;p4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1359" name="Google Shape;1359;p4"/>
                  <p:cNvGrpSpPr/>
                  <p:nvPr/>
                </p:nvGrpSpPr>
                <p:grpSpPr>
                  <a:xfrm>
                    <a:off x="116495" y="43471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1360" name="Google Shape;1360;p4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361" name="Google Shape;1361;p4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362" name="Google Shape;1362;p4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1363" name="Google Shape;1363;p4"/>
                  <p:cNvGrpSpPr/>
                  <p:nvPr/>
                </p:nvGrpSpPr>
                <p:grpSpPr>
                  <a:xfrm>
                    <a:off x="213170" y="47399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1364" name="Google Shape;1364;p4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365" name="Google Shape;1365;p4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366" name="Google Shape;1366;p4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1367" name="Google Shape;1367;p4"/>
                  <p:cNvGrpSpPr/>
                  <p:nvPr/>
                </p:nvGrpSpPr>
                <p:grpSpPr>
                  <a:xfrm>
                    <a:off x="73845" y="35615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1368" name="Google Shape;1368;p4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369" name="Google Shape;1369;p4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370" name="Google Shape;1370;p4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</p:grpSp>
            </p:grpSp>
            <p:grpSp>
              <p:nvGrpSpPr>
                <p:cNvPr id="1371" name="Google Shape;1371;p4"/>
                <p:cNvGrpSpPr/>
                <p:nvPr/>
              </p:nvGrpSpPr>
              <p:grpSpPr>
                <a:xfrm>
                  <a:off x="81020" y="5094550"/>
                  <a:ext cx="278654" cy="1306700"/>
                  <a:chOff x="73845" y="3561500"/>
                  <a:chExt cx="278654" cy="1306700"/>
                </a:xfrm>
              </p:grpSpPr>
              <p:grpSp>
                <p:nvGrpSpPr>
                  <p:cNvPr id="1372" name="Google Shape;1372;p4"/>
                  <p:cNvGrpSpPr/>
                  <p:nvPr/>
                </p:nvGrpSpPr>
                <p:grpSpPr>
                  <a:xfrm>
                    <a:off x="179620" y="39543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1373" name="Google Shape;1373;p4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374" name="Google Shape;1374;p4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375" name="Google Shape;1375;p4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1376" name="Google Shape;1376;p4"/>
                  <p:cNvGrpSpPr/>
                  <p:nvPr/>
                </p:nvGrpSpPr>
                <p:grpSpPr>
                  <a:xfrm>
                    <a:off x="116495" y="43471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1377" name="Google Shape;1377;p4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378" name="Google Shape;1378;p4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379" name="Google Shape;1379;p4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1380" name="Google Shape;1380;p4"/>
                  <p:cNvGrpSpPr/>
                  <p:nvPr/>
                </p:nvGrpSpPr>
                <p:grpSpPr>
                  <a:xfrm>
                    <a:off x="213170" y="47399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1381" name="Google Shape;1381;p4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382" name="Google Shape;1382;p4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383" name="Google Shape;1383;p4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1384" name="Google Shape;1384;p4"/>
                  <p:cNvGrpSpPr/>
                  <p:nvPr/>
                </p:nvGrpSpPr>
                <p:grpSpPr>
                  <a:xfrm>
                    <a:off x="73845" y="35615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1385" name="Google Shape;1385;p4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386" name="Google Shape;1386;p4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387" name="Google Shape;1387;p4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</p:grpSp>
            </p:grpSp>
          </p:grpSp>
          <p:grpSp>
            <p:nvGrpSpPr>
              <p:cNvPr id="1388" name="Google Shape;1388;p4"/>
              <p:cNvGrpSpPr/>
              <p:nvPr/>
            </p:nvGrpSpPr>
            <p:grpSpPr>
              <a:xfrm>
                <a:off x="81020" y="36500"/>
                <a:ext cx="278654" cy="1306700"/>
                <a:chOff x="73845" y="3561500"/>
                <a:chExt cx="278654" cy="1306700"/>
              </a:xfrm>
            </p:grpSpPr>
            <p:grpSp>
              <p:nvGrpSpPr>
                <p:cNvPr id="1389" name="Google Shape;1389;p4"/>
                <p:cNvGrpSpPr/>
                <p:nvPr/>
              </p:nvGrpSpPr>
              <p:grpSpPr>
                <a:xfrm>
                  <a:off x="179620" y="3954300"/>
                  <a:ext cx="139329" cy="128300"/>
                  <a:chOff x="732600" y="1890325"/>
                  <a:chExt cx="138100" cy="128300"/>
                </a:xfrm>
              </p:grpSpPr>
              <p:sp>
                <p:nvSpPr>
                  <p:cNvPr id="1390" name="Google Shape;1390;p4"/>
                  <p:cNvSpPr/>
                  <p:nvPr/>
                </p:nvSpPr>
                <p:spPr>
                  <a:xfrm>
                    <a:off x="732600" y="1890325"/>
                    <a:ext cx="138100" cy="127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24" h="5101" extrusionOk="0">
                        <a:moveTo>
                          <a:pt x="1431" y="1"/>
                        </a:moveTo>
                        <a:cubicBezTo>
                          <a:pt x="1188" y="1"/>
                          <a:pt x="1025" y="229"/>
                          <a:pt x="1105" y="548"/>
                        </a:cubicBezTo>
                        <a:lnTo>
                          <a:pt x="1368" y="1916"/>
                        </a:lnTo>
                        <a:lnTo>
                          <a:pt x="263" y="2758"/>
                        </a:lnTo>
                        <a:cubicBezTo>
                          <a:pt x="0" y="2968"/>
                          <a:pt x="158" y="3389"/>
                          <a:pt x="474" y="3442"/>
                        </a:cubicBezTo>
                        <a:lnTo>
                          <a:pt x="1842" y="3547"/>
                        </a:lnTo>
                        <a:lnTo>
                          <a:pt x="2315" y="4862"/>
                        </a:lnTo>
                        <a:cubicBezTo>
                          <a:pt x="2372" y="5004"/>
                          <a:pt x="2537" y="5100"/>
                          <a:pt x="2701" y="5100"/>
                        </a:cubicBezTo>
                        <a:cubicBezTo>
                          <a:pt x="2840" y="5100"/>
                          <a:pt x="2979" y="5031"/>
                          <a:pt x="3052" y="4862"/>
                        </a:cubicBezTo>
                        <a:lnTo>
                          <a:pt x="3630" y="3652"/>
                        </a:lnTo>
                        <a:lnTo>
                          <a:pt x="4998" y="3547"/>
                        </a:lnTo>
                        <a:cubicBezTo>
                          <a:pt x="5314" y="3547"/>
                          <a:pt x="5524" y="3126"/>
                          <a:pt x="5261" y="2916"/>
                        </a:cubicBezTo>
                        <a:lnTo>
                          <a:pt x="4209" y="1969"/>
                        </a:lnTo>
                        <a:lnTo>
                          <a:pt x="4630" y="601"/>
                        </a:lnTo>
                        <a:cubicBezTo>
                          <a:pt x="4716" y="343"/>
                          <a:pt x="4486" y="86"/>
                          <a:pt x="4255" y="86"/>
                        </a:cubicBezTo>
                        <a:cubicBezTo>
                          <a:pt x="4204" y="86"/>
                          <a:pt x="4152" y="99"/>
                          <a:pt x="4104" y="128"/>
                        </a:cubicBezTo>
                        <a:lnTo>
                          <a:pt x="2841" y="864"/>
                        </a:lnTo>
                        <a:lnTo>
                          <a:pt x="1684" y="75"/>
                        </a:lnTo>
                        <a:cubicBezTo>
                          <a:pt x="1595" y="24"/>
                          <a:pt x="1509" y="1"/>
                          <a:pt x="1431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391" name="Google Shape;1391;p4"/>
                  <p:cNvSpPr/>
                  <p:nvPr/>
                </p:nvSpPr>
                <p:spPr>
                  <a:xfrm>
                    <a:off x="802300" y="1893750"/>
                    <a:ext cx="42100" cy="23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4" h="938" extrusionOk="0">
                        <a:moveTo>
                          <a:pt x="1447" y="1"/>
                        </a:moveTo>
                        <a:cubicBezTo>
                          <a:pt x="1377" y="1"/>
                          <a:pt x="1299" y="30"/>
                          <a:pt x="1210" y="96"/>
                        </a:cubicBezTo>
                        <a:lnTo>
                          <a:pt x="1" y="780"/>
                        </a:lnTo>
                        <a:lnTo>
                          <a:pt x="316" y="938"/>
                        </a:lnTo>
                        <a:lnTo>
                          <a:pt x="1684" y="148"/>
                        </a:lnTo>
                        <a:cubicBezTo>
                          <a:pt x="1623" y="57"/>
                          <a:pt x="1544" y="1"/>
                          <a:pt x="1447" y="1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5978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392" name="Google Shape;1392;p4"/>
                  <p:cNvSpPr/>
                  <p:nvPr/>
                </p:nvSpPr>
                <p:spPr>
                  <a:xfrm>
                    <a:off x="732600" y="1892325"/>
                    <a:ext cx="74975" cy="126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99" h="5052" extrusionOk="0">
                        <a:moveTo>
                          <a:pt x="1559" y="0"/>
                        </a:moveTo>
                        <a:cubicBezTo>
                          <a:pt x="1320" y="0"/>
                          <a:pt x="1063" y="218"/>
                          <a:pt x="1105" y="468"/>
                        </a:cubicBezTo>
                        <a:lnTo>
                          <a:pt x="1368" y="1836"/>
                        </a:lnTo>
                        <a:lnTo>
                          <a:pt x="263" y="2678"/>
                        </a:lnTo>
                        <a:cubicBezTo>
                          <a:pt x="0" y="2888"/>
                          <a:pt x="158" y="3362"/>
                          <a:pt x="474" y="3362"/>
                        </a:cubicBezTo>
                        <a:lnTo>
                          <a:pt x="1842" y="3467"/>
                        </a:lnTo>
                        <a:lnTo>
                          <a:pt x="2315" y="4782"/>
                        </a:lnTo>
                        <a:cubicBezTo>
                          <a:pt x="2415" y="4949"/>
                          <a:pt x="2578" y="5052"/>
                          <a:pt x="2738" y="5052"/>
                        </a:cubicBezTo>
                        <a:cubicBezTo>
                          <a:pt x="2830" y="5052"/>
                          <a:pt x="2922" y="5017"/>
                          <a:pt x="2999" y="4940"/>
                        </a:cubicBezTo>
                        <a:cubicBezTo>
                          <a:pt x="2894" y="4887"/>
                          <a:pt x="2841" y="4887"/>
                          <a:pt x="2841" y="4782"/>
                        </a:cubicBezTo>
                        <a:lnTo>
                          <a:pt x="2368" y="3467"/>
                        </a:lnTo>
                        <a:lnTo>
                          <a:pt x="1000" y="3362"/>
                        </a:lnTo>
                        <a:cubicBezTo>
                          <a:pt x="684" y="3309"/>
                          <a:pt x="527" y="2888"/>
                          <a:pt x="790" y="2678"/>
                        </a:cubicBezTo>
                        <a:lnTo>
                          <a:pt x="1894" y="1836"/>
                        </a:lnTo>
                        <a:lnTo>
                          <a:pt x="1631" y="468"/>
                        </a:lnTo>
                        <a:cubicBezTo>
                          <a:pt x="1631" y="311"/>
                          <a:pt x="1631" y="205"/>
                          <a:pt x="1789" y="153"/>
                        </a:cubicBezTo>
                        <a:lnTo>
                          <a:pt x="1736" y="48"/>
                        </a:lnTo>
                        <a:cubicBezTo>
                          <a:pt x="1682" y="15"/>
                          <a:pt x="1621" y="0"/>
                          <a:pt x="1559" y="0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5978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1393" name="Google Shape;1393;p4"/>
                <p:cNvGrpSpPr/>
                <p:nvPr/>
              </p:nvGrpSpPr>
              <p:grpSpPr>
                <a:xfrm>
                  <a:off x="116495" y="4347100"/>
                  <a:ext cx="139329" cy="128300"/>
                  <a:chOff x="732600" y="1890325"/>
                  <a:chExt cx="138100" cy="128300"/>
                </a:xfrm>
              </p:grpSpPr>
              <p:sp>
                <p:nvSpPr>
                  <p:cNvPr id="1394" name="Google Shape;1394;p4"/>
                  <p:cNvSpPr/>
                  <p:nvPr/>
                </p:nvSpPr>
                <p:spPr>
                  <a:xfrm>
                    <a:off x="732600" y="1890325"/>
                    <a:ext cx="138100" cy="127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24" h="5101" extrusionOk="0">
                        <a:moveTo>
                          <a:pt x="1431" y="1"/>
                        </a:moveTo>
                        <a:cubicBezTo>
                          <a:pt x="1188" y="1"/>
                          <a:pt x="1025" y="229"/>
                          <a:pt x="1105" y="548"/>
                        </a:cubicBezTo>
                        <a:lnTo>
                          <a:pt x="1368" y="1916"/>
                        </a:lnTo>
                        <a:lnTo>
                          <a:pt x="263" y="2758"/>
                        </a:lnTo>
                        <a:cubicBezTo>
                          <a:pt x="0" y="2968"/>
                          <a:pt x="158" y="3389"/>
                          <a:pt x="474" y="3442"/>
                        </a:cubicBezTo>
                        <a:lnTo>
                          <a:pt x="1842" y="3547"/>
                        </a:lnTo>
                        <a:lnTo>
                          <a:pt x="2315" y="4862"/>
                        </a:lnTo>
                        <a:cubicBezTo>
                          <a:pt x="2372" y="5004"/>
                          <a:pt x="2537" y="5100"/>
                          <a:pt x="2701" y="5100"/>
                        </a:cubicBezTo>
                        <a:cubicBezTo>
                          <a:pt x="2840" y="5100"/>
                          <a:pt x="2979" y="5031"/>
                          <a:pt x="3052" y="4862"/>
                        </a:cubicBezTo>
                        <a:lnTo>
                          <a:pt x="3630" y="3652"/>
                        </a:lnTo>
                        <a:lnTo>
                          <a:pt x="4998" y="3547"/>
                        </a:lnTo>
                        <a:cubicBezTo>
                          <a:pt x="5314" y="3547"/>
                          <a:pt x="5524" y="3126"/>
                          <a:pt x="5261" y="2916"/>
                        </a:cubicBezTo>
                        <a:lnTo>
                          <a:pt x="4209" y="1969"/>
                        </a:lnTo>
                        <a:lnTo>
                          <a:pt x="4630" y="601"/>
                        </a:lnTo>
                        <a:cubicBezTo>
                          <a:pt x="4716" y="343"/>
                          <a:pt x="4486" y="86"/>
                          <a:pt x="4255" y="86"/>
                        </a:cubicBezTo>
                        <a:cubicBezTo>
                          <a:pt x="4204" y="86"/>
                          <a:pt x="4152" y="99"/>
                          <a:pt x="4104" y="128"/>
                        </a:cubicBezTo>
                        <a:lnTo>
                          <a:pt x="2841" y="864"/>
                        </a:lnTo>
                        <a:lnTo>
                          <a:pt x="1684" y="75"/>
                        </a:lnTo>
                        <a:cubicBezTo>
                          <a:pt x="1595" y="24"/>
                          <a:pt x="1509" y="1"/>
                          <a:pt x="1431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395" name="Google Shape;1395;p4"/>
                  <p:cNvSpPr/>
                  <p:nvPr/>
                </p:nvSpPr>
                <p:spPr>
                  <a:xfrm>
                    <a:off x="802300" y="1893750"/>
                    <a:ext cx="42100" cy="23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4" h="938" extrusionOk="0">
                        <a:moveTo>
                          <a:pt x="1447" y="1"/>
                        </a:moveTo>
                        <a:cubicBezTo>
                          <a:pt x="1377" y="1"/>
                          <a:pt x="1299" y="30"/>
                          <a:pt x="1210" y="96"/>
                        </a:cubicBezTo>
                        <a:lnTo>
                          <a:pt x="1" y="780"/>
                        </a:lnTo>
                        <a:lnTo>
                          <a:pt x="316" y="938"/>
                        </a:lnTo>
                        <a:lnTo>
                          <a:pt x="1684" y="148"/>
                        </a:lnTo>
                        <a:cubicBezTo>
                          <a:pt x="1623" y="57"/>
                          <a:pt x="1544" y="1"/>
                          <a:pt x="1447" y="1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5978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396" name="Google Shape;1396;p4"/>
                  <p:cNvSpPr/>
                  <p:nvPr/>
                </p:nvSpPr>
                <p:spPr>
                  <a:xfrm>
                    <a:off x="732600" y="1892325"/>
                    <a:ext cx="74975" cy="126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99" h="5052" extrusionOk="0">
                        <a:moveTo>
                          <a:pt x="1559" y="0"/>
                        </a:moveTo>
                        <a:cubicBezTo>
                          <a:pt x="1320" y="0"/>
                          <a:pt x="1063" y="218"/>
                          <a:pt x="1105" y="468"/>
                        </a:cubicBezTo>
                        <a:lnTo>
                          <a:pt x="1368" y="1836"/>
                        </a:lnTo>
                        <a:lnTo>
                          <a:pt x="263" y="2678"/>
                        </a:lnTo>
                        <a:cubicBezTo>
                          <a:pt x="0" y="2888"/>
                          <a:pt x="158" y="3362"/>
                          <a:pt x="474" y="3362"/>
                        </a:cubicBezTo>
                        <a:lnTo>
                          <a:pt x="1842" y="3467"/>
                        </a:lnTo>
                        <a:lnTo>
                          <a:pt x="2315" y="4782"/>
                        </a:lnTo>
                        <a:cubicBezTo>
                          <a:pt x="2415" y="4949"/>
                          <a:pt x="2578" y="5052"/>
                          <a:pt x="2738" y="5052"/>
                        </a:cubicBezTo>
                        <a:cubicBezTo>
                          <a:pt x="2830" y="5052"/>
                          <a:pt x="2922" y="5017"/>
                          <a:pt x="2999" y="4940"/>
                        </a:cubicBezTo>
                        <a:cubicBezTo>
                          <a:pt x="2894" y="4887"/>
                          <a:pt x="2841" y="4887"/>
                          <a:pt x="2841" y="4782"/>
                        </a:cubicBezTo>
                        <a:lnTo>
                          <a:pt x="2368" y="3467"/>
                        </a:lnTo>
                        <a:lnTo>
                          <a:pt x="1000" y="3362"/>
                        </a:lnTo>
                        <a:cubicBezTo>
                          <a:pt x="684" y="3309"/>
                          <a:pt x="527" y="2888"/>
                          <a:pt x="790" y="2678"/>
                        </a:cubicBezTo>
                        <a:lnTo>
                          <a:pt x="1894" y="1836"/>
                        </a:lnTo>
                        <a:lnTo>
                          <a:pt x="1631" y="468"/>
                        </a:lnTo>
                        <a:cubicBezTo>
                          <a:pt x="1631" y="311"/>
                          <a:pt x="1631" y="205"/>
                          <a:pt x="1789" y="153"/>
                        </a:cubicBezTo>
                        <a:lnTo>
                          <a:pt x="1736" y="48"/>
                        </a:lnTo>
                        <a:cubicBezTo>
                          <a:pt x="1682" y="15"/>
                          <a:pt x="1621" y="0"/>
                          <a:pt x="1559" y="0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5978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1397" name="Google Shape;1397;p4"/>
                <p:cNvGrpSpPr/>
                <p:nvPr/>
              </p:nvGrpSpPr>
              <p:grpSpPr>
                <a:xfrm>
                  <a:off x="213170" y="4739900"/>
                  <a:ext cx="139329" cy="128300"/>
                  <a:chOff x="732600" y="1890325"/>
                  <a:chExt cx="138100" cy="128300"/>
                </a:xfrm>
              </p:grpSpPr>
              <p:sp>
                <p:nvSpPr>
                  <p:cNvPr id="1398" name="Google Shape;1398;p4"/>
                  <p:cNvSpPr/>
                  <p:nvPr/>
                </p:nvSpPr>
                <p:spPr>
                  <a:xfrm>
                    <a:off x="732600" y="1890325"/>
                    <a:ext cx="138100" cy="127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24" h="5101" extrusionOk="0">
                        <a:moveTo>
                          <a:pt x="1431" y="1"/>
                        </a:moveTo>
                        <a:cubicBezTo>
                          <a:pt x="1188" y="1"/>
                          <a:pt x="1025" y="229"/>
                          <a:pt x="1105" y="548"/>
                        </a:cubicBezTo>
                        <a:lnTo>
                          <a:pt x="1368" y="1916"/>
                        </a:lnTo>
                        <a:lnTo>
                          <a:pt x="263" y="2758"/>
                        </a:lnTo>
                        <a:cubicBezTo>
                          <a:pt x="0" y="2968"/>
                          <a:pt x="158" y="3389"/>
                          <a:pt x="474" y="3442"/>
                        </a:cubicBezTo>
                        <a:lnTo>
                          <a:pt x="1842" y="3547"/>
                        </a:lnTo>
                        <a:lnTo>
                          <a:pt x="2315" y="4862"/>
                        </a:lnTo>
                        <a:cubicBezTo>
                          <a:pt x="2372" y="5004"/>
                          <a:pt x="2537" y="5100"/>
                          <a:pt x="2701" y="5100"/>
                        </a:cubicBezTo>
                        <a:cubicBezTo>
                          <a:pt x="2840" y="5100"/>
                          <a:pt x="2979" y="5031"/>
                          <a:pt x="3052" y="4862"/>
                        </a:cubicBezTo>
                        <a:lnTo>
                          <a:pt x="3630" y="3652"/>
                        </a:lnTo>
                        <a:lnTo>
                          <a:pt x="4998" y="3547"/>
                        </a:lnTo>
                        <a:cubicBezTo>
                          <a:pt x="5314" y="3547"/>
                          <a:pt x="5524" y="3126"/>
                          <a:pt x="5261" y="2916"/>
                        </a:cubicBezTo>
                        <a:lnTo>
                          <a:pt x="4209" y="1969"/>
                        </a:lnTo>
                        <a:lnTo>
                          <a:pt x="4630" y="601"/>
                        </a:lnTo>
                        <a:cubicBezTo>
                          <a:pt x="4716" y="343"/>
                          <a:pt x="4486" y="86"/>
                          <a:pt x="4255" y="86"/>
                        </a:cubicBezTo>
                        <a:cubicBezTo>
                          <a:pt x="4204" y="86"/>
                          <a:pt x="4152" y="99"/>
                          <a:pt x="4104" y="128"/>
                        </a:cubicBezTo>
                        <a:lnTo>
                          <a:pt x="2841" y="864"/>
                        </a:lnTo>
                        <a:lnTo>
                          <a:pt x="1684" y="75"/>
                        </a:lnTo>
                        <a:cubicBezTo>
                          <a:pt x="1595" y="24"/>
                          <a:pt x="1509" y="1"/>
                          <a:pt x="1431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399" name="Google Shape;1399;p4"/>
                  <p:cNvSpPr/>
                  <p:nvPr/>
                </p:nvSpPr>
                <p:spPr>
                  <a:xfrm>
                    <a:off x="802300" y="1893750"/>
                    <a:ext cx="42100" cy="23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4" h="938" extrusionOk="0">
                        <a:moveTo>
                          <a:pt x="1447" y="1"/>
                        </a:moveTo>
                        <a:cubicBezTo>
                          <a:pt x="1377" y="1"/>
                          <a:pt x="1299" y="30"/>
                          <a:pt x="1210" y="96"/>
                        </a:cubicBezTo>
                        <a:lnTo>
                          <a:pt x="1" y="780"/>
                        </a:lnTo>
                        <a:lnTo>
                          <a:pt x="316" y="938"/>
                        </a:lnTo>
                        <a:lnTo>
                          <a:pt x="1684" y="148"/>
                        </a:lnTo>
                        <a:cubicBezTo>
                          <a:pt x="1623" y="57"/>
                          <a:pt x="1544" y="1"/>
                          <a:pt x="1447" y="1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5978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00" name="Google Shape;1400;p4"/>
                  <p:cNvSpPr/>
                  <p:nvPr/>
                </p:nvSpPr>
                <p:spPr>
                  <a:xfrm>
                    <a:off x="732600" y="1892325"/>
                    <a:ext cx="74975" cy="126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99" h="5052" extrusionOk="0">
                        <a:moveTo>
                          <a:pt x="1559" y="0"/>
                        </a:moveTo>
                        <a:cubicBezTo>
                          <a:pt x="1320" y="0"/>
                          <a:pt x="1063" y="218"/>
                          <a:pt x="1105" y="468"/>
                        </a:cubicBezTo>
                        <a:lnTo>
                          <a:pt x="1368" y="1836"/>
                        </a:lnTo>
                        <a:lnTo>
                          <a:pt x="263" y="2678"/>
                        </a:lnTo>
                        <a:cubicBezTo>
                          <a:pt x="0" y="2888"/>
                          <a:pt x="158" y="3362"/>
                          <a:pt x="474" y="3362"/>
                        </a:cubicBezTo>
                        <a:lnTo>
                          <a:pt x="1842" y="3467"/>
                        </a:lnTo>
                        <a:lnTo>
                          <a:pt x="2315" y="4782"/>
                        </a:lnTo>
                        <a:cubicBezTo>
                          <a:pt x="2415" y="4949"/>
                          <a:pt x="2578" y="5052"/>
                          <a:pt x="2738" y="5052"/>
                        </a:cubicBezTo>
                        <a:cubicBezTo>
                          <a:pt x="2830" y="5052"/>
                          <a:pt x="2922" y="5017"/>
                          <a:pt x="2999" y="4940"/>
                        </a:cubicBezTo>
                        <a:cubicBezTo>
                          <a:pt x="2894" y="4887"/>
                          <a:pt x="2841" y="4887"/>
                          <a:pt x="2841" y="4782"/>
                        </a:cubicBezTo>
                        <a:lnTo>
                          <a:pt x="2368" y="3467"/>
                        </a:lnTo>
                        <a:lnTo>
                          <a:pt x="1000" y="3362"/>
                        </a:lnTo>
                        <a:cubicBezTo>
                          <a:pt x="684" y="3309"/>
                          <a:pt x="527" y="2888"/>
                          <a:pt x="790" y="2678"/>
                        </a:cubicBezTo>
                        <a:lnTo>
                          <a:pt x="1894" y="1836"/>
                        </a:lnTo>
                        <a:lnTo>
                          <a:pt x="1631" y="468"/>
                        </a:lnTo>
                        <a:cubicBezTo>
                          <a:pt x="1631" y="311"/>
                          <a:pt x="1631" y="205"/>
                          <a:pt x="1789" y="153"/>
                        </a:cubicBezTo>
                        <a:lnTo>
                          <a:pt x="1736" y="48"/>
                        </a:lnTo>
                        <a:cubicBezTo>
                          <a:pt x="1682" y="15"/>
                          <a:pt x="1621" y="0"/>
                          <a:pt x="1559" y="0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5978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1401" name="Google Shape;1401;p4"/>
                <p:cNvGrpSpPr/>
                <p:nvPr/>
              </p:nvGrpSpPr>
              <p:grpSpPr>
                <a:xfrm>
                  <a:off x="73845" y="3561500"/>
                  <a:ext cx="139329" cy="128300"/>
                  <a:chOff x="732600" y="1890325"/>
                  <a:chExt cx="138100" cy="128300"/>
                </a:xfrm>
              </p:grpSpPr>
              <p:sp>
                <p:nvSpPr>
                  <p:cNvPr id="1402" name="Google Shape;1402;p4"/>
                  <p:cNvSpPr/>
                  <p:nvPr/>
                </p:nvSpPr>
                <p:spPr>
                  <a:xfrm>
                    <a:off x="732600" y="1890325"/>
                    <a:ext cx="138100" cy="127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24" h="5101" extrusionOk="0">
                        <a:moveTo>
                          <a:pt x="1431" y="1"/>
                        </a:moveTo>
                        <a:cubicBezTo>
                          <a:pt x="1188" y="1"/>
                          <a:pt x="1025" y="229"/>
                          <a:pt x="1105" y="548"/>
                        </a:cubicBezTo>
                        <a:lnTo>
                          <a:pt x="1368" y="1916"/>
                        </a:lnTo>
                        <a:lnTo>
                          <a:pt x="263" y="2758"/>
                        </a:lnTo>
                        <a:cubicBezTo>
                          <a:pt x="0" y="2968"/>
                          <a:pt x="158" y="3389"/>
                          <a:pt x="474" y="3442"/>
                        </a:cubicBezTo>
                        <a:lnTo>
                          <a:pt x="1842" y="3547"/>
                        </a:lnTo>
                        <a:lnTo>
                          <a:pt x="2315" y="4862"/>
                        </a:lnTo>
                        <a:cubicBezTo>
                          <a:pt x="2372" y="5004"/>
                          <a:pt x="2537" y="5100"/>
                          <a:pt x="2701" y="5100"/>
                        </a:cubicBezTo>
                        <a:cubicBezTo>
                          <a:pt x="2840" y="5100"/>
                          <a:pt x="2979" y="5031"/>
                          <a:pt x="3052" y="4862"/>
                        </a:cubicBezTo>
                        <a:lnTo>
                          <a:pt x="3630" y="3652"/>
                        </a:lnTo>
                        <a:lnTo>
                          <a:pt x="4998" y="3547"/>
                        </a:lnTo>
                        <a:cubicBezTo>
                          <a:pt x="5314" y="3547"/>
                          <a:pt x="5524" y="3126"/>
                          <a:pt x="5261" y="2916"/>
                        </a:cubicBezTo>
                        <a:lnTo>
                          <a:pt x="4209" y="1969"/>
                        </a:lnTo>
                        <a:lnTo>
                          <a:pt x="4630" y="601"/>
                        </a:lnTo>
                        <a:cubicBezTo>
                          <a:pt x="4716" y="343"/>
                          <a:pt x="4486" y="86"/>
                          <a:pt x="4255" y="86"/>
                        </a:cubicBezTo>
                        <a:cubicBezTo>
                          <a:pt x="4204" y="86"/>
                          <a:pt x="4152" y="99"/>
                          <a:pt x="4104" y="128"/>
                        </a:cubicBezTo>
                        <a:lnTo>
                          <a:pt x="2841" y="864"/>
                        </a:lnTo>
                        <a:lnTo>
                          <a:pt x="1684" y="75"/>
                        </a:lnTo>
                        <a:cubicBezTo>
                          <a:pt x="1595" y="24"/>
                          <a:pt x="1509" y="1"/>
                          <a:pt x="1431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03" name="Google Shape;1403;p4"/>
                  <p:cNvSpPr/>
                  <p:nvPr/>
                </p:nvSpPr>
                <p:spPr>
                  <a:xfrm>
                    <a:off x="802300" y="1893750"/>
                    <a:ext cx="42100" cy="23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4" h="938" extrusionOk="0">
                        <a:moveTo>
                          <a:pt x="1447" y="1"/>
                        </a:moveTo>
                        <a:cubicBezTo>
                          <a:pt x="1377" y="1"/>
                          <a:pt x="1299" y="30"/>
                          <a:pt x="1210" y="96"/>
                        </a:cubicBezTo>
                        <a:lnTo>
                          <a:pt x="1" y="780"/>
                        </a:lnTo>
                        <a:lnTo>
                          <a:pt x="316" y="938"/>
                        </a:lnTo>
                        <a:lnTo>
                          <a:pt x="1684" y="148"/>
                        </a:lnTo>
                        <a:cubicBezTo>
                          <a:pt x="1623" y="57"/>
                          <a:pt x="1544" y="1"/>
                          <a:pt x="1447" y="1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5978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04" name="Google Shape;1404;p4"/>
                  <p:cNvSpPr/>
                  <p:nvPr/>
                </p:nvSpPr>
                <p:spPr>
                  <a:xfrm>
                    <a:off x="732600" y="1892325"/>
                    <a:ext cx="74975" cy="126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99" h="5052" extrusionOk="0">
                        <a:moveTo>
                          <a:pt x="1559" y="0"/>
                        </a:moveTo>
                        <a:cubicBezTo>
                          <a:pt x="1320" y="0"/>
                          <a:pt x="1063" y="218"/>
                          <a:pt x="1105" y="468"/>
                        </a:cubicBezTo>
                        <a:lnTo>
                          <a:pt x="1368" y="1836"/>
                        </a:lnTo>
                        <a:lnTo>
                          <a:pt x="263" y="2678"/>
                        </a:lnTo>
                        <a:cubicBezTo>
                          <a:pt x="0" y="2888"/>
                          <a:pt x="158" y="3362"/>
                          <a:pt x="474" y="3362"/>
                        </a:cubicBezTo>
                        <a:lnTo>
                          <a:pt x="1842" y="3467"/>
                        </a:lnTo>
                        <a:lnTo>
                          <a:pt x="2315" y="4782"/>
                        </a:lnTo>
                        <a:cubicBezTo>
                          <a:pt x="2415" y="4949"/>
                          <a:pt x="2578" y="5052"/>
                          <a:pt x="2738" y="5052"/>
                        </a:cubicBezTo>
                        <a:cubicBezTo>
                          <a:pt x="2830" y="5052"/>
                          <a:pt x="2922" y="5017"/>
                          <a:pt x="2999" y="4940"/>
                        </a:cubicBezTo>
                        <a:cubicBezTo>
                          <a:pt x="2894" y="4887"/>
                          <a:pt x="2841" y="4887"/>
                          <a:pt x="2841" y="4782"/>
                        </a:cubicBezTo>
                        <a:lnTo>
                          <a:pt x="2368" y="3467"/>
                        </a:lnTo>
                        <a:lnTo>
                          <a:pt x="1000" y="3362"/>
                        </a:lnTo>
                        <a:cubicBezTo>
                          <a:pt x="684" y="3309"/>
                          <a:pt x="527" y="2888"/>
                          <a:pt x="790" y="2678"/>
                        </a:cubicBezTo>
                        <a:lnTo>
                          <a:pt x="1894" y="1836"/>
                        </a:lnTo>
                        <a:lnTo>
                          <a:pt x="1631" y="468"/>
                        </a:lnTo>
                        <a:cubicBezTo>
                          <a:pt x="1631" y="311"/>
                          <a:pt x="1631" y="205"/>
                          <a:pt x="1789" y="153"/>
                        </a:cubicBezTo>
                        <a:lnTo>
                          <a:pt x="1736" y="48"/>
                        </a:lnTo>
                        <a:cubicBezTo>
                          <a:pt x="1682" y="15"/>
                          <a:pt x="1621" y="0"/>
                          <a:pt x="1559" y="0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5978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</p:grpSp>
          </p:grpSp>
        </p:grpSp>
      </p:grpSp>
      <p:sp>
        <p:nvSpPr>
          <p:cNvPr id="1405" name="Google Shape;1405;p4"/>
          <p:cNvSpPr txBox="1">
            <a:spLocks noGrp="1"/>
          </p:cNvSpPr>
          <p:nvPr>
            <p:ph type="title"/>
          </p:nvPr>
        </p:nvSpPr>
        <p:spPr>
          <a:xfrm>
            <a:off x="980823" y="713228"/>
            <a:ext cx="10494745" cy="763889"/>
          </a:xfrm>
          <a:prstGeom prst="rect">
            <a:avLst/>
          </a:prstGeom>
        </p:spPr>
        <p:txBody>
          <a:bodyPr spcFirstLastPara="1" wrap="square" lIns="114525" tIns="114525" rIns="114525" bIns="1145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9pPr>
          </a:lstStyle>
          <a:p>
            <a:endParaRPr/>
          </a:p>
        </p:txBody>
      </p:sp>
      <p:sp>
        <p:nvSpPr>
          <p:cNvPr id="1406" name="Google Shape;1406;p4"/>
          <p:cNvSpPr txBox="1">
            <a:spLocks noGrp="1"/>
          </p:cNvSpPr>
          <p:nvPr>
            <p:ph type="body" idx="1"/>
          </p:nvPr>
        </p:nvSpPr>
        <p:spPr>
          <a:xfrm>
            <a:off x="980823" y="1536909"/>
            <a:ext cx="10494745" cy="4556131"/>
          </a:xfrm>
          <a:prstGeom prst="rect">
            <a:avLst/>
          </a:prstGeom>
        </p:spPr>
        <p:txBody>
          <a:bodyPr spcFirstLastPara="1" wrap="square" lIns="114525" tIns="114525" rIns="114525" bIns="114525" anchor="ctr" anchorCtr="0">
            <a:noAutofit/>
          </a:bodyPr>
          <a:lstStyle>
            <a:lvl1pPr marL="457200" lvl="0" indent="-3746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300"/>
              <a:buFont typeface="Quicksand"/>
              <a:buAutoNum type="arabicPeriod"/>
              <a:defRPr sz="1600">
                <a:solidFill>
                  <a:srgbClr val="434343"/>
                </a:solidFill>
              </a:defRPr>
            </a:lvl1pPr>
            <a:lvl2pPr marL="914400" lvl="1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AutoNum type="alphaLcPeriod"/>
              <a:defRPr>
                <a:solidFill>
                  <a:srgbClr val="434343"/>
                </a:solidFill>
              </a:defRPr>
            </a:lvl2pPr>
            <a:lvl3pPr marL="1371600" lvl="2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AutoNum type="romanLcPeriod"/>
              <a:defRPr>
                <a:solidFill>
                  <a:srgbClr val="434343"/>
                </a:solidFill>
              </a:defRPr>
            </a:lvl3pPr>
            <a:lvl4pPr marL="1828800" lvl="3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AutoNum type="arabicPeriod"/>
              <a:defRPr>
                <a:solidFill>
                  <a:srgbClr val="434343"/>
                </a:solidFill>
              </a:defRPr>
            </a:lvl4pPr>
            <a:lvl5pPr marL="2286000" lvl="4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AutoNum type="alphaLcPeriod"/>
              <a:defRPr>
                <a:solidFill>
                  <a:srgbClr val="434343"/>
                </a:solidFill>
              </a:defRPr>
            </a:lvl5pPr>
            <a:lvl6pPr marL="2743200" lvl="5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AutoNum type="romanLcPeriod"/>
              <a:defRPr>
                <a:solidFill>
                  <a:srgbClr val="434343"/>
                </a:solidFill>
              </a:defRPr>
            </a:lvl6pPr>
            <a:lvl7pPr marL="3200400" lvl="6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AutoNum type="arabicPeriod"/>
              <a:defRPr>
                <a:solidFill>
                  <a:srgbClr val="434343"/>
                </a:solidFill>
              </a:defRPr>
            </a:lvl7pPr>
            <a:lvl8pPr marL="3657600" lvl="7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AutoNum type="alphaLcPeriod"/>
              <a:defRPr>
                <a:solidFill>
                  <a:srgbClr val="434343"/>
                </a:solidFill>
              </a:defRPr>
            </a:lvl8pPr>
            <a:lvl9pPr marL="4114800" lvl="8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AutoNum type="romanLcPeriod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4537727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2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7" name="Google Shape;2347;p8"/>
          <p:cNvSpPr txBox="1">
            <a:spLocks noGrp="1"/>
          </p:cNvSpPr>
          <p:nvPr>
            <p:ph type="title"/>
          </p:nvPr>
        </p:nvSpPr>
        <p:spPr>
          <a:xfrm>
            <a:off x="1850840" y="2384774"/>
            <a:ext cx="8490420" cy="2729924"/>
          </a:xfrm>
          <a:prstGeom prst="rect">
            <a:avLst/>
          </a:prstGeom>
        </p:spPr>
        <p:txBody>
          <a:bodyPr spcFirstLastPara="1" wrap="square" lIns="114525" tIns="114525" rIns="114525" bIns="1145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500"/>
              <a:buNone/>
              <a:defRPr sz="7500"/>
            </a:lvl1pPr>
            <a:lvl2pPr lvl="1" algn="ctr">
              <a:spcBef>
                <a:spcPts val="0"/>
              </a:spcBef>
              <a:spcAft>
                <a:spcPts val="0"/>
              </a:spcAft>
              <a:buSzPts val="7500"/>
              <a:buNone/>
              <a:defRPr sz="7500"/>
            </a:lvl2pPr>
            <a:lvl3pPr lvl="2" algn="ctr">
              <a:spcBef>
                <a:spcPts val="0"/>
              </a:spcBef>
              <a:spcAft>
                <a:spcPts val="0"/>
              </a:spcAft>
              <a:buSzPts val="7500"/>
              <a:buNone/>
              <a:defRPr sz="7500"/>
            </a:lvl3pPr>
            <a:lvl4pPr lvl="3" algn="ctr">
              <a:spcBef>
                <a:spcPts val="0"/>
              </a:spcBef>
              <a:spcAft>
                <a:spcPts val="0"/>
              </a:spcAft>
              <a:buSzPts val="7500"/>
              <a:buNone/>
              <a:defRPr sz="7500"/>
            </a:lvl4pPr>
            <a:lvl5pPr lvl="4" algn="ctr">
              <a:spcBef>
                <a:spcPts val="0"/>
              </a:spcBef>
              <a:spcAft>
                <a:spcPts val="0"/>
              </a:spcAft>
              <a:buSzPts val="7500"/>
              <a:buNone/>
              <a:defRPr sz="7500"/>
            </a:lvl5pPr>
            <a:lvl6pPr lvl="5" algn="ctr">
              <a:spcBef>
                <a:spcPts val="0"/>
              </a:spcBef>
              <a:spcAft>
                <a:spcPts val="0"/>
              </a:spcAft>
              <a:buSzPts val="7500"/>
              <a:buNone/>
              <a:defRPr sz="7500"/>
            </a:lvl6pPr>
            <a:lvl7pPr lvl="6" algn="ctr">
              <a:spcBef>
                <a:spcPts val="0"/>
              </a:spcBef>
              <a:spcAft>
                <a:spcPts val="0"/>
              </a:spcAft>
              <a:buSzPts val="7500"/>
              <a:buNone/>
              <a:defRPr sz="7500"/>
            </a:lvl7pPr>
            <a:lvl8pPr lvl="7" algn="ctr">
              <a:spcBef>
                <a:spcPts val="0"/>
              </a:spcBef>
              <a:spcAft>
                <a:spcPts val="0"/>
              </a:spcAft>
              <a:buSzPts val="7500"/>
              <a:buNone/>
              <a:defRPr sz="7500"/>
            </a:lvl8pPr>
            <a:lvl9pPr lvl="8" algn="ctr">
              <a:spcBef>
                <a:spcPts val="0"/>
              </a:spcBef>
              <a:spcAft>
                <a:spcPts val="0"/>
              </a:spcAft>
              <a:buSzPts val="7500"/>
              <a:buNone/>
              <a:defRPr sz="7500"/>
            </a:lvl9pPr>
          </a:lstStyle>
          <a:p>
            <a:endParaRPr/>
          </a:p>
        </p:txBody>
      </p:sp>
      <p:grpSp>
        <p:nvGrpSpPr>
          <p:cNvPr id="2348" name="Google Shape;2348;p8"/>
          <p:cNvGrpSpPr/>
          <p:nvPr/>
        </p:nvGrpSpPr>
        <p:grpSpPr>
          <a:xfrm flipH="1">
            <a:off x="773158" y="496906"/>
            <a:ext cx="11416775" cy="5729212"/>
            <a:chOff x="-20797" y="547977"/>
            <a:chExt cx="10011977" cy="6318048"/>
          </a:xfrm>
        </p:grpSpPr>
        <p:sp>
          <p:nvSpPr>
            <p:cNvPr id="2349" name="Google Shape;2349;p8"/>
            <p:cNvSpPr/>
            <p:nvPr/>
          </p:nvSpPr>
          <p:spPr>
            <a:xfrm>
              <a:off x="-20797" y="1350825"/>
              <a:ext cx="2262118" cy="976463"/>
            </a:xfrm>
            <a:custGeom>
              <a:avLst/>
              <a:gdLst/>
              <a:ahLst/>
              <a:cxnLst/>
              <a:rect l="l" t="t" r="r" b="b"/>
              <a:pathLst>
                <a:path w="29249" h="12738" extrusionOk="0">
                  <a:moveTo>
                    <a:pt x="10913" y="0"/>
                  </a:moveTo>
                  <a:cubicBezTo>
                    <a:pt x="10819" y="0"/>
                    <a:pt x="10723" y="3"/>
                    <a:pt x="10626" y="7"/>
                  </a:cubicBezTo>
                  <a:cubicBezTo>
                    <a:pt x="9890" y="7"/>
                    <a:pt x="9153" y="217"/>
                    <a:pt x="8417" y="638"/>
                  </a:cubicBezTo>
                  <a:cubicBezTo>
                    <a:pt x="7680" y="901"/>
                    <a:pt x="7102" y="1322"/>
                    <a:pt x="6576" y="1953"/>
                  </a:cubicBezTo>
                  <a:cubicBezTo>
                    <a:pt x="5997" y="2532"/>
                    <a:pt x="5576" y="3269"/>
                    <a:pt x="5366" y="4058"/>
                  </a:cubicBezTo>
                  <a:cubicBezTo>
                    <a:pt x="5050" y="4847"/>
                    <a:pt x="4945" y="5636"/>
                    <a:pt x="4945" y="6477"/>
                  </a:cubicBezTo>
                  <a:cubicBezTo>
                    <a:pt x="4998" y="7003"/>
                    <a:pt x="5103" y="7530"/>
                    <a:pt x="5208" y="8056"/>
                  </a:cubicBezTo>
                  <a:lnTo>
                    <a:pt x="5208" y="8108"/>
                  </a:lnTo>
                  <a:cubicBezTo>
                    <a:pt x="4261" y="8161"/>
                    <a:pt x="3262" y="8529"/>
                    <a:pt x="2473" y="9055"/>
                  </a:cubicBezTo>
                  <a:cubicBezTo>
                    <a:pt x="1631" y="9634"/>
                    <a:pt x="1000" y="10370"/>
                    <a:pt x="526" y="11264"/>
                  </a:cubicBezTo>
                  <a:cubicBezTo>
                    <a:pt x="263" y="11738"/>
                    <a:pt x="105" y="12211"/>
                    <a:pt x="0" y="12737"/>
                  </a:cubicBezTo>
                  <a:lnTo>
                    <a:pt x="29248" y="12737"/>
                  </a:lnTo>
                  <a:lnTo>
                    <a:pt x="29248" y="12580"/>
                  </a:lnTo>
                  <a:cubicBezTo>
                    <a:pt x="29038" y="12317"/>
                    <a:pt x="28880" y="12106"/>
                    <a:pt x="28670" y="11948"/>
                  </a:cubicBezTo>
                  <a:cubicBezTo>
                    <a:pt x="28302" y="11580"/>
                    <a:pt x="27828" y="11264"/>
                    <a:pt x="27407" y="11001"/>
                  </a:cubicBezTo>
                  <a:cubicBezTo>
                    <a:pt x="26492" y="10520"/>
                    <a:pt x="25620" y="10258"/>
                    <a:pt x="24631" y="10258"/>
                  </a:cubicBezTo>
                  <a:cubicBezTo>
                    <a:pt x="24540" y="10258"/>
                    <a:pt x="24449" y="10261"/>
                    <a:pt x="24356" y="10265"/>
                  </a:cubicBezTo>
                  <a:cubicBezTo>
                    <a:pt x="23567" y="10265"/>
                    <a:pt x="22831" y="10475"/>
                    <a:pt x="22147" y="10896"/>
                  </a:cubicBezTo>
                  <a:cubicBezTo>
                    <a:pt x="22042" y="10949"/>
                    <a:pt x="21884" y="10949"/>
                    <a:pt x="21831" y="11001"/>
                  </a:cubicBezTo>
                  <a:cubicBezTo>
                    <a:pt x="21515" y="10212"/>
                    <a:pt x="21042" y="9581"/>
                    <a:pt x="20463" y="8950"/>
                  </a:cubicBezTo>
                  <a:cubicBezTo>
                    <a:pt x="20043" y="8634"/>
                    <a:pt x="19569" y="8319"/>
                    <a:pt x="19201" y="8056"/>
                  </a:cubicBezTo>
                  <a:cubicBezTo>
                    <a:pt x="18412" y="7582"/>
                    <a:pt x="17623" y="7372"/>
                    <a:pt x="16781" y="7319"/>
                  </a:cubicBezTo>
                  <a:cubicBezTo>
                    <a:pt x="16834" y="6846"/>
                    <a:pt x="16886" y="6425"/>
                    <a:pt x="16834" y="5951"/>
                  </a:cubicBezTo>
                  <a:cubicBezTo>
                    <a:pt x="16781" y="5425"/>
                    <a:pt x="16623" y="4899"/>
                    <a:pt x="16571" y="4373"/>
                  </a:cubicBezTo>
                  <a:cubicBezTo>
                    <a:pt x="16255" y="3321"/>
                    <a:pt x="15729" y="2479"/>
                    <a:pt x="14992" y="1690"/>
                  </a:cubicBezTo>
                  <a:cubicBezTo>
                    <a:pt x="14572" y="1322"/>
                    <a:pt x="14151" y="1007"/>
                    <a:pt x="13730" y="743"/>
                  </a:cubicBezTo>
                  <a:cubicBezTo>
                    <a:pt x="12814" y="262"/>
                    <a:pt x="11943" y="0"/>
                    <a:pt x="10913" y="0"/>
                  </a:cubicBezTo>
                  <a:close/>
                </a:path>
              </a:pathLst>
            </a:custGeom>
            <a:solidFill>
              <a:srgbClr val="7BB8EF">
                <a:alpha val="34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50" name="Google Shape;2350;p8"/>
            <p:cNvSpPr/>
            <p:nvPr/>
          </p:nvSpPr>
          <p:spPr>
            <a:xfrm>
              <a:off x="9613019" y="1227363"/>
              <a:ext cx="378161" cy="192025"/>
            </a:xfrm>
            <a:custGeom>
              <a:avLst/>
              <a:gdLst/>
              <a:ahLst/>
              <a:cxnLst/>
              <a:rect l="l" t="t" r="r" b="b"/>
              <a:pathLst>
                <a:path w="14993" h="7681" extrusionOk="0">
                  <a:moveTo>
                    <a:pt x="6313" y="0"/>
                  </a:moveTo>
                  <a:cubicBezTo>
                    <a:pt x="5734" y="0"/>
                    <a:pt x="5208" y="105"/>
                    <a:pt x="4682" y="421"/>
                  </a:cubicBezTo>
                  <a:cubicBezTo>
                    <a:pt x="4156" y="631"/>
                    <a:pt x="3682" y="947"/>
                    <a:pt x="3314" y="1368"/>
                  </a:cubicBezTo>
                  <a:cubicBezTo>
                    <a:pt x="2841" y="1736"/>
                    <a:pt x="2578" y="2262"/>
                    <a:pt x="2420" y="2893"/>
                  </a:cubicBezTo>
                  <a:cubicBezTo>
                    <a:pt x="2157" y="3419"/>
                    <a:pt x="2052" y="3998"/>
                    <a:pt x="2104" y="4577"/>
                  </a:cubicBezTo>
                  <a:cubicBezTo>
                    <a:pt x="2104" y="4734"/>
                    <a:pt x="2157" y="4892"/>
                    <a:pt x="2157" y="5050"/>
                  </a:cubicBezTo>
                  <a:cubicBezTo>
                    <a:pt x="2104" y="5103"/>
                    <a:pt x="2052" y="5103"/>
                    <a:pt x="1894" y="5155"/>
                  </a:cubicBezTo>
                  <a:cubicBezTo>
                    <a:pt x="1526" y="5313"/>
                    <a:pt x="1105" y="5576"/>
                    <a:pt x="842" y="5892"/>
                  </a:cubicBezTo>
                  <a:cubicBezTo>
                    <a:pt x="526" y="6207"/>
                    <a:pt x="316" y="6628"/>
                    <a:pt x="211" y="6996"/>
                  </a:cubicBezTo>
                  <a:cubicBezTo>
                    <a:pt x="53" y="7207"/>
                    <a:pt x="0" y="7470"/>
                    <a:pt x="0" y="7680"/>
                  </a:cubicBezTo>
                  <a:lnTo>
                    <a:pt x="14993" y="7680"/>
                  </a:lnTo>
                  <a:lnTo>
                    <a:pt x="14993" y="7628"/>
                  </a:lnTo>
                  <a:cubicBezTo>
                    <a:pt x="14993" y="7417"/>
                    <a:pt x="14940" y="7259"/>
                    <a:pt x="14940" y="7102"/>
                  </a:cubicBezTo>
                  <a:cubicBezTo>
                    <a:pt x="14677" y="6365"/>
                    <a:pt x="14309" y="5681"/>
                    <a:pt x="13783" y="5155"/>
                  </a:cubicBezTo>
                  <a:cubicBezTo>
                    <a:pt x="13414" y="4997"/>
                    <a:pt x="13099" y="4734"/>
                    <a:pt x="12836" y="4524"/>
                  </a:cubicBezTo>
                  <a:cubicBezTo>
                    <a:pt x="12257" y="4208"/>
                    <a:pt x="11573" y="3998"/>
                    <a:pt x="10942" y="3998"/>
                  </a:cubicBezTo>
                  <a:cubicBezTo>
                    <a:pt x="10889" y="3682"/>
                    <a:pt x="10784" y="3314"/>
                    <a:pt x="10732" y="3051"/>
                  </a:cubicBezTo>
                  <a:cubicBezTo>
                    <a:pt x="10468" y="2367"/>
                    <a:pt x="10100" y="1683"/>
                    <a:pt x="9522" y="1157"/>
                  </a:cubicBezTo>
                  <a:cubicBezTo>
                    <a:pt x="9206" y="947"/>
                    <a:pt x="8943" y="684"/>
                    <a:pt x="8627" y="473"/>
                  </a:cubicBezTo>
                  <a:cubicBezTo>
                    <a:pt x="7891" y="105"/>
                    <a:pt x="7154" y="0"/>
                    <a:pt x="6313" y="0"/>
                  </a:cubicBezTo>
                  <a:close/>
                </a:path>
              </a:pathLst>
            </a:custGeom>
            <a:solidFill>
              <a:srgbClr val="7BB8EF">
                <a:alpha val="34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51" name="Google Shape;2351;p8"/>
            <p:cNvSpPr/>
            <p:nvPr/>
          </p:nvSpPr>
          <p:spPr>
            <a:xfrm>
              <a:off x="4248428" y="1227375"/>
              <a:ext cx="848747" cy="402790"/>
            </a:xfrm>
            <a:custGeom>
              <a:avLst/>
              <a:gdLst/>
              <a:ahLst/>
              <a:cxnLst/>
              <a:rect l="l" t="t" r="r" b="b"/>
              <a:pathLst>
                <a:path w="24725" h="10627" extrusionOk="0">
                  <a:moveTo>
                    <a:pt x="7312" y="0"/>
                  </a:moveTo>
                  <a:cubicBezTo>
                    <a:pt x="6681" y="0"/>
                    <a:pt x="6050" y="210"/>
                    <a:pt x="5471" y="473"/>
                  </a:cubicBezTo>
                  <a:cubicBezTo>
                    <a:pt x="4892" y="631"/>
                    <a:pt x="4366" y="1052"/>
                    <a:pt x="3893" y="1526"/>
                  </a:cubicBezTo>
                  <a:cubicBezTo>
                    <a:pt x="3420" y="1946"/>
                    <a:pt x="3104" y="2578"/>
                    <a:pt x="2894" y="3156"/>
                  </a:cubicBezTo>
                  <a:cubicBezTo>
                    <a:pt x="2630" y="3735"/>
                    <a:pt x="2525" y="4419"/>
                    <a:pt x="2578" y="5050"/>
                  </a:cubicBezTo>
                  <a:cubicBezTo>
                    <a:pt x="2630" y="5471"/>
                    <a:pt x="2736" y="5892"/>
                    <a:pt x="2788" y="6313"/>
                  </a:cubicBezTo>
                  <a:cubicBezTo>
                    <a:pt x="2999" y="6891"/>
                    <a:pt x="3262" y="7417"/>
                    <a:pt x="3630" y="7891"/>
                  </a:cubicBezTo>
                  <a:cubicBezTo>
                    <a:pt x="3157" y="7943"/>
                    <a:pt x="2736" y="8101"/>
                    <a:pt x="2262" y="8259"/>
                  </a:cubicBezTo>
                  <a:cubicBezTo>
                    <a:pt x="1736" y="8469"/>
                    <a:pt x="1263" y="8785"/>
                    <a:pt x="895" y="9258"/>
                  </a:cubicBezTo>
                  <a:cubicBezTo>
                    <a:pt x="474" y="9679"/>
                    <a:pt x="211" y="10100"/>
                    <a:pt x="0" y="10626"/>
                  </a:cubicBezTo>
                  <a:lnTo>
                    <a:pt x="24725" y="10626"/>
                  </a:lnTo>
                  <a:cubicBezTo>
                    <a:pt x="24462" y="10048"/>
                    <a:pt x="24093" y="9521"/>
                    <a:pt x="23620" y="9048"/>
                  </a:cubicBezTo>
                  <a:cubicBezTo>
                    <a:pt x="23304" y="8785"/>
                    <a:pt x="22883" y="8522"/>
                    <a:pt x="22568" y="8364"/>
                  </a:cubicBezTo>
                  <a:cubicBezTo>
                    <a:pt x="21779" y="7943"/>
                    <a:pt x="20937" y="7733"/>
                    <a:pt x="19990" y="7733"/>
                  </a:cubicBezTo>
                  <a:cubicBezTo>
                    <a:pt x="19622" y="7733"/>
                    <a:pt x="19201" y="7838"/>
                    <a:pt x="18885" y="7943"/>
                  </a:cubicBezTo>
                  <a:cubicBezTo>
                    <a:pt x="18833" y="7680"/>
                    <a:pt x="18833" y="7417"/>
                    <a:pt x="18780" y="7154"/>
                  </a:cubicBezTo>
                  <a:cubicBezTo>
                    <a:pt x="18517" y="6365"/>
                    <a:pt x="18096" y="5629"/>
                    <a:pt x="17465" y="5103"/>
                  </a:cubicBezTo>
                  <a:cubicBezTo>
                    <a:pt x="17097" y="4840"/>
                    <a:pt x="16781" y="4682"/>
                    <a:pt x="16466" y="4419"/>
                  </a:cubicBezTo>
                  <a:cubicBezTo>
                    <a:pt x="15677" y="3998"/>
                    <a:pt x="14887" y="3788"/>
                    <a:pt x="13941" y="3788"/>
                  </a:cubicBezTo>
                  <a:cubicBezTo>
                    <a:pt x="13362" y="3788"/>
                    <a:pt x="12888" y="3945"/>
                    <a:pt x="12362" y="4156"/>
                  </a:cubicBezTo>
                  <a:cubicBezTo>
                    <a:pt x="12310" y="3893"/>
                    <a:pt x="12310" y="3682"/>
                    <a:pt x="12257" y="3419"/>
                  </a:cubicBezTo>
                  <a:cubicBezTo>
                    <a:pt x="11994" y="2630"/>
                    <a:pt x="11521" y="1894"/>
                    <a:pt x="10942" y="1315"/>
                  </a:cubicBezTo>
                  <a:cubicBezTo>
                    <a:pt x="10626" y="1052"/>
                    <a:pt x="10258" y="789"/>
                    <a:pt x="9890" y="579"/>
                  </a:cubicBezTo>
                  <a:cubicBezTo>
                    <a:pt x="9101" y="210"/>
                    <a:pt x="8259" y="0"/>
                    <a:pt x="7312" y="0"/>
                  </a:cubicBezTo>
                  <a:close/>
                </a:path>
              </a:pathLst>
            </a:custGeom>
            <a:solidFill>
              <a:srgbClr val="7BB8EF">
                <a:alpha val="34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2352" name="Google Shape;2352;p8"/>
            <p:cNvGrpSpPr/>
            <p:nvPr/>
          </p:nvGrpSpPr>
          <p:grpSpPr>
            <a:xfrm>
              <a:off x="9631959" y="3959950"/>
              <a:ext cx="340302" cy="334375"/>
              <a:chOff x="4864725" y="4564050"/>
              <a:chExt cx="337300" cy="334375"/>
            </a:xfrm>
          </p:grpSpPr>
          <p:sp>
            <p:nvSpPr>
              <p:cNvPr id="2353" name="Google Shape;2353;p8"/>
              <p:cNvSpPr/>
              <p:nvPr/>
            </p:nvSpPr>
            <p:spPr>
              <a:xfrm>
                <a:off x="4864725" y="4564050"/>
                <a:ext cx="337300" cy="333600"/>
              </a:xfrm>
              <a:custGeom>
                <a:avLst/>
                <a:gdLst/>
                <a:ahLst/>
                <a:cxnLst/>
                <a:rect l="l" t="t" r="r" b="b"/>
                <a:pathLst>
                  <a:path w="13492" h="13344" extrusionOk="0">
                    <a:moveTo>
                      <a:pt x="5708" y="1"/>
                    </a:moveTo>
                    <a:cubicBezTo>
                      <a:pt x="5266" y="1"/>
                      <a:pt x="4832" y="312"/>
                      <a:pt x="4735" y="861"/>
                    </a:cubicBezTo>
                    <a:lnTo>
                      <a:pt x="4261" y="4385"/>
                    </a:lnTo>
                    <a:lnTo>
                      <a:pt x="894" y="5490"/>
                    </a:lnTo>
                    <a:cubicBezTo>
                      <a:pt x="53" y="5753"/>
                      <a:pt x="0" y="6910"/>
                      <a:pt x="789" y="7279"/>
                    </a:cubicBezTo>
                    <a:lnTo>
                      <a:pt x="3998" y="8857"/>
                    </a:lnTo>
                    <a:lnTo>
                      <a:pt x="4051" y="12381"/>
                    </a:lnTo>
                    <a:cubicBezTo>
                      <a:pt x="4051" y="12981"/>
                      <a:pt x="4523" y="13344"/>
                      <a:pt x="5009" y="13344"/>
                    </a:cubicBezTo>
                    <a:cubicBezTo>
                      <a:pt x="5248" y="13344"/>
                      <a:pt x="5491" y="13256"/>
                      <a:pt x="5681" y="13065"/>
                    </a:cubicBezTo>
                    <a:lnTo>
                      <a:pt x="8154" y="10487"/>
                    </a:lnTo>
                    <a:lnTo>
                      <a:pt x="11573" y="11540"/>
                    </a:lnTo>
                    <a:cubicBezTo>
                      <a:pt x="11670" y="11572"/>
                      <a:pt x="11764" y="11587"/>
                      <a:pt x="11856" y="11587"/>
                    </a:cubicBezTo>
                    <a:cubicBezTo>
                      <a:pt x="12514" y="11587"/>
                      <a:pt x="13001" y="10818"/>
                      <a:pt x="12678" y="10172"/>
                    </a:cubicBezTo>
                    <a:lnTo>
                      <a:pt x="10942" y="7016"/>
                    </a:lnTo>
                    <a:lnTo>
                      <a:pt x="12994" y="4122"/>
                    </a:lnTo>
                    <a:cubicBezTo>
                      <a:pt x="13491" y="3426"/>
                      <a:pt x="13001" y="2588"/>
                      <a:pt x="12234" y="2588"/>
                    </a:cubicBezTo>
                    <a:cubicBezTo>
                      <a:pt x="12190" y="2588"/>
                      <a:pt x="12145" y="2591"/>
                      <a:pt x="12099" y="2597"/>
                    </a:cubicBezTo>
                    <a:lnTo>
                      <a:pt x="8575" y="3281"/>
                    </a:lnTo>
                    <a:lnTo>
                      <a:pt x="6471" y="387"/>
                    </a:lnTo>
                    <a:cubicBezTo>
                      <a:pt x="6268" y="123"/>
                      <a:pt x="5986" y="1"/>
                      <a:pt x="570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354" name="Google Shape;2354;p8"/>
              <p:cNvSpPr/>
              <p:nvPr/>
            </p:nvSpPr>
            <p:spPr>
              <a:xfrm>
                <a:off x="5079075" y="4628800"/>
                <a:ext cx="114450" cy="33050"/>
              </a:xfrm>
              <a:custGeom>
                <a:avLst/>
                <a:gdLst/>
                <a:ahLst/>
                <a:cxnLst/>
                <a:rect l="l" t="t" r="r" b="b"/>
                <a:pathLst>
                  <a:path w="4578" h="1322" extrusionOk="0">
                    <a:moveTo>
                      <a:pt x="3633" y="0"/>
                    </a:moveTo>
                    <a:cubicBezTo>
                      <a:pt x="3598" y="0"/>
                      <a:pt x="3561" y="2"/>
                      <a:pt x="3525" y="7"/>
                    </a:cubicBezTo>
                    <a:lnTo>
                      <a:pt x="1" y="691"/>
                    </a:lnTo>
                    <a:lnTo>
                      <a:pt x="527" y="1322"/>
                    </a:lnTo>
                    <a:lnTo>
                      <a:pt x="4577" y="585"/>
                    </a:lnTo>
                    <a:cubicBezTo>
                      <a:pt x="4385" y="249"/>
                      <a:pt x="4017" y="0"/>
                      <a:pt x="3633" y="0"/>
                    </a:cubicBezTo>
                    <a:close/>
                  </a:path>
                </a:pathLst>
              </a:custGeom>
              <a:solidFill>
                <a:srgbClr val="191919">
                  <a:alpha val="7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355" name="Google Shape;2355;p8"/>
              <p:cNvSpPr/>
              <p:nvPr/>
            </p:nvSpPr>
            <p:spPr>
              <a:xfrm>
                <a:off x="4867350" y="4564050"/>
                <a:ext cx="163100" cy="334375"/>
              </a:xfrm>
              <a:custGeom>
                <a:avLst/>
                <a:gdLst/>
                <a:ahLst/>
                <a:cxnLst/>
                <a:rect l="l" t="t" r="r" b="b"/>
                <a:pathLst>
                  <a:path w="6524" h="13375" extrusionOk="0">
                    <a:moveTo>
                      <a:pt x="5606" y="1"/>
                    </a:moveTo>
                    <a:cubicBezTo>
                      <a:pt x="5168" y="1"/>
                      <a:pt x="4747" y="312"/>
                      <a:pt x="4682" y="861"/>
                    </a:cubicBezTo>
                    <a:lnTo>
                      <a:pt x="4209" y="4385"/>
                    </a:lnTo>
                    <a:lnTo>
                      <a:pt x="842" y="5490"/>
                    </a:lnTo>
                    <a:cubicBezTo>
                      <a:pt x="53" y="5753"/>
                      <a:pt x="0" y="6910"/>
                      <a:pt x="737" y="7279"/>
                    </a:cubicBezTo>
                    <a:lnTo>
                      <a:pt x="3946" y="8857"/>
                    </a:lnTo>
                    <a:lnTo>
                      <a:pt x="3998" y="12381"/>
                    </a:lnTo>
                    <a:cubicBezTo>
                      <a:pt x="3998" y="12959"/>
                      <a:pt x="4484" y="13375"/>
                      <a:pt x="4998" y="13375"/>
                    </a:cubicBezTo>
                    <a:cubicBezTo>
                      <a:pt x="5139" y="13375"/>
                      <a:pt x="5283" y="13344"/>
                      <a:pt x="5419" y="13276"/>
                    </a:cubicBezTo>
                    <a:cubicBezTo>
                      <a:pt x="5313" y="13118"/>
                      <a:pt x="5313" y="13012"/>
                      <a:pt x="5313" y="12855"/>
                    </a:cubicBezTo>
                    <a:lnTo>
                      <a:pt x="5261" y="9330"/>
                    </a:lnTo>
                    <a:lnTo>
                      <a:pt x="2052" y="7752"/>
                    </a:lnTo>
                    <a:cubicBezTo>
                      <a:pt x="1263" y="7331"/>
                      <a:pt x="1315" y="6226"/>
                      <a:pt x="2157" y="5963"/>
                    </a:cubicBezTo>
                    <a:lnTo>
                      <a:pt x="5524" y="4859"/>
                    </a:lnTo>
                    <a:lnTo>
                      <a:pt x="5997" y="1282"/>
                    </a:lnTo>
                    <a:cubicBezTo>
                      <a:pt x="6050" y="966"/>
                      <a:pt x="6260" y="703"/>
                      <a:pt x="6523" y="598"/>
                    </a:cubicBezTo>
                    <a:lnTo>
                      <a:pt x="6366" y="387"/>
                    </a:lnTo>
                    <a:cubicBezTo>
                      <a:pt x="6163" y="123"/>
                      <a:pt x="5881" y="1"/>
                      <a:pt x="5606" y="1"/>
                    </a:cubicBezTo>
                    <a:close/>
                  </a:path>
                </a:pathLst>
              </a:custGeom>
              <a:solidFill>
                <a:srgbClr val="191919">
                  <a:alpha val="7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2356" name="Google Shape;2356;p8"/>
            <p:cNvGrpSpPr/>
            <p:nvPr/>
          </p:nvGrpSpPr>
          <p:grpSpPr>
            <a:xfrm>
              <a:off x="6981913" y="6588475"/>
              <a:ext cx="291244" cy="277550"/>
              <a:chOff x="3689675" y="865975"/>
              <a:chExt cx="288675" cy="277550"/>
            </a:xfrm>
          </p:grpSpPr>
          <p:sp>
            <p:nvSpPr>
              <p:cNvPr id="2357" name="Google Shape;2357;p8"/>
              <p:cNvSpPr/>
              <p:nvPr/>
            </p:nvSpPr>
            <p:spPr>
              <a:xfrm>
                <a:off x="3691350" y="865975"/>
                <a:ext cx="287000" cy="277550"/>
              </a:xfrm>
              <a:custGeom>
                <a:avLst/>
                <a:gdLst/>
                <a:ahLst/>
                <a:cxnLst/>
                <a:rect l="l" t="t" r="r" b="b"/>
                <a:pathLst>
                  <a:path w="11480" h="11102" extrusionOk="0">
                    <a:moveTo>
                      <a:pt x="6491" y="0"/>
                    </a:moveTo>
                    <a:cubicBezTo>
                      <a:pt x="6242" y="0"/>
                      <a:pt x="5984" y="106"/>
                      <a:pt x="5798" y="333"/>
                    </a:cubicBezTo>
                    <a:lnTo>
                      <a:pt x="4115" y="2805"/>
                    </a:lnTo>
                    <a:lnTo>
                      <a:pt x="1169" y="2332"/>
                    </a:lnTo>
                    <a:cubicBezTo>
                      <a:pt x="1109" y="2318"/>
                      <a:pt x="1050" y="2311"/>
                      <a:pt x="992" y="2311"/>
                    </a:cubicBezTo>
                    <a:cubicBezTo>
                      <a:pt x="400" y="2311"/>
                      <a:pt x="1" y="3014"/>
                      <a:pt x="432" y="3542"/>
                    </a:cubicBezTo>
                    <a:lnTo>
                      <a:pt x="2274" y="5909"/>
                    </a:lnTo>
                    <a:lnTo>
                      <a:pt x="958" y="8644"/>
                    </a:lnTo>
                    <a:cubicBezTo>
                      <a:pt x="688" y="9186"/>
                      <a:pt x="1113" y="9804"/>
                      <a:pt x="1671" y="9804"/>
                    </a:cubicBezTo>
                    <a:cubicBezTo>
                      <a:pt x="1764" y="9804"/>
                      <a:pt x="1860" y="9787"/>
                      <a:pt x="1958" y="9749"/>
                    </a:cubicBezTo>
                    <a:lnTo>
                      <a:pt x="4746" y="8750"/>
                    </a:lnTo>
                    <a:lnTo>
                      <a:pt x="6850" y="10854"/>
                    </a:lnTo>
                    <a:cubicBezTo>
                      <a:pt x="7021" y="11025"/>
                      <a:pt x="7231" y="11101"/>
                      <a:pt x="7437" y="11101"/>
                    </a:cubicBezTo>
                    <a:cubicBezTo>
                      <a:pt x="7863" y="11101"/>
                      <a:pt x="8271" y="10772"/>
                      <a:pt x="8271" y="10275"/>
                    </a:cubicBezTo>
                    <a:lnTo>
                      <a:pt x="8165" y="7329"/>
                    </a:lnTo>
                    <a:lnTo>
                      <a:pt x="10796" y="5962"/>
                    </a:lnTo>
                    <a:cubicBezTo>
                      <a:pt x="11479" y="5593"/>
                      <a:pt x="11322" y="4699"/>
                      <a:pt x="10690" y="4489"/>
                    </a:cubicBezTo>
                    <a:lnTo>
                      <a:pt x="7797" y="3647"/>
                    </a:lnTo>
                    <a:lnTo>
                      <a:pt x="7271" y="701"/>
                    </a:lnTo>
                    <a:cubicBezTo>
                      <a:pt x="7239" y="254"/>
                      <a:pt x="6877" y="0"/>
                      <a:pt x="6491" y="0"/>
                    </a:cubicBezTo>
                    <a:close/>
                  </a:path>
                </a:pathLst>
              </a:custGeom>
              <a:solidFill>
                <a:srgbClr val="FCC34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358" name="Google Shape;2358;p8"/>
              <p:cNvSpPr/>
              <p:nvPr/>
            </p:nvSpPr>
            <p:spPr>
              <a:xfrm>
                <a:off x="3884950" y="957150"/>
                <a:ext cx="86825" cy="40775"/>
              </a:xfrm>
              <a:custGeom>
                <a:avLst/>
                <a:gdLst/>
                <a:ahLst/>
                <a:cxnLst/>
                <a:rect l="l" t="t" r="r" b="b"/>
                <a:pathLst>
                  <a:path w="3473" h="1631" extrusionOk="0">
                    <a:moveTo>
                      <a:pt x="0" y="0"/>
                    </a:moveTo>
                    <a:lnTo>
                      <a:pt x="158" y="631"/>
                    </a:lnTo>
                    <a:lnTo>
                      <a:pt x="3472" y="1631"/>
                    </a:lnTo>
                    <a:cubicBezTo>
                      <a:pt x="3472" y="1315"/>
                      <a:pt x="3262" y="894"/>
                      <a:pt x="2894" y="842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AB83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359" name="Google Shape;2359;p8"/>
              <p:cNvSpPr/>
              <p:nvPr/>
            </p:nvSpPr>
            <p:spPr>
              <a:xfrm>
                <a:off x="3689675" y="867575"/>
                <a:ext cx="183475" cy="246075"/>
              </a:xfrm>
              <a:custGeom>
                <a:avLst/>
                <a:gdLst/>
                <a:ahLst/>
                <a:cxnLst/>
                <a:rect l="l" t="t" r="r" b="b"/>
                <a:pathLst>
                  <a:path w="7339" h="9843" extrusionOk="0">
                    <a:moveTo>
                      <a:pt x="6452" y="0"/>
                    </a:moveTo>
                    <a:cubicBezTo>
                      <a:pt x="6207" y="0"/>
                      <a:pt x="5962" y="118"/>
                      <a:pt x="5813" y="374"/>
                    </a:cubicBezTo>
                    <a:lnTo>
                      <a:pt x="4129" y="2794"/>
                    </a:lnTo>
                    <a:lnTo>
                      <a:pt x="1131" y="2320"/>
                    </a:lnTo>
                    <a:cubicBezTo>
                      <a:pt x="1091" y="2314"/>
                      <a:pt x="1052" y="2311"/>
                      <a:pt x="1014" y="2311"/>
                    </a:cubicBezTo>
                    <a:cubicBezTo>
                      <a:pt x="395" y="2311"/>
                      <a:pt x="1" y="3087"/>
                      <a:pt x="447" y="3583"/>
                    </a:cubicBezTo>
                    <a:lnTo>
                      <a:pt x="2288" y="5950"/>
                    </a:lnTo>
                    <a:lnTo>
                      <a:pt x="973" y="8633"/>
                    </a:lnTo>
                    <a:cubicBezTo>
                      <a:pt x="710" y="9212"/>
                      <a:pt x="1078" y="9843"/>
                      <a:pt x="1657" y="9843"/>
                    </a:cubicBezTo>
                    <a:cubicBezTo>
                      <a:pt x="1762" y="9685"/>
                      <a:pt x="1762" y="9633"/>
                      <a:pt x="1815" y="9475"/>
                    </a:cubicBezTo>
                    <a:lnTo>
                      <a:pt x="3130" y="6792"/>
                    </a:lnTo>
                    <a:lnTo>
                      <a:pt x="1288" y="4425"/>
                    </a:lnTo>
                    <a:cubicBezTo>
                      <a:pt x="844" y="3881"/>
                      <a:pt x="1281" y="3153"/>
                      <a:pt x="1858" y="3153"/>
                    </a:cubicBezTo>
                    <a:cubicBezTo>
                      <a:pt x="1896" y="3153"/>
                      <a:pt x="1934" y="3156"/>
                      <a:pt x="1972" y="3162"/>
                    </a:cubicBezTo>
                    <a:lnTo>
                      <a:pt x="4971" y="3636"/>
                    </a:lnTo>
                    <a:lnTo>
                      <a:pt x="6654" y="1216"/>
                    </a:lnTo>
                    <a:cubicBezTo>
                      <a:pt x="6865" y="953"/>
                      <a:pt x="7075" y="900"/>
                      <a:pt x="7338" y="900"/>
                    </a:cubicBezTo>
                    <a:lnTo>
                      <a:pt x="7233" y="690"/>
                    </a:lnTo>
                    <a:cubicBezTo>
                      <a:pt x="7170" y="252"/>
                      <a:pt x="6811" y="0"/>
                      <a:pt x="6452" y="0"/>
                    </a:cubicBezTo>
                    <a:close/>
                  </a:path>
                </a:pathLst>
              </a:custGeom>
              <a:solidFill>
                <a:srgbClr val="191919">
                  <a:alpha val="7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2360" name="Google Shape;2360;p8"/>
            <p:cNvGrpSpPr/>
            <p:nvPr/>
          </p:nvGrpSpPr>
          <p:grpSpPr>
            <a:xfrm>
              <a:off x="6643903" y="1074100"/>
              <a:ext cx="295255" cy="276725"/>
              <a:chOff x="5348675" y="2068175"/>
              <a:chExt cx="292650" cy="276725"/>
            </a:xfrm>
          </p:grpSpPr>
          <p:sp>
            <p:nvSpPr>
              <p:cNvPr id="2361" name="Google Shape;2361;p8"/>
              <p:cNvSpPr/>
              <p:nvPr/>
            </p:nvSpPr>
            <p:spPr>
              <a:xfrm>
                <a:off x="5353950" y="2069650"/>
                <a:ext cx="287375" cy="273500"/>
              </a:xfrm>
              <a:custGeom>
                <a:avLst/>
                <a:gdLst/>
                <a:ahLst/>
                <a:cxnLst/>
                <a:rect l="l" t="t" r="r" b="b"/>
                <a:pathLst>
                  <a:path w="11495" h="10940" extrusionOk="0">
                    <a:moveTo>
                      <a:pt x="3407" y="1"/>
                    </a:moveTo>
                    <a:cubicBezTo>
                      <a:pt x="2961" y="1"/>
                      <a:pt x="2567" y="368"/>
                      <a:pt x="2683" y="793"/>
                    </a:cubicBezTo>
                    <a:lnTo>
                      <a:pt x="3104" y="3739"/>
                    </a:lnTo>
                    <a:lnTo>
                      <a:pt x="579" y="5369"/>
                    </a:lnTo>
                    <a:cubicBezTo>
                      <a:pt x="0" y="5790"/>
                      <a:pt x="158" y="6685"/>
                      <a:pt x="842" y="6842"/>
                    </a:cubicBezTo>
                    <a:lnTo>
                      <a:pt x="3840" y="7421"/>
                    </a:lnTo>
                    <a:lnTo>
                      <a:pt x="4629" y="10314"/>
                    </a:lnTo>
                    <a:cubicBezTo>
                      <a:pt x="4688" y="10725"/>
                      <a:pt x="5025" y="10939"/>
                      <a:pt x="5366" y="10939"/>
                    </a:cubicBezTo>
                    <a:cubicBezTo>
                      <a:pt x="5636" y="10939"/>
                      <a:pt x="5910" y="10804"/>
                      <a:pt x="6050" y="10525"/>
                    </a:cubicBezTo>
                    <a:lnTo>
                      <a:pt x="7523" y="7894"/>
                    </a:lnTo>
                    <a:lnTo>
                      <a:pt x="10469" y="8000"/>
                    </a:lnTo>
                    <a:cubicBezTo>
                      <a:pt x="10503" y="8005"/>
                      <a:pt x="10537" y="8008"/>
                      <a:pt x="10570" y="8008"/>
                    </a:cubicBezTo>
                    <a:cubicBezTo>
                      <a:pt x="11143" y="8008"/>
                      <a:pt x="11495" y="7182"/>
                      <a:pt x="11047" y="6685"/>
                    </a:cubicBezTo>
                    <a:lnTo>
                      <a:pt x="8996" y="4528"/>
                    </a:lnTo>
                    <a:lnTo>
                      <a:pt x="10048" y="1740"/>
                    </a:lnTo>
                    <a:cubicBezTo>
                      <a:pt x="10220" y="1181"/>
                      <a:pt x="9829" y="657"/>
                      <a:pt x="9307" y="657"/>
                    </a:cubicBezTo>
                    <a:cubicBezTo>
                      <a:pt x="9191" y="657"/>
                      <a:pt x="9068" y="683"/>
                      <a:pt x="8943" y="740"/>
                    </a:cubicBezTo>
                    <a:lnTo>
                      <a:pt x="6260" y="2003"/>
                    </a:lnTo>
                    <a:lnTo>
                      <a:pt x="3893" y="162"/>
                    </a:lnTo>
                    <a:cubicBezTo>
                      <a:pt x="3739" y="49"/>
                      <a:pt x="3569" y="1"/>
                      <a:pt x="3407" y="1"/>
                    </a:cubicBezTo>
                    <a:close/>
                  </a:path>
                </a:pathLst>
              </a:custGeom>
              <a:solidFill>
                <a:srgbClr val="FCC34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362" name="Google Shape;2362;p8"/>
              <p:cNvSpPr/>
              <p:nvPr/>
            </p:nvSpPr>
            <p:spPr>
              <a:xfrm>
                <a:off x="5507800" y="2086575"/>
                <a:ext cx="93400" cy="43675"/>
              </a:xfrm>
              <a:custGeom>
                <a:avLst/>
                <a:gdLst/>
                <a:ahLst/>
                <a:cxnLst/>
                <a:rect l="l" t="t" r="r" b="b"/>
                <a:pathLst>
                  <a:path w="3736" h="1747" extrusionOk="0">
                    <a:moveTo>
                      <a:pt x="3047" y="0"/>
                    </a:moveTo>
                    <a:cubicBezTo>
                      <a:pt x="2943" y="0"/>
                      <a:pt x="2838" y="20"/>
                      <a:pt x="2736" y="63"/>
                    </a:cubicBezTo>
                    <a:lnTo>
                      <a:pt x="1" y="1326"/>
                    </a:lnTo>
                    <a:lnTo>
                      <a:pt x="632" y="1747"/>
                    </a:lnTo>
                    <a:lnTo>
                      <a:pt x="3736" y="326"/>
                    </a:lnTo>
                    <a:cubicBezTo>
                      <a:pt x="3583" y="136"/>
                      <a:pt x="3320" y="0"/>
                      <a:pt x="3047" y="0"/>
                    </a:cubicBezTo>
                    <a:close/>
                  </a:path>
                </a:pathLst>
              </a:custGeom>
              <a:solidFill>
                <a:srgbClr val="191919">
                  <a:alpha val="7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363" name="Google Shape;2363;p8"/>
              <p:cNvSpPr/>
              <p:nvPr/>
            </p:nvSpPr>
            <p:spPr>
              <a:xfrm>
                <a:off x="5348675" y="2068175"/>
                <a:ext cx="148650" cy="276725"/>
              </a:xfrm>
              <a:custGeom>
                <a:avLst/>
                <a:gdLst/>
                <a:ahLst/>
                <a:cxnLst/>
                <a:rect l="l" t="t" r="r" b="b"/>
                <a:pathLst>
                  <a:path w="5946" h="11069" extrusionOk="0">
                    <a:moveTo>
                      <a:pt x="3520" y="1"/>
                    </a:moveTo>
                    <a:cubicBezTo>
                      <a:pt x="3056" y="1"/>
                      <a:pt x="2660" y="369"/>
                      <a:pt x="2736" y="904"/>
                    </a:cubicBezTo>
                    <a:lnTo>
                      <a:pt x="3104" y="3850"/>
                    </a:lnTo>
                    <a:lnTo>
                      <a:pt x="632" y="5534"/>
                    </a:lnTo>
                    <a:cubicBezTo>
                      <a:pt x="1" y="5902"/>
                      <a:pt x="211" y="6849"/>
                      <a:pt x="895" y="6954"/>
                    </a:cubicBezTo>
                    <a:lnTo>
                      <a:pt x="3841" y="7533"/>
                    </a:lnTo>
                    <a:lnTo>
                      <a:pt x="4630" y="10478"/>
                    </a:lnTo>
                    <a:cubicBezTo>
                      <a:pt x="4765" y="10849"/>
                      <a:pt x="5093" y="11068"/>
                      <a:pt x="5422" y="11068"/>
                    </a:cubicBezTo>
                    <a:cubicBezTo>
                      <a:pt x="5608" y="11068"/>
                      <a:pt x="5793" y="10998"/>
                      <a:pt x="5945" y="10847"/>
                    </a:cubicBezTo>
                    <a:cubicBezTo>
                      <a:pt x="5945" y="10794"/>
                      <a:pt x="5945" y="10741"/>
                      <a:pt x="5893" y="10584"/>
                    </a:cubicBezTo>
                    <a:lnTo>
                      <a:pt x="5103" y="7690"/>
                    </a:lnTo>
                    <a:lnTo>
                      <a:pt x="2105" y="7112"/>
                    </a:lnTo>
                    <a:cubicBezTo>
                      <a:pt x="1421" y="6954"/>
                      <a:pt x="1263" y="6060"/>
                      <a:pt x="1842" y="5639"/>
                    </a:cubicBezTo>
                    <a:lnTo>
                      <a:pt x="4367" y="4008"/>
                    </a:lnTo>
                    <a:lnTo>
                      <a:pt x="3946" y="1062"/>
                    </a:lnTo>
                    <a:cubicBezTo>
                      <a:pt x="3894" y="799"/>
                      <a:pt x="4051" y="536"/>
                      <a:pt x="4209" y="326"/>
                    </a:cubicBezTo>
                    <a:lnTo>
                      <a:pt x="4051" y="168"/>
                    </a:lnTo>
                    <a:cubicBezTo>
                      <a:pt x="3879" y="53"/>
                      <a:pt x="3694" y="1"/>
                      <a:pt x="3520" y="1"/>
                    </a:cubicBezTo>
                    <a:close/>
                  </a:path>
                </a:pathLst>
              </a:custGeom>
              <a:solidFill>
                <a:srgbClr val="191919">
                  <a:alpha val="7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2364" name="Google Shape;2364;p8"/>
            <p:cNvGrpSpPr/>
            <p:nvPr/>
          </p:nvGrpSpPr>
          <p:grpSpPr>
            <a:xfrm>
              <a:off x="3073043" y="6288528"/>
              <a:ext cx="228593" cy="194302"/>
              <a:chOff x="1916200" y="1417475"/>
              <a:chExt cx="229350" cy="228000"/>
            </a:xfrm>
          </p:grpSpPr>
          <p:sp>
            <p:nvSpPr>
              <p:cNvPr id="2365" name="Google Shape;2365;p8"/>
              <p:cNvSpPr/>
              <p:nvPr/>
            </p:nvSpPr>
            <p:spPr>
              <a:xfrm>
                <a:off x="1918850" y="1417475"/>
                <a:ext cx="226700" cy="227800"/>
              </a:xfrm>
              <a:custGeom>
                <a:avLst/>
                <a:gdLst/>
                <a:ahLst/>
                <a:cxnLst/>
                <a:rect l="l" t="t" r="r" b="b"/>
                <a:pathLst>
                  <a:path w="9068" h="9112" extrusionOk="0">
                    <a:moveTo>
                      <a:pt x="3793" y="1"/>
                    </a:moveTo>
                    <a:cubicBezTo>
                      <a:pt x="3485" y="1"/>
                      <a:pt x="3189" y="218"/>
                      <a:pt x="3156" y="577"/>
                    </a:cubicBezTo>
                    <a:lnTo>
                      <a:pt x="2893" y="2997"/>
                    </a:lnTo>
                    <a:lnTo>
                      <a:pt x="579" y="3786"/>
                    </a:lnTo>
                    <a:cubicBezTo>
                      <a:pt x="53" y="3944"/>
                      <a:pt x="0" y="4733"/>
                      <a:pt x="526" y="4996"/>
                    </a:cubicBezTo>
                    <a:lnTo>
                      <a:pt x="2683" y="6048"/>
                    </a:lnTo>
                    <a:lnTo>
                      <a:pt x="2683" y="8468"/>
                    </a:lnTo>
                    <a:cubicBezTo>
                      <a:pt x="2683" y="8863"/>
                      <a:pt x="3027" y="9111"/>
                      <a:pt x="3362" y="9111"/>
                    </a:cubicBezTo>
                    <a:cubicBezTo>
                      <a:pt x="3517" y="9111"/>
                      <a:pt x="3671" y="9058"/>
                      <a:pt x="3788" y="8942"/>
                    </a:cubicBezTo>
                    <a:lnTo>
                      <a:pt x="5524" y="7153"/>
                    </a:lnTo>
                    <a:lnTo>
                      <a:pt x="7786" y="7889"/>
                    </a:lnTo>
                    <a:cubicBezTo>
                      <a:pt x="7871" y="7918"/>
                      <a:pt x="7953" y="7931"/>
                      <a:pt x="8029" y="7931"/>
                    </a:cubicBezTo>
                    <a:cubicBezTo>
                      <a:pt x="8518" y="7931"/>
                      <a:pt x="8802" y="7397"/>
                      <a:pt x="8575" y="6943"/>
                    </a:cubicBezTo>
                    <a:lnTo>
                      <a:pt x="7417" y="4786"/>
                    </a:lnTo>
                    <a:lnTo>
                      <a:pt x="8785" y="2787"/>
                    </a:lnTo>
                    <a:cubicBezTo>
                      <a:pt x="9067" y="2317"/>
                      <a:pt x="8803" y="1763"/>
                      <a:pt x="8331" y="1763"/>
                    </a:cubicBezTo>
                    <a:cubicBezTo>
                      <a:pt x="8275" y="1763"/>
                      <a:pt x="8215" y="1770"/>
                      <a:pt x="8154" y="1787"/>
                    </a:cubicBezTo>
                    <a:lnTo>
                      <a:pt x="5787" y="2208"/>
                    </a:lnTo>
                    <a:lnTo>
                      <a:pt x="4314" y="262"/>
                    </a:lnTo>
                    <a:cubicBezTo>
                      <a:pt x="4174" y="82"/>
                      <a:pt x="3981" y="1"/>
                      <a:pt x="379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366" name="Google Shape;2366;p8"/>
              <p:cNvSpPr/>
              <p:nvPr/>
            </p:nvSpPr>
            <p:spPr>
              <a:xfrm>
                <a:off x="2063500" y="1463200"/>
                <a:ext cx="76300" cy="21325"/>
              </a:xfrm>
              <a:custGeom>
                <a:avLst/>
                <a:gdLst/>
                <a:ahLst/>
                <a:cxnLst/>
                <a:rect l="l" t="t" r="r" b="b"/>
                <a:pathLst>
                  <a:path w="3052" h="853" extrusionOk="0">
                    <a:moveTo>
                      <a:pt x="2487" y="1"/>
                    </a:moveTo>
                    <a:cubicBezTo>
                      <a:pt x="2449" y="1"/>
                      <a:pt x="2409" y="4"/>
                      <a:pt x="2368" y="11"/>
                    </a:cubicBezTo>
                    <a:lnTo>
                      <a:pt x="1" y="484"/>
                    </a:lnTo>
                    <a:lnTo>
                      <a:pt x="316" y="853"/>
                    </a:lnTo>
                    <a:lnTo>
                      <a:pt x="3052" y="379"/>
                    </a:lnTo>
                    <a:cubicBezTo>
                      <a:pt x="2960" y="150"/>
                      <a:pt x="2749" y="1"/>
                      <a:pt x="2487" y="1"/>
                    </a:cubicBezTo>
                    <a:close/>
                  </a:path>
                </a:pathLst>
              </a:custGeom>
              <a:solidFill>
                <a:srgbClr val="FAB83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367" name="Google Shape;2367;p8"/>
              <p:cNvSpPr/>
              <p:nvPr/>
            </p:nvSpPr>
            <p:spPr>
              <a:xfrm>
                <a:off x="1916200" y="1417475"/>
                <a:ext cx="113125" cy="228000"/>
              </a:xfrm>
              <a:custGeom>
                <a:avLst/>
                <a:gdLst/>
                <a:ahLst/>
                <a:cxnLst/>
                <a:rect l="l" t="t" r="r" b="b"/>
                <a:pathLst>
                  <a:path w="4525" h="9120" extrusionOk="0">
                    <a:moveTo>
                      <a:pt x="3919" y="1"/>
                    </a:moveTo>
                    <a:cubicBezTo>
                      <a:pt x="3604" y="1"/>
                      <a:pt x="3275" y="218"/>
                      <a:pt x="3210" y="577"/>
                    </a:cubicBezTo>
                    <a:lnTo>
                      <a:pt x="2894" y="2997"/>
                    </a:lnTo>
                    <a:lnTo>
                      <a:pt x="580" y="3786"/>
                    </a:lnTo>
                    <a:cubicBezTo>
                      <a:pt x="54" y="3997"/>
                      <a:pt x="1" y="4733"/>
                      <a:pt x="527" y="4996"/>
                    </a:cubicBezTo>
                    <a:lnTo>
                      <a:pt x="2684" y="6048"/>
                    </a:lnTo>
                    <a:lnTo>
                      <a:pt x="2684" y="8468"/>
                    </a:lnTo>
                    <a:cubicBezTo>
                      <a:pt x="2684" y="8871"/>
                      <a:pt x="2992" y="9119"/>
                      <a:pt x="3349" y="9119"/>
                    </a:cubicBezTo>
                    <a:cubicBezTo>
                      <a:pt x="3458" y="9119"/>
                      <a:pt x="3572" y="9096"/>
                      <a:pt x="3683" y="9047"/>
                    </a:cubicBezTo>
                    <a:cubicBezTo>
                      <a:pt x="3631" y="8942"/>
                      <a:pt x="3631" y="8889"/>
                      <a:pt x="3631" y="8784"/>
                    </a:cubicBezTo>
                    <a:lnTo>
                      <a:pt x="3631" y="6364"/>
                    </a:lnTo>
                    <a:lnTo>
                      <a:pt x="1474" y="5312"/>
                    </a:lnTo>
                    <a:cubicBezTo>
                      <a:pt x="948" y="5049"/>
                      <a:pt x="1000" y="4260"/>
                      <a:pt x="1526" y="4154"/>
                    </a:cubicBezTo>
                    <a:lnTo>
                      <a:pt x="3841" y="3365"/>
                    </a:lnTo>
                    <a:lnTo>
                      <a:pt x="4157" y="893"/>
                    </a:lnTo>
                    <a:cubicBezTo>
                      <a:pt x="4157" y="630"/>
                      <a:pt x="4367" y="525"/>
                      <a:pt x="4525" y="367"/>
                    </a:cubicBezTo>
                    <a:lnTo>
                      <a:pt x="4420" y="262"/>
                    </a:lnTo>
                    <a:cubicBezTo>
                      <a:pt x="4300" y="82"/>
                      <a:pt x="4112" y="1"/>
                      <a:pt x="3919" y="1"/>
                    </a:cubicBezTo>
                    <a:close/>
                  </a:path>
                </a:pathLst>
              </a:custGeom>
              <a:solidFill>
                <a:srgbClr val="191919">
                  <a:alpha val="7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2368" name="Google Shape;2368;p8"/>
            <p:cNvGrpSpPr/>
            <p:nvPr/>
          </p:nvGrpSpPr>
          <p:grpSpPr>
            <a:xfrm>
              <a:off x="8472525" y="4670500"/>
              <a:ext cx="135369" cy="129375"/>
              <a:chOff x="2419900" y="952925"/>
              <a:chExt cx="134175" cy="129375"/>
            </a:xfrm>
          </p:grpSpPr>
          <p:sp>
            <p:nvSpPr>
              <p:cNvPr id="2369" name="Google Shape;2369;p8"/>
              <p:cNvSpPr/>
              <p:nvPr/>
            </p:nvSpPr>
            <p:spPr>
              <a:xfrm>
                <a:off x="2421550" y="952925"/>
                <a:ext cx="132525" cy="129375"/>
              </a:xfrm>
              <a:custGeom>
                <a:avLst/>
                <a:gdLst/>
                <a:ahLst/>
                <a:cxnLst/>
                <a:rect l="l" t="t" r="r" b="b"/>
                <a:pathLst>
                  <a:path w="5301" h="5175" extrusionOk="0">
                    <a:moveTo>
                      <a:pt x="2854" y="1"/>
                    </a:moveTo>
                    <a:cubicBezTo>
                      <a:pt x="2742" y="1"/>
                      <a:pt x="2640" y="55"/>
                      <a:pt x="2617" y="169"/>
                    </a:cubicBezTo>
                    <a:lnTo>
                      <a:pt x="1881" y="1326"/>
                    </a:lnTo>
                    <a:lnTo>
                      <a:pt x="513" y="1221"/>
                    </a:lnTo>
                    <a:cubicBezTo>
                      <a:pt x="493" y="1218"/>
                      <a:pt x="473" y="1216"/>
                      <a:pt x="453" y="1216"/>
                    </a:cubicBezTo>
                    <a:cubicBezTo>
                      <a:pt x="172" y="1216"/>
                      <a:pt x="1" y="1554"/>
                      <a:pt x="198" y="1800"/>
                    </a:cubicBezTo>
                    <a:lnTo>
                      <a:pt x="1092" y="2852"/>
                    </a:lnTo>
                    <a:lnTo>
                      <a:pt x="566" y="4167"/>
                    </a:lnTo>
                    <a:cubicBezTo>
                      <a:pt x="478" y="4431"/>
                      <a:pt x="647" y="4731"/>
                      <a:pt x="889" y="4731"/>
                    </a:cubicBezTo>
                    <a:cubicBezTo>
                      <a:pt x="937" y="4731"/>
                      <a:pt x="987" y="4719"/>
                      <a:pt x="1039" y="4693"/>
                    </a:cubicBezTo>
                    <a:lnTo>
                      <a:pt x="2354" y="4167"/>
                    </a:lnTo>
                    <a:lnTo>
                      <a:pt x="3407" y="5114"/>
                    </a:lnTo>
                    <a:cubicBezTo>
                      <a:pt x="3462" y="5155"/>
                      <a:pt x="3527" y="5175"/>
                      <a:pt x="3594" y="5175"/>
                    </a:cubicBezTo>
                    <a:cubicBezTo>
                      <a:pt x="3784" y="5175"/>
                      <a:pt x="3985" y="5018"/>
                      <a:pt x="3985" y="4746"/>
                    </a:cubicBezTo>
                    <a:lnTo>
                      <a:pt x="3880" y="3378"/>
                    </a:lnTo>
                    <a:lnTo>
                      <a:pt x="5037" y="2641"/>
                    </a:lnTo>
                    <a:cubicBezTo>
                      <a:pt x="5300" y="2536"/>
                      <a:pt x="5248" y="2063"/>
                      <a:pt x="4932" y="2010"/>
                    </a:cubicBezTo>
                    <a:lnTo>
                      <a:pt x="3512" y="1695"/>
                    </a:lnTo>
                    <a:lnTo>
                      <a:pt x="3196" y="274"/>
                    </a:lnTo>
                    <a:cubicBezTo>
                      <a:pt x="3166" y="95"/>
                      <a:pt x="3001" y="1"/>
                      <a:pt x="2854" y="1"/>
                    </a:cubicBezTo>
                    <a:close/>
                  </a:path>
                </a:pathLst>
              </a:custGeom>
              <a:solidFill>
                <a:srgbClr val="FCC34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370" name="Google Shape;2370;p8"/>
              <p:cNvSpPr/>
              <p:nvPr/>
            </p:nvSpPr>
            <p:spPr>
              <a:xfrm>
                <a:off x="2510650" y="995275"/>
                <a:ext cx="40800" cy="17125"/>
              </a:xfrm>
              <a:custGeom>
                <a:avLst/>
                <a:gdLst/>
                <a:ahLst/>
                <a:cxnLst/>
                <a:rect l="l" t="t" r="r" b="b"/>
                <a:pathLst>
                  <a:path w="1632" h="685" extrusionOk="0">
                    <a:moveTo>
                      <a:pt x="0" y="1"/>
                    </a:moveTo>
                    <a:lnTo>
                      <a:pt x="53" y="316"/>
                    </a:lnTo>
                    <a:lnTo>
                      <a:pt x="1631" y="684"/>
                    </a:lnTo>
                    <a:cubicBezTo>
                      <a:pt x="1631" y="579"/>
                      <a:pt x="1473" y="369"/>
                      <a:pt x="1368" y="316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371" name="Google Shape;2371;p8"/>
              <p:cNvSpPr/>
              <p:nvPr/>
            </p:nvSpPr>
            <p:spPr>
              <a:xfrm>
                <a:off x="2419900" y="952925"/>
                <a:ext cx="81575" cy="117875"/>
              </a:xfrm>
              <a:custGeom>
                <a:avLst/>
                <a:gdLst/>
                <a:ahLst/>
                <a:cxnLst/>
                <a:rect l="l" t="t" r="r" b="b"/>
                <a:pathLst>
                  <a:path w="3263" h="4715" extrusionOk="0">
                    <a:moveTo>
                      <a:pt x="2910" y="1"/>
                    </a:moveTo>
                    <a:cubicBezTo>
                      <a:pt x="2791" y="1"/>
                      <a:pt x="2676" y="55"/>
                      <a:pt x="2631" y="169"/>
                    </a:cubicBezTo>
                    <a:lnTo>
                      <a:pt x="1894" y="1326"/>
                    </a:lnTo>
                    <a:lnTo>
                      <a:pt x="527" y="1221"/>
                    </a:lnTo>
                    <a:cubicBezTo>
                      <a:pt x="211" y="1221"/>
                      <a:pt x="1" y="1537"/>
                      <a:pt x="211" y="1800"/>
                    </a:cubicBezTo>
                    <a:lnTo>
                      <a:pt x="444" y="2074"/>
                    </a:lnTo>
                    <a:lnTo>
                      <a:pt x="444" y="2074"/>
                    </a:lnTo>
                    <a:cubicBezTo>
                      <a:pt x="423" y="1876"/>
                      <a:pt x="553" y="1678"/>
                      <a:pt x="745" y="1678"/>
                    </a:cubicBezTo>
                    <a:cubicBezTo>
                      <a:pt x="776" y="1678"/>
                      <a:pt x="808" y="1683"/>
                      <a:pt x="842" y="1695"/>
                    </a:cubicBezTo>
                    <a:lnTo>
                      <a:pt x="2210" y="1800"/>
                    </a:lnTo>
                    <a:lnTo>
                      <a:pt x="2946" y="642"/>
                    </a:lnTo>
                    <a:cubicBezTo>
                      <a:pt x="2999" y="485"/>
                      <a:pt x="3157" y="432"/>
                      <a:pt x="3262" y="432"/>
                    </a:cubicBezTo>
                    <a:lnTo>
                      <a:pt x="3262" y="274"/>
                    </a:lnTo>
                    <a:cubicBezTo>
                      <a:pt x="3232" y="95"/>
                      <a:pt x="3067" y="1"/>
                      <a:pt x="2910" y="1"/>
                    </a:cubicBezTo>
                    <a:close/>
                    <a:moveTo>
                      <a:pt x="444" y="2074"/>
                    </a:moveTo>
                    <a:cubicBezTo>
                      <a:pt x="452" y="2143"/>
                      <a:pt x="478" y="2212"/>
                      <a:pt x="527" y="2273"/>
                    </a:cubicBezTo>
                    <a:lnTo>
                      <a:pt x="1078" y="2921"/>
                    </a:lnTo>
                    <a:lnTo>
                      <a:pt x="1078" y="2921"/>
                    </a:lnTo>
                    <a:lnTo>
                      <a:pt x="1105" y="2852"/>
                    </a:lnTo>
                    <a:lnTo>
                      <a:pt x="444" y="2074"/>
                    </a:lnTo>
                    <a:close/>
                    <a:moveTo>
                      <a:pt x="1078" y="2921"/>
                    </a:moveTo>
                    <a:lnTo>
                      <a:pt x="579" y="4167"/>
                    </a:lnTo>
                    <a:cubicBezTo>
                      <a:pt x="486" y="4401"/>
                      <a:pt x="642" y="4636"/>
                      <a:pt x="864" y="4684"/>
                    </a:cubicBezTo>
                    <a:lnTo>
                      <a:pt x="864" y="4684"/>
                    </a:lnTo>
                    <a:cubicBezTo>
                      <a:pt x="869" y="4671"/>
                      <a:pt x="879" y="4656"/>
                      <a:pt x="895" y="4640"/>
                    </a:cubicBezTo>
                    <a:lnTo>
                      <a:pt x="1421" y="3325"/>
                    </a:lnTo>
                    <a:lnTo>
                      <a:pt x="1078" y="2921"/>
                    </a:lnTo>
                    <a:close/>
                    <a:moveTo>
                      <a:pt x="864" y="4684"/>
                    </a:moveTo>
                    <a:cubicBezTo>
                      <a:pt x="856" y="4702"/>
                      <a:pt x="861" y="4715"/>
                      <a:pt x="881" y="4715"/>
                    </a:cubicBezTo>
                    <a:cubicBezTo>
                      <a:pt x="895" y="4715"/>
                      <a:pt x="917" y="4708"/>
                      <a:pt x="947" y="4693"/>
                    </a:cubicBezTo>
                    <a:cubicBezTo>
                      <a:pt x="919" y="4693"/>
                      <a:pt x="891" y="4690"/>
                      <a:pt x="864" y="4684"/>
                    </a:cubicBezTo>
                    <a:close/>
                  </a:path>
                </a:pathLst>
              </a:custGeom>
              <a:solidFill>
                <a:srgbClr val="191919">
                  <a:alpha val="7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2372" name="Google Shape;2372;p8"/>
            <p:cNvGrpSpPr/>
            <p:nvPr/>
          </p:nvGrpSpPr>
          <p:grpSpPr>
            <a:xfrm>
              <a:off x="1397120" y="3005138"/>
              <a:ext cx="139329" cy="128300"/>
              <a:chOff x="732600" y="1890325"/>
              <a:chExt cx="138100" cy="128300"/>
            </a:xfrm>
          </p:grpSpPr>
          <p:sp>
            <p:nvSpPr>
              <p:cNvPr id="2373" name="Google Shape;2373;p8"/>
              <p:cNvSpPr/>
              <p:nvPr/>
            </p:nvSpPr>
            <p:spPr>
              <a:xfrm>
                <a:off x="732600" y="1890325"/>
                <a:ext cx="138100" cy="127525"/>
              </a:xfrm>
              <a:custGeom>
                <a:avLst/>
                <a:gdLst/>
                <a:ahLst/>
                <a:cxnLst/>
                <a:rect l="l" t="t" r="r" b="b"/>
                <a:pathLst>
                  <a:path w="5524" h="5101" extrusionOk="0">
                    <a:moveTo>
                      <a:pt x="1431" y="1"/>
                    </a:moveTo>
                    <a:cubicBezTo>
                      <a:pt x="1188" y="1"/>
                      <a:pt x="1025" y="229"/>
                      <a:pt x="1105" y="548"/>
                    </a:cubicBezTo>
                    <a:lnTo>
                      <a:pt x="1368" y="1916"/>
                    </a:lnTo>
                    <a:lnTo>
                      <a:pt x="263" y="2758"/>
                    </a:lnTo>
                    <a:cubicBezTo>
                      <a:pt x="0" y="2968"/>
                      <a:pt x="158" y="3389"/>
                      <a:pt x="474" y="3442"/>
                    </a:cubicBezTo>
                    <a:lnTo>
                      <a:pt x="1842" y="3547"/>
                    </a:lnTo>
                    <a:lnTo>
                      <a:pt x="2315" y="4862"/>
                    </a:lnTo>
                    <a:cubicBezTo>
                      <a:pt x="2372" y="5004"/>
                      <a:pt x="2537" y="5100"/>
                      <a:pt x="2701" y="5100"/>
                    </a:cubicBezTo>
                    <a:cubicBezTo>
                      <a:pt x="2840" y="5100"/>
                      <a:pt x="2979" y="5031"/>
                      <a:pt x="3052" y="4862"/>
                    </a:cubicBezTo>
                    <a:lnTo>
                      <a:pt x="3630" y="3652"/>
                    </a:lnTo>
                    <a:lnTo>
                      <a:pt x="4998" y="3547"/>
                    </a:lnTo>
                    <a:cubicBezTo>
                      <a:pt x="5314" y="3547"/>
                      <a:pt x="5524" y="3126"/>
                      <a:pt x="5261" y="2916"/>
                    </a:cubicBezTo>
                    <a:lnTo>
                      <a:pt x="4209" y="1969"/>
                    </a:lnTo>
                    <a:lnTo>
                      <a:pt x="4630" y="601"/>
                    </a:lnTo>
                    <a:cubicBezTo>
                      <a:pt x="4716" y="343"/>
                      <a:pt x="4486" y="86"/>
                      <a:pt x="4255" y="86"/>
                    </a:cubicBezTo>
                    <a:cubicBezTo>
                      <a:pt x="4204" y="86"/>
                      <a:pt x="4152" y="99"/>
                      <a:pt x="4104" y="128"/>
                    </a:cubicBezTo>
                    <a:lnTo>
                      <a:pt x="2841" y="864"/>
                    </a:lnTo>
                    <a:lnTo>
                      <a:pt x="1684" y="75"/>
                    </a:lnTo>
                    <a:cubicBezTo>
                      <a:pt x="1595" y="24"/>
                      <a:pt x="1509" y="1"/>
                      <a:pt x="1431" y="1"/>
                    </a:cubicBezTo>
                    <a:close/>
                  </a:path>
                </a:pathLst>
              </a:custGeom>
              <a:solidFill>
                <a:srgbClr val="FCC34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374" name="Google Shape;2374;p8"/>
              <p:cNvSpPr/>
              <p:nvPr/>
            </p:nvSpPr>
            <p:spPr>
              <a:xfrm>
                <a:off x="802300" y="1893750"/>
                <a:ext cx="42100" cy="23450"/>
              </a:xfrm>
              <a:custGeom>
                <a:avLst/>
                <a:gdLst/>
                <a:ahLst/>
                <a:cxnLst/>
                <a:rect l="l" t="t" r="r" b="b"/>
                <a:pathLst>
                  <a:path w="1684" h="938" extrusionOk="0">
                    <a:moveTo>
                      <a:pt x="1447" y="1"/>
                    </a:moveTo>
                    <a:cubicBezTo>
                      <a:pt x="1377" y="1"/>
                      <a:pt x="1299" y="30"/>
                      <a:pt x="1210" y="96"/>
                    </a:cubicBezTo>
                    <a:lnTo>
                      <a:pt x="1" y="780"/>
                    </a:lnTo>
                    <a:lnTo>
                      <a:pt x="316" y="938"/>
                    </a:lnTo>
                    <a:lnTo>
                      <a:pt x="1684" y="148"/>
                    </a:lnTo>
                    <a:cubicBezTo>
                      <a:pt x="1623" y="57"/>
                      <a:pt x="1544" y="1"/>
                      <a:pt x="1447" y="1"/>
                    </a:cubicBezTo>
                    <a:close/>
                  </a:path>
                </a:pathLst>
              </a:custGeom>
              <a:solidFill>
                <a:srgbClr val="FAB83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375" name="Google Shape;2375;p8"/>
              <p:cNvSpPr/>
              <p:nvPr/>
            </p:nvSpPr>
            <p:spPr>
              <a:xfrm>
                <a:off x="732600" y="1892325"/>
                <a:ext cx="74975" cy="126300"/>
              </a:xfrm>
              <a:custGeom>
                <a:avLst/>
                <a:gdLst/>
                <a:ahLst/>
                <a:cxnLst/>
                <a:rect l="l" t="t" r="r" b="b"/>
                <a:pathLst>
                  <a:path w="2999" h="5052" extrusionOk="0">
                    <a:moveTo>
                      <a:pt x="1559" y="0"/>
                    </a:moveTo>
                    <a:cubicBezTo>
                      <a:pt x="1320" y="0"/>
                      <a:pt x="1063" y="218"/>
                      <a:pt x="1105" y="468"/>
                    </a:cubicBezTo>
                    <a:lnTo>
                      <a:pt x="1368" y="1836"/>
                    </a:lnTo>
                    <a:lnTo>
                      <a:pt x="263" y="2678"/>
                    </a:lnTo>
                    <a:cubicBezTo>
                      <a:pt x="0" y="2888"/>
                      <a:pt x="158" y="3362"/>
                      <a:pt x="474" y="3362"/>
                    </a:cubicBezTo>
                    <a:lnTo>
                      <a:pt x="1842" y="3467"/>
                    </a:lnTo>
                    <a:lnTo>
                      <a:pt x="2315" y="4782"/>
                    </a:lnTo>
                    <a:cubicBezTo>
                      <a:pt x="2415" y="4949"/>
                      <a:pt x="2578" y="5052"/>
                      <a:pt x="2738" y="5052"/>
                    </a:cubicBezTo>
                    <a:cubicBezTo>
                      <a:pt x="2830" y="5052"/>
                      <a:pt x="2922" y="5017"/>
                      <a:pt x="2999" y="4940"/>
                    </a:cubicBezTo>
                    <a:cubicBezTo>
                      <a:pt x="2894" y="4887"/>
                      <a:pt x="2841" y="4887"/>
                      <a:pt x="2841" y="4782"/>
                    </a:cubicBezTo>
                    <a:lnTo>
                      <a:pt x="2368" y="3467"/>
                    </a:lnTo>
                    <a:lnTo>
                      <a:pt x="1000" y="3362"/>
                    </a:lnTo>
                    <a:cubicBezTo>
                      <a:pt x="684" y="3309"/>
                      <a:pt x="527" y="2888"/>
                      <a:pt x="790" y="2678"/>
                    </a:cubicBezTo>
                    <a:lnTo>
                      <a:pt x="1894" y="1836"/>
                    </a:lnTo>
                    <a:lnTo>
                      <a:pt x="1631" y="468"/>
                    </a:lnTo>
                    <a:cubicBezTo>
                      <a:pt x="1631" y="311"/>
                      <a:pt x="1631" y="205"/>
                      <a:pt x="1789" y="153"/>
                    </a:cubicBezTo>
                    <a:lnTo>
                      <a:pt x="1736" y="48"/>
                    </a:lnTo>
                    <a:cubicBezTo>
                      <a:pt x="1682" y="15"/>
                      <a:pt x="1621" y="0"/>
                      <a:pt x="1559" y="0"/>
                    </a:cubicBezTo>
                    <a:close/>
                  </a:path>
                </a:pathLst>
              </a:custGeom>
              <a:solidFill>
                <a:srgbClr val="FAB83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2376" name="Google Shape;2376;p8"/>
            <p:cNvGrpSpPr/>
            <p:nvPr/>
          </p:nvGrpSpPr>
          <p:grpSpPr>
            <a:xfrm rot="-1856811">
              <a:off x="1565612" y="819222"/>
              <a:ext cx="1338947" cy="1025873"/>
              <a:chOff x="6015800" y="923575"/>
              <a:chExt cx="1212225" cy="937075"/>
            </a:xfrm>
          </p:grpSpPr>
          <p:sp>
            <p:nvSpPr>
              <p:cNvPr id="2377" name="Google Shape;2377;p8"/>
              <p:cNvSpPr/>
              <p:nvPr/>
            </p:nvSpPr>
            <p:spPr>
              <a:xfrm>
                <a:off x="6015800" y="923575"/>
                <a:ext cx="375800" cy="361850"/>
              </a:xfrm>
              <a:custGeom>
                <a:avLst/>
                <a:gdLst/>
                <a:ahLst/>
                <a:cxnLst/>
                <a:rect l="l" t="t" r="r" b="b"/>
                <a:pathLst>
                  <a:path w="15032" h="14474" extrusionOk="0">
                    <a:moveTo>
                      <a:pt x="8300" y="0"/>
                    </a:moveTo>
                    <a:cubicBezTo>
                      <a:pt x="7968" y="0"/>
                      <a:pt x="7628" y="165"/>
                      <a:pt x="7404" y="501"/>
                    </a:cubicBezTo>
                    <a:lnTo>
                      <a:pt x="5352" y="3815"/>
                    </a:lnTo>
                    <a:lnTo>
                      <a:pt x="1459" y="3447"/>
                    </a:lnTo>
                    <a:cubicBezTo>
                      <a:pt x="1438" y="3446"/>
                      <a:pt x="1416" y="3445"/>
                      <a:pt x="1395" y="3445"/>
                    </a:cubicBezTo>
                    <a:cubicBezTo>
                      <a:pt x="538" y="3445"/>
                      <a:pt x="0" y="4463"/>
                      <a:pt x="565" y="5131"/>
                    </a:cubicBezTo>
                    <a:lnTo>
                      <a:pt x="3038" y="8129"/>
                    </a:lnTo>
                    <a:lnTo>
                      <a:pt x="1459" y="11706"/>
                    </a:lnTo>
                    <a:cubicBezTo>
                      <a:pt x="1145" y="12469"/>
                      <a:pt x="1712" y="13194"/>
                      <a:pt x="2474" y="13194"/>
                    </a:cubicBezTo>
                    <a:cubicBezTo>
                      <a:pt x="2604" y="13194"/>
                      <a:pt x="2741" y="13173"/>
                      <a:pt x="2880" y="13126"/>
                    </a:cubicBezTo>
                    <a:lnTo>
                      <a:pt x="6457" y="11654"/>
                    </a:lnTo>
                    <a:lnTo>
                      <a:pt x="9455" y="14231"/>
                    </a:lnTo>
                    <a:cubicBezTo>
                      <a:pt x="9654" y="14399"/>
                      <a:pt x="9883" y="14474"/>
                      <a:pt x="10107" y="14474"/>
                    </a:cubicBezTo>
                    <a:cubicBezTo>
                      <a:pt x="10656" y="14474"/>
                      <a:pt x="11176" y="14025"/>
                      <a:pt x="11139" y="13390"/>
                    </a:cubicBezTo>
                    <a:lnTo>
                      <a:pt x="10876" y="9497"/>
                    </a:lnTo>
                    <a:lnTo>
                      <a:pt x="14242" y="7498"/>
                    </a:lnTo>
                    <a:cubicBezTo>
                      <a:pt x="15031" y="7077"/>
                      <a:pt x="14874" y="5814"/>
                      <a:pt x="13979" y="5604"/>
                    </a:cubicBezTo>
                    <a:lnTo>
                      <a:pt x="10139" y="4710"/>
                    </a:lnTo>
                    <a:lnTo>
                      <a:pt x="9298" y="870"/>
                    </a:lnTo>
                    <a:cubicBezTo>
                      <a:pt x="9177" y="297"/>
                      <a:pt x="8745" y="0"/>
                      <a:pt x="830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378" name="Google Shape;2378;p8"/>
              <p:cNvSpPr/>
              <p:nvPr/>
            </p:nvSpPr>
            <p:spPr>
              <a:xfrm>
                <a:off x="6024650" y="1009625"/>
                <a:ext cx="124975" cy="27750"/>
              </a:xfrm>
              <a:custGeom>
                <a:avLst/>
                <a:gdLst/>
                <a:ahLst/>
                <a:cxnLst/>
                <a:rect l="l" t="t" r="r" b="b"/>
                <a:pathLst>
                  <a:path w="4999" h="1110" extrusionOk="0">
                    <a:moveTo>
                      <a:pt x="1005" y="0"/>
                    </a:moveTo>
                    <a:cubicBezTo>
                      <a:pt x="526" y="0"/>
                      <a:pt x="148" y="348"/>
                      <a:pt x="1" y="742"/>
                    </a:cubicBezTo>
                    <a:lnTo>
                      <a:pt x="4472" y="1110"/>
                    </a:lnTo>
                    <a:lnTo>
                      <a:pt x="4998" y="373"/>
                    </a:lnTo>
                    <a:lnTo>
                      <a:pt x="1105" y="5"/>
                    </a:lnTo>
                    <a:cubicBezTo>
                      <a:pt x="1072" y="2"/>
                      <a:pt x="1038" y="0"/>
                      <a:pt x="1005" y="0"/>
                    </a:cubicBezTo>
                    <a:close/>
                  </a:path>
                </a:pathLst>
              </a:custGeom>
              <a:solidFill>
                <a:srgbClr val="191919">
                  <a:alpha val="7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379" name="Google Shape;2379;p8"/>
              <p:cNvSpPr/>
              <p:nvPr/>
            </p:nvSpPr>
            <p:spPr>
              <a:xfrm>
                <a:off x="6195625" y="926500"/>
                <a:ext cx="195975" cy="361150"/>
              </a:xfrm>
              <a:custGeom>
                <a:avLst/>
                <a:gdLst/>
                <a:ahLst/>
                <a:cxnLst/>
                <a:rect l="l" t="t" r="r" b="b"/>
                <a:pathLst>
                  <a:path w="7839" h="14446" extrusionOk="0">
                    <a:moveTo>
                      <a:pt x="1045" y="1"/>
                    </a:moveTo>
                    <a:cubicBezTo>
                      <a:pt x="716" y="1"/>
                      <a:pt x="381" y="156"/>
                      <a:pt x="158" y="490"/>
                    </a:cubicBezTo>
                    <a:lnTo>
                      <a:pt x="0" y="753"/>
                    </a:lnTo>
                    <a:cubicBezTo>
                      <a:pt x="316" y="805"/>
                      <a:pt x="579" y="1068"/>
                      <a:pt x="684" y="1489"/>
                    </a:cubicBezTo>
                    <a:lnTo>
                      <a:pt x="1526" y="5277"/>
                    </a:lnTo>
                    <a:lnTo>
                      <a:pt x="5313" y="6223"/>
                    </a:lnTo>
                    <a:cubicBezTo>
                      <a:pt x="6260" y="6434"/>
                      <a:pt x="6366" y="7644"/>
                      <a:pt x="5576" y="8117"/>
                    </a:cubicBezTo>
                    <a:lnTo>
                      <a:pt x="2262" y="10116"/>
                    </a:lnTo>
                    <a:lnTo>
                      <a:pt x="2525" y="13956"/>
                    </a:lnTo>
                    <a:cubicBezTo>
                      <a:pt x="2578" y="14114"/>
                      <a:pt x="2525" y="14167"/>
                      <a:pt x="2420" y="14377"/>
                    </a:cubicBezTo>
                    <a:cubicBezTo>
                      <a:pt x="2541" y="14424"/>
                      <a:pt x="2667" y="14446"/>
                      <a:pt x="2793" y="14446"/>
                    </a:cubicBezTo>
                    <a:cubicBezTo>
                      <a:pt x="3374" y="14446"/>
                      <a:pt x="3936" y="13974"/>
                      <a:pt x="3893" y="13325"/>
                    </a:cubicBezTo>
                    <a:lnTo>
                      <a:pt x="3630" y="9432"/>
                    </a:lnTo>
                    <a:lnTo>
                      <a:pt x="6997" y="7486"/>
                    </a:lnTo>
                    <a:cubicBezTo>
                      <a:pt x="7838" y="7013"/>
                      <a:pt x="7628" y="5750"/>
                      <a:pt x="6734" y="5540"/>
                    </a:cubicBezTo>
                    <a:lnTo>
                      <a:pt x="2894" y="4645"/>
                    </a:lnTo>
                    <a:lnTo>
                      <a:pt x="2052" y="805"/>
                    </a:lnTo>
                    <a:cubicBezTo>
                      <a:pt x="1931" y="289"/>
                      <a:pt x="1494" y="1"/>
                      <a:pt x="1045" y="1"/>
                    </a:cubicBezTo>
                    <a:close/>
                  </a:path>
                </a:pathLst>
              </a:custGeom>
              <a:solidFill>
                <a:srgbClr val="191919">
                  <a:alpha val="7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380" name="Google Shape;2380;p8"/>
              <p:cNvSpPr/>
              <p:nvPr/>
            </p:nvSpPr>
            <p:spPr>
              <a:xfrm>
                <a:off x="6473100" y="1159675"/>
                <a:ext cx="701000" cy="453725"/>
              </a:xfrm>
              <a:custGeom>
                <a:avLst/>
                <a:gdLst/>
                <a:ahLst/>
                <a:cxnLst/>
                <a:rect l="l" t="t" r="r" b="b"/>
                <a:pathLst>
                  <a:path w="28040" h="18149" fill="none" extrusionOk="0">
                    <a:moveTo>
                      <a:pt x="1" y="0"/>
                    </a:moveTo>
                    <a:cubicBezTo>
                      <a:pt x="11785" y="0"/>
                      <a:pt x="23252" y="7417"/>
                      <a:pt x="28039" y="18149"/>
                    </a:cubicBezTo>
                  </a:path>
                </a:pathLst>
              </a:custGeom>
              <a:solidFill>
                <a:schemeClr val="lt2"/>
              </a:solidFill>
              <a:ln w="19725" cap="rnd" cmpd="sng">
                <a:solidFill>
                  <a:srgbClr val="FCC34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381" name="Google Shape;2381;p8"/>
              <p:cNvSpPr/>
              <p:nvPr/>
            </p:nvSpPr>
            <p:spPr>
              <a:xfrm>
                <a:off x="6475750" y="1233325"/>
                <a:ext cx="309075" cy="140725"/>
              </a:xfrm>
              <a:custGeom>
                <a:avLst/>
                <a:gdLst/>
                <a:ahLst/>
                <a:cxnLst/>
                <a:rect l="l" t="t" r="r" b="b"/>
                <a:pathLst>
                  <a:path w="12363" h="5629" fill="none" extrusionOk="0">
                    <a:moveTo>
                      <a:pt x="0" y="0"/>
                    </a:moveTo>
                    <a:cubicBezTo>
                      <a:pt x="4366" y="1157"/>
                      <a:pt x="8522" y="3051"/>
                      <a:pt x="12362" y="5629"/>
                    </a:cubicBezTo>
                  </a:path>
                </a:pathLst>
              </a:custGeom>
              <a:solidFill>
                <a:schemeClr val="lt2"/>
              </a:solidFill>
              <a:ln w="19725" cap="rnd" cmpd="sng">
                <a:solidFill>
                  <a:srgbClr val="FCC34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382" name="Google Shape;2382;p8"/>
              <p:cNvSpPr/>
              <p:nvPr/>
            </p:nvSpPr>
            <p:spPr>
              <a:xfrm>
                <a:off x="6858450" y="1473975"/>
                <a:ext cx="84175" cy="90775"/>
              </a:xfrm>
              <a:custGeom>
                <a:avLst/>
                <a:gdLst/>
                <a:ahLst/>
                <a:cxnLst/>
                <a:rect l="l" t="t" r="r" b="b"/>
                <a:pathLst>
                  <a:path w="3367" h="3631" fill="none" extrusionOk="0">
                    <a:moveTo>
                      <a:pt x="0" y="1"/>
                    </a:moveTo>
                    <a:cubicBezTo>
                      <a:pt x="1368" y="948"/>
                      <a:pt x="2473" y="2210"/>
                      <a:pt x="3367" y="3630"/>
                    </a:cubicBezTo>
                  </a:path>
                </a:pathLst>
              </a:custGeom>
              <a:solidFill>
                <a:schemeClr val="lt2"/>
              </a:solidFill>
              <a:ln w="19725" cap="rnd" cmpd="sng">
                <a:solidFill>
                  <a:srgbClr val="FCC34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383" name="Google Shape;2383;p8"/>
              <p:cNvSpPr/>
              <p:nvPr/>
            </p:nvSpPr>
            <p:spPr>
              <a:xfrm>
                <a:off x="6462600" y="1304325"/>
                <a:ext cx="303800" cy="409025"/>
              </a:xfrm>
              <a:custGeom>
                <a:avLst/>
                <a:gdLst/>
                <a:ahLst/>
                <a:cxnLst/>
                <a:rect l="l" t="t" r="r" b="b"/>
                <a:pathLst>
                  <a:path w="12152" h="16361" fill="none" extrusionOk="0">
                    <a:moveTo>
                      <a:pt x="0" y="1"/>
                    </a:moveTo>
                    <a:cubicBezTo>
                      <a:pt x="6155" y="3315"/>
                      <a:pt x="10679" y="9522"/>
                      <a:pt x="12152" y="16361"/>
                    </a:cubicBezTo>
                  </a:path>
                </a:pathLst>
              </a:custGeom>
              <a:solidFill>
                <a:schemeClr val="lt2"/>
              </a:solidFill>
              <a:ln w="19725" cap="rnd" cmpd="sng">
                <a:solidFill>
                  <a:srgbClr val="FCC34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384" name="Google Shape;2384;p8"/>
              <p:cNvSpPr/>
              <p:nvPr/>
            </p:nvSpPr>
            <p:spPr>
              <a:xfrm>
                <a:off x="6799275" y="1797500"/>
                <a:ext cx="15800" cy="63150"/>
              </a:xfrm>
              <a:custGeom>
                <a:avLst/>
                <a:gdLst/>
                <a:ahLst/>
                <a:cxnLst/>
                <a:rect l="l" t="t" r="r" b="b"/>
                <a:pathLst>
                  <a:path w="632" h="2526" fill="none" extrusionOk="0">
                    <a:moveTo>
                      <a:pt x="0" y="1"/>
                    </a:moveTo>
                    <a:cubicBezTo>
                      <a:pt x="210" y="842"/>
                      <a:pt x="368" y="1684"/>
                      <a:pt x="631" y="2526"/>
                    </a:cubicBezTo>
                  </a:path>
                </a:pathLst>
              </a:custGeom>
              <a:solidFill>
                <a:schemeClr val="lt2"/>
              </a:solidFill>
              <a:ln w="19725" cap="rnd" cmpd="sng">
                <a:solidFill>
                  <a:srgbClr val="FCC34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385" name="Google Shape;2385;p8"/>
              <p:cNvSpPr/>
              <p:nvPr/>
            </p:nvSpPr>
            <p:spPr>
              <a:xfrm>
                <a:off x="6486275" y="1049200"/>
                <a:ext cx="498450" cy="86825"/>
              </a:xfrm>
              <a:custGeom>
                <a:avLst/>
                <a:gdLst/>
                <a:ahLst/>
                <a:cxnLst/>
                <a:rect l="l" t="t" r="r" b="b"/>
                <a:pathLst>
                  <a:path w="19938" h="3473" fill="none" extrusionOk="0">
                    <a:moveTo>
                      <a:pt x="0" y="1052"/>
                    </a:moveTo>
                    <a:cubicBezTo>
                      <a:pt x="6733" y="0"/>
                      <a:pt x="13677" y="842"/>
                      <a:pt x="19937" y="3472"/>
                    </a:cubicBezTo>
                  </a:path>
                </a:pathLst>
              </a:custGeom>
              <a:solidFill>
                <a:schemeClr val="lt2"/>
              </a:solidFill>
              <a:ln w="19725" cap="rnd" cmpd="sng">
                <a:solidFill>
                  <a:srgbClr val="FCC34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386" name="Google Shape;2386;p8"/>
              <p:cNvSpPr/>
              <p:nvPr/>
            </p:nvSpPr>
            <p:spPr>
              <a:xfrm>
                <a:off x="7089900" y="1205700"/>
                <a:ext cx="59200" cy="35525"/>
              </a:xfrm>
              <a:custGeom>
                <a:avLst/>
                <a:gdLst/>
                <a:ahLst/>
                <a:cxnLst/>
                <a:rect l="l" t="t" r="r" b="b"/>
                <a:pathLst>
                  <a:path w="2368" h="1421" fill="none" extrusionOk="0">
                    <a:moveTo>
                      <a:pt x="1" y="0"/>
                    </a:moveTo>
                    <a:cubicBezTo>
                      <a:pt x="790" y="421"/>
                      <a:pt x="1579" y="895"/>
                      <a:pt x="2368" y="1421"/>
                    </a:cubicBezTo>
                  </a:path>
                </a:pathLst>
              </a:custGeom>
              <a:solidFill>
                <a:schemeClr val="lt2"/>
              </a:solidFill>
              <a:ln w="19725" cap="rnd" cmpd="sng">
                <a:solidFill>
                  <a:srgbClr val="FCC34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387" name="Google Shape;2387;p8"/>
              <p:cNvSpPr/>
              <p:nvPr/>
            </p:nvSpPr>
            <p:spPr>
              <a:xfrm>
                <a:off x="7216150" y="1312225"/>
                <a:ext cx="11875" cy="9225"/>
              </a:xfrm>
              <a:custGeom>
                <a:avLst/>
                <a:gdLst/>
                <a:ahLst/>
                <a:cxnLst/>
                <a:rect l="l" t="t" r="r" b="b"/>
                <a:pathLst>
                  <a:path w="475" h="369" fill="none" extrusionOk="0">
                    <a:moveTo>
                      <a:pt x="1" y="0"/>
                    </a:moveTo>
                    <a:cubicBezTo>
                      <a:pt x="159" y="106"/>
                      <a:pt x="264" y="263"/>
                      <a:pt x="474" y="369"/>
                    </a:cubicBezTo>
                  </a:path>
                </a:pathLst>
              </a:custGeom>
              <a:noFill/>
              <a:ln w="19725" cap="rnd" cmpd="sng">
                <a:solidFill>
                  <a:srgbClr val="FCC34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388" name="Google Shape;2388;p8"/>
              <p:cNvSpPr/>
              <p:nvPr/>
            </p:nvSpPr>
            <p:spPr>
              <a:xfrm>
                <a:off x="6989950" y="1652825"/>
                <a:ext cx="11875" cy="23700"/>
              </a:xfrm>
              <a:custGeom>
                <a:avLst/>
                <a:gdLst/>
                <a:ahLst/>
                <a:cxnLst/>
                <a:rect l="l" t="t" r="r" b="b"/>
                <a:pathLst>
                  <a:path w="475" h="948" fill="none" extrusionOk="0">
                    <a:moveTo>
                      <a:pt x="1" y="1"/>
                    </a:moveTo>
                    <a:cubicBezTo>
                      <a:pt x="106" y="317"/>
                      <a:pt x="316" y="632"/>
                      <a:pt x="474" y="948"/>
                    </a:cubicBezTo>
                  </a:path>
                </a:pathLst>
              </a:custGeom>
              <a:solidFill>
                <a:schemeClr val="lt2"/>
              </a:solidFill>
              <a:ln w="19725" cap="rnd" cmpd="sng">
                <a:solidFill>
                  <a:srgbClr val="FCC34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2389" name="Google Shape;2389;p8"/>
            <p:cNvGrpSpPr/>
            <p:nvPr/>
          </p:nvGrpSpPr>
          <p:grpSpPr>
            <a:xfrm>
              <a:off x="9272395" y="2451888"/>
              <a:ext cx="139329" cy="128300"/>
              <a:chOff x="732600" y="1890325"/>
              <a:chExt cx="138100" cy="128300"/>
            </a:xfrm>
          </p:grpSpPr>
          <p:sp>
            <p:nvSpPr>
              <p:cNvPr id="2390" name="Google Shape;2390;p8"/>
              <p:cNvSpPr/>
              <p:nvPr/>
            </p:nvSpPr>
            <p:spPr>
              <a:xfrm>
                <a:off x="732600" y="1890325"/>
                <a:ext cx="138100" cy="127525"/>
              </a:xfrm>
              <a:custGeom>
                <a:avLst/>
                <a:gdLst/>
                <a:ahLst/>
                <a:cxnLst/>
                <a:rect l="l" t="t" r="r" b="b"/>
                <a:pathLst>
                  <a:path w="5524" h="5101" extrusionOk="0">
                    <a:moveTo>
                      <a:pt x="1431" y="1"/>
                    </a:moveTo>
                    <a:cubicBezTo>
                      <a:pt x="1188" y="1"/>
                      <a:pt x="1025" y="229"/>
                      <a:pt x="1105" y="548"/>
                    </a:cubicBezTo>
                    <a:lnTo>
                      <a:pt x="1368" y="1916"/>
                    </a:lnTo>
                    <a:lnTo>
                      <a:pt x="263" y="2758"/>
                    </a:lnTo>
                    <a:cubicBezTo>
                      <a:pt x="0" y="2968"/>
                      <a:pt x="158" y="3389"/>
                      <a:pt x="474" y="3442"/>
                    </a:cubicBezTo>
                    <a:lnTo>
                      <a:pt x="1842" y="3547"/>
                    </a:lnTo>
                    <a:lnTo>
                      <a:pt x="2315" y="4862"/>
                    </a:lnTo>
                    <a:cubicBezTo>
                      <a:pt x="2372" y="5004"/>
                      <a:pt x="2537" y="5100"/>
                      <a:pt x="2701" y="5100"/>
                    </a:cubicBezTo>
                    <a:cubicBezTo>
                      <a:pt x="2840" y="5100"/>
                      <a:pt x="2979" y="5031"/>
                      <a:pt x="3052" y="4862"/>
                    </a:cubicBezTo>
                    <a:lnTo>
                      <a:pt x="3630" y="3652"/>
                    </a:lnTo>
                    <a:lnTo>
                      <a:pt x="4998" y="3547"/>
                    </a:lnTo>
                    <a:cubicBezTo>
                      <a:pt x="5314" y="3547"/>
                      <a:pt x="5524" y="3126"/>
                      <a:pt x="5261" y="2916"/>
                    </a:cubicBezTo>
                    <a:lnTo>
                      <a:pt x="4209" y="1969"/>
                    </a:lnTo>
                    <a:lnTo>
                      <a:pt x="4630" y="601"/>
                    </a:lnTo>
                    <a:cubicBezTo>
                      <a:pt x="4716" y="343"/>
                      <a:pt x="4486" y="86"/>
                      <a:pt x="4255" y="86"/>
                    </a:cubicBezTo>
                    <a:cubicBezTo>
                      <a:pt x="4204" y="86"/>
                      <a:pt x="4152" y="99"/>
                      <a:pt x="4104" y="128"/>
                    </a:cubicBezTo>
                    <a:lnTo>
                      <a:pt x="2841" y="864"/>
                    </a:lnTo>
                    <a:lnTo>
                      <a:pt x="1684" y="75"/>
                    </a:lnTo>
                    <a:cubicBezTo>
                      <a:pt x="1595" y="24"/>
                      <a:pt x="1509" y="1"/>
                      <a:pt x="1431" y="1"/>
                    </a:cubicBezTo>
                    <a:close/>
                  </a:path>
                </a:pathLst>
              </a:custGeom>
              <a:solidFill>
                <a:srgbClr val="FCC34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391" name="Google Shape;2391;p8"/>
              <p:cNvSpPr/>
              <p:nvPr/>
            </p:nvSpPr>
            <p:spPr>
              <a:xfrm>
                <a:off x="802300" y="1893750"/>
                <a:ext cx="42100" cy="23450"/>
              </a:xfrm>
              <a:custGeom>
                <a:avLst/>
                <a:gdLst/>
                <a:ahLst/>
                <a:cxnLst/>
                <a:rect l="l" t="t" r="r" b="b"/>
                <a:pathLst>
                  <a:path w="1684" h="938" extrusionOk="0">
                    <a:moveTo>
                      <a:pt x="1447" y="1"/>
                    </a:moveTo>
                    <a:cubicBezTo>
                      <a:pt x="1377" y="1"/>
                      <a:pt x="1299" y="30"/>
                      <a:pt x="1210" y="96"/>
                    </a:cubicBezTo>
                    <a:lnTo>
                      <a:pt x="1" y="780"/>
                    </a:lnTo>
                    <a:lnTo>
                      <a:pt x="316" y="938"/>
                    </a:lnTo>
                    <a:lnTo>
                      <a:pt x="1684" y="148"/>
                    </a:lnTo>
                    <a:cubicBezTo>
                      <a:pt x="1623" y="57"/>
                      <a:pt x="1544" y="1"/>
                      <a:pt x="1447" y="1"/>
                    </a:cubicBezTo>
                    <a:close/>
                  </a:path>
                </a:pathLst>
              </a:custGeom>
              <a:solidFill>
                <a:srgbClr val="FAB83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392" name="Google Shape;2392;p8"/>
              <p:cNvSpPr/>
              <p:nvPr/>
            </p:nvSpPr>
            <p:spPr>
              <a:xfrm>
                <a:off x="732600" y="1892325"/>
                <a:ext cx="74975" cy="126300"/>
              </a:xfrm>
              <a:custGeom>
                <a:avLst/>
                <a:gdLst/>
                <a:ahLst/>
                <a:cxnLst/>
                <a:rect l="l" t="t" r="r" b="b"/>
                <a:pathLst>
                  <a:path w="2999" h="5052" extrusionOk="0">
                    <a:moveTo>
                      <a:pt x="1559" y="0"/>
                    </a:moveTo>
                    <a:cubicBezTo>
                      <a:pt x="1320" y="0"/>
                      <a:pt x="1063" y="218"/>
                      <a:pt x="1105" y="468"/>
                    </a:cubicBezTo>
                    <a:lnTo>
                      <a:pt x="1368" y="1836"/>
                    </a:lnTo>
                    <a:lnTo>
                      <a:pt x="263" y="2678"/>
                    </a:lnTo>
                    <a:cubicBezTo>
                      <a:pt x="0" y="2888"/>
                      <a:pt x="158" y="3362"/>
                      <a:pt x="474" y="3362"/>
                    </a:cubicBezTo>
                    <a:lnTo>
                      <a:pt x="1842" y="3467"/>
                    </a:lnTo>
                    <a:lnTo>
                      <a:pt x="2315" y="4782"/>
                    </a:lnTo>
                    <a:cubicBezTo>
                      <a:pt x="2415" y="4949"/>
                      <a:pt x="2578" y="5052"/>
                      <a:pt x="2738" y="5052"/>
                    </a:cubicBezTo>
                    <a:cubicBezTo>
                      <a:pt x="2830" y="5052"/>
                      <a:pt x="2922" y="5017"/>
                      <a:pt x="2999" y="4940"/>
                    </a:cubicBezTo>
                    <a:cubicBezTo>
                      <a:pt x="2894" y="4887"/>
                      <a:pt x="2841" y="4887"/>
                      <a:pt x="2841" y="4782"/>
                    </a:cubicBezTo>
                    <a:lnTo>
                      <a:pt x="2368" y="3467"/>
                    </a:lnTo>
                    <a:lnTo>
                      <a:pt x="1000" y="3362"/>
                    </a:lnTo>
                    <a:cubicBezTo>
                      <a:pt x="684" y="3309"/>
                      <a:pt x="527" y="2888"/>
                      <a:pt x="790" y="2678"/>
                    </a:cubicBezTo>
                    <a:lnTo>
                      <a:pt x="1894" y="1836"/>
                    </a:lnTo>
                    <a:lnTo>
                      <a:pt x="1631" y="468"/>
                    </a:lnTo>
                    <a:cubicBezTo>
                      <a:pt x="1631" y="311"/>
                      <a:pt x="1631" y="205"/>
                      <a:pt x="1789" y="153"/>
                    </a:cubicBezTo>
                    <a:lnTo>
                      <a:pt x="1736" y="48"/>
                    </a:lnTo>
                    <a:cubicBezTo>
                      <a:pt x="1682" y="15"/>
                      <a:pt x="1621" y="0"/>
                      <a:pt x="1559" y="0"/>
                    </a:cubicBezTo>
                    <a:close/>
                  </a:path>
                </a:pathLst>
              </a:custGeom>
              <a:solidFill>
                <a:srgbClr val="FAB83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2393" name="Google Shape;2393;p8"/>
            <p:cNvGrpSpPr/>
            <p:nvPr/>
          </p:nvGrpSpPr>
          <p:grpSpPr>
            <a:xfrm>
              <a:off x="4961800" y="6288600"/>
              <a:ext cx="135369" cy="129375"/>
              <a:chOff x="2419900" y="952925"/>
              <a:chExt cx="134175" cy="129375"/>
            </a:xfrm>
          </p:grpSpPr>
          <p:sp>
            <p:nvSpPr>
              <p:cNvPr id="2394" name="Google Shape;2394;p8"/>
              <p:cNvSpPr/>
              <p:nvPr/>
            </p:nvSpPr>
            <p:spPr>
              <a:xfrm>
                <a:off x="2421550" y="952925"/>
                <a:ext cx="132525" cy="129375"/>
              </a:xfrm>
              <a:custGeom>
                <a:avLst/>
                <a:gdLst/>
                <a:ahLst/>
                <a:cxnLst/>
                <a:rect l="l" t="t" r="r" b="b"/>
                <a:pathLst>
                  <a:path w="5301" h="5175" extrusionOk="0">
                    <a:moveTo>
                      <a:pt x="2854" y="1"/>
                    </a:moveTo>
                    <a:cubicBezTo>
                      <a:pt x="2742" y="1"/>
                      <a:pt x="2640" y="55"/>
                      <a:pt x="2617" y="169"/>
                    </a:cubicBezTo>
                    <a:lnTo>
                      <a:pt x="1881" y="1326"/>
                    </a:lnTo>
                    <a:lnTo>
                      <a:pt x="513" y="1221"/>
                    </a:lnTo>
                    <a:cubicBezTo>
                      <a:pt x="493" y="1218"/>
                      <a:pt x="473" y="1216"/>
                      <a:pt x="453" y="1216"/>
                    </a:cubicBezTo>
                    <a:cubicBezTo>
                      <a:pt x="172" y="1216"/>
                      <a:pt x="1" y="1554"/>
                      <a:pt x="198" y="1800"/>
                    </a:cubicBezTo>
                    <a:lnTo>
                      <a:pt x="1092" y="2852"/>
                    </a:lnTo>
                    <a:lnTo>
                      <a:pt x="566" y="4167"/>
                    </a:lnTo>
                    <a:cubicBezTo>
                      <a:pt x="478" y="4431"/>
                      <a:pt x="647" y="4731"/>
                      <a:pt x="889" y="4731"/>
                    </a:cubicBezTo>
                    <a:cubicBezTo>
                      <a:pt x="937" y="4731"/>
                      <a:pt x="987" y="4719"/>
                      <a:pt x="1039" y="4693"/>
                    </a:cubicBezTo>
                    <a:lnTo>
                      <a:pt x="2354" y="4167"/>
                    </a:lnTo>
                    <a:lnTo>
                      <a:pt x="3407" y="5114"/>
                    </a:lnTo>
                    <a:cubicBezTo>
                      <a:pt x="3462" y="5155"/>
                      <a:pt x="3527" y="5175"/>
                      <a:pt x="3594" y="5175"/>
                    </a:cubicBezTo>
                    <a:cubicBezTo>
                      <a:pt x="3784" y="5175"/>
                      <a:pt x="3985" y="5018"/>
                      <a:pt x="3985" y="4746"/>
                    </a:cubicBezTo>
                    <a:lnTo>
                      <a:pt x="3880" y="3378"/>
                    </a:lnTo>
                    <a:lnTo>
                      <a:pt x="5037" y="2641"/>
                    </a:lnTo>
                    <a:cubicBezTo>
                      <a:pt x="5300" y="2536"/>
                      <a:pt x="5248" y="2063"/>
                      <a:pt x="4932" y="2010"/>
                    </a:cubicBezTo>
                    <a:lnTo>
                      <a:pt x="3512" y="1695"/>
                    </a:lnTo>
                    <a:lnTo>
                      <a:pt x="3196" y="274"/>
                    </a:lnTo>
                    <a:cubicBezTo>
                      <a:pt x="3166" y="95"/>
                      <a:pt x="3001" y="1"/>
                      <a:pt x="2854" y="1"/>
                    </a:cubicBezTo>
                    <a:close/>
                  </a:path>
                </a:pathLst>
              </a:custGeom>
              <a:solidFill>
                <a:srgbClr val="FCC34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395" name="Google Shape;2395;p8"/>
              <p:cNvSpPr/>
              <p:nvPr/>
            </p:nvSpPr>
            <p:spPr>
              <a:xfrm>
                <a:off x="2510650" y="995275"/>
                <a:ext cx="40800" cy="17125"/>
              </a:xfrm>
              <a:custGeom>
                <a:avLst/>
                <a:gdLst/>
                <a:ahLst/>
                <a:cxnLst/>
                <a:rect l="l" t="t" r="r" b="b"/>
                <a:pathLst>
                  <a:path w="1632" h="685" extrusionOk="0">
                    <a:moveTo>
                      <a:pt x="0" y="1"/>
                    </a:moveTo>
                    <a:lnTo>
                      <a:pt x="53" y="316"/>
                    </a:lnTo>
                    <a:lnTo>
                      <a:pt x="1631" y="684"/>
                    </a:lnTo>
                    <a:cubicBezTo>
                      <a:pt x="1631" y="579"/>
                      <a:pt x="1473" y="369"/>
                      <a:pt x="1368" y="316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396" name="Google Shape;2396;p8"/>
              <p:cNvSpPr/>
              <p:nvPr/>
            </p:nvSpPr>
            <p:spPr>
              <a:xfrm>
                <a:off x="2419900" y="952925"/>
                <a:ext cx="81575" cy="117875"/>
              </a:xfrm>
              <a:custGeom>
                <a:avLst/>
                <a:gdLst/>
                <a:ahLst/>
                <a:cxnLst/>
                <a:rect l="l" t="t" r="r" b="b"/>
                <a:pathLst>
                  <a:path w="3263" h="4715" extrusionOk="0">
                    <a:moveTo>
                      <a:pt x="2910" y="1"/>
                    </a:moveTo>
                    <a:cubicBezTo>
                      <a:pt x="2791" y="1"/>
                      <a:pt x="2676" y="55"/>
                      <a:pt x="2631" y="169"/>
                    </a:cubicBezTo>
                    <a:lnTo>
                      <a:pt x="1894" y="1326"/>
                    </a:lnTo>
                    <a:lnTo>
                      <a:pt x="527" y="1221"/>
                    </a:lnTo>
                    <a:cubicBezTo>
                      <a:pt x="211" y="1221"/>
                      <a:pt x="1" y="1537"/>
                      <a:pt x="211" y="1800"/>
                    </a:cubicBezTo>
                    <a:lnTo>
                      <a:pt x="444" y="2074"/>
                    </a:lnTo>
                    <a:lnTo>
                      <a:pt x="444" y="2074"/>
                    </a:lnTo>
                    <a:cubicBezTo>
                      <a:pt x="423" y="1876"/>
                      <a:pt x="553" y="1678"/>
                      <a:pt x="745" y="1678"/>
                    </a:cubicBezTo>
                    <a:cubicBezTo>
                      <a:pt x="776" y="1678"/>
                      <a:pt x="808" y="1683"/>
                      <a:pt x="842" y="1695"/>
                    </a:cubicBezTo>
                    <a:lnTo>
                      <a:pt x="2210" y="1800"/>
                    </a:lnTo>
                    <a:lnTo>
                      <a:pt x="2946" y="642"/>
                    </a:lnTo>
                    <a:cubicBezTo>
                      <a:pt x="2999" y="485"/>
                      <a:pt x="3157" y="432"/>
                      <a:pt x="3262" y="432"/>
                    </a:cubicBezTo>
                    <a:lnTo>
                      <a:pt x="3262" y="274"/>
                    </a:lnTo>
                    <a:cubicBezTo>
                      <a:pt x="3232" y="95"/>
                      <a:pt x="3067" y="1"/>
                      <a:pt x="2910" y="1"/>
                    </a:cubicBezTo>
                    <a:close/>
                    <a:moveTo>
                      <a:pt x="444" y="2074"/>
                    </a:moveTo>
                    <a:cubicBezTo>
                      <a:pt x="452" y="2143"/>
                      <a:pt x="478" y="2212"/>
                      <a:pt x="527" y="2273"/>
                    </a:cubicBezTo>
                    <a:lnTo>
                      <a:pt x="1078" y="2921"/>
                    </a:lnTo>
                    <a:lnTo>
                      <a:pt x="1078" y="2921"/>
                    </a:lnTo>
                    <a:lnTo>
                      <a:pt x="1105" y="2852"/>
                    </a:lnTo>
                    <a:lnTo>
                      <a:pt x="444" y="2074"/>
                    </a:lnTo>
                    <a:close/>
                    <a:moveTo>
                      <a:pt x="1078" y="2921"/>
                    </a:moveTo>
                    <a:lnTo>
                      <a:pt x="579" y="4167"/>
                    </a:lnTo>
                    <a:cubicBezTo>
                      <a:pt x="486" y="4401"/>
                      <a:pt x="642" y="4636"/>
                      <a:pt x="864" y="4684"/>
                    </a:cubicBezTo>
                    <a:lnTo>
                      <a:pt x="864" y="4684"/>
                    </a:lnTo>
                    <a:cubicBezTo>
                      <a:pt x="869" y="4671"/>
                      <a:pt x="879" y="4656"/>
                      <a:pt x="895" y="4640"/>
                    </a:cubicBezTo>
                    <a:lnTo>
                      <a:pt x="1421" y="3325"/>
                    </a:lnTo>
                    <a:lnTo>
                      <a:pt x="1078" y="2921"/>
                    </a:lnTo>
                    <a:close/>
                    <a:moveTo>
                      <a:pt x="864" y="4684"/>
                    </a:moveTo>
                    <a:cubicBezTo>
                      <a:pt x="856" y="4702"/>
                      <a:pt x="861" y="4715"/>
                      <a:pt x="881" y="4715"/>
                    </a:cubicBezTo>
                    <a:cubicBezTo>
                      <a:pt x="895" y="4715"/>
                      <a:pt x="917" y="4708"/>
                      <a:pt x="947" y="4693"/>
                    </a:cubicBezTo>
                    <a:cubicBezTo>
                      <a:pt x="919" y="4693"/>
                      <a:pt x="891" y="4690"/>
                      <a:pt x="864" y="4684"/>
                    </a:cubicBezTo>
                    <a:close/>
                  </a:path>
                </a:pathLst>
              </a:custGeom>
              <a:solidFill>
                <a:srgbClr val="191919">
                  <a:alpha val="7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397" name="Google Shape;2397;p8"/>
          <p:cNvGrpSpPr/>
          <p:nvPr/>
        </p:nvGrpSpPr>
        <p:grpSpPr>
          <a:xfrm flipH="1">
            <a:off x="-23715" y="-11449"/>
            <a:ext cx="12192214" cy="6882076"/>
            <a:chOff x="-2000" y="-12625"/>
            <a:chExt cx="10692000" cy="7589400"/>
          </a:xfrm>
        </p:grpSpPr>
        <p:sp>
          <p:nvSpPr>
            <p:cNvPr id="2398" name="Google Shape;2398;p8"/>
            <p:cNvSpPr/>
            <p:nvPr/>
          </p:nvSpPr>
          <p:spPr>
            <a:xfrm>
              <a:off x="-2000" y="-12625"/>
              <a:ext cx="10692000" cy="7589400"/>
            </a:xfrm>
            <a:prstGeom prst="frame">
              <a:avLst>
                <a:gd name="adj1" fmla="val 5431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2399" name="Google Shape;2399;p8"/>
            <p:cNvGrpSpPr/>
            <p:nvPr/>
          </p:nvGrpSpPr>
          <p:grpSpPr>
            <a:xfrm>
              <a:off x="73845" y="61396"/>
              <a:ext cx="10544304" cy="7425379"/>
              <a:chOff x="73845" y="61396"/>
              <a:chExt cx="10544304" cy="7425379"/>
            </a:xfrm>
          </p:grpSpPr>
          <p:grpSp>
            <p:nvGrpSpPr>
              <p:cNvPr id="2400" name="Google Shape;2400;p8"/>
              <p:cNvGrpSpPr/>
              <p:nvPr/>
            </p:nvGrpSpPr>
            <p:grpSpPr>
              <a:xfrm rot="10800000" flipH="1">
                <a:off x="541072" y="7200946"/>
                <a:ext cx="9609875" cy="285829"/>
                <a:chOff x="471460" y="61396"/>
                <a:chExt cx="9609875" cy="285829"/>
              </a:xfrm>
            </p:grpSpPr>
            <p:grpSp>
              <p:nvGrpSpPr>
                <p:cNvPr id="2401" name="Google Shape;2401;p8"/>
                <p:cNvGrpSpPr/>
                <p:nvPr/>
              </p:nvGrpSpPr>
              <p:grpSpPr>
                <a:xfrm>
                  <a:off x="471460" y="61396"/>
                  <a:ext cx="8862425" cy="285829"/>
                  <a:chOff x="395260" y="61396"/>
                  <a:chExt cx="8862425" cy="285829"/>
                </a:xfrm>
              </p:grpSpPr>
              <p:grpSp>
                <p:nvGrpSpPr>
                  <p:cNvPr id="2402" name="Google Shape;2402;p8"/>
                  <p:cNvGrpSpPr/>
                  <p:nvPr/>
                </p:nvGrpSpPr>
                <p:grpSpPr>
                  <a:xfrm rot="5400000">
                    <a:off x="8465008" y="-445452"/>
                    <a:ext cx="278654" cy="1306700"/>
                    <a:chOff x="73845" y="3561500"/>
                    <a:chExt cx="278654" cy="1306700"/>
                  </a:xfrm>
                </p:grpSpPr>
                <p:grpSp>
                  <p:nvGrpSpPr>
                    <p:cNvPr id="2403" name="Google Shape;2403;p8"/>
                    <p:cNvGrpSpPr/>
                    <p:nvPr/>
                  </p:nvGrpSpPr>
                  <p:grpSpPr>
                    <a:xfrm>
                      <a:off x="179620" y="39543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2404" name="Google Shape;2404;p8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2405" name="Google Shape;2405;p8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2406" name="Google Shape;2406;p8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</p:grpSp>
                <p:grpSp>
                  <p:nvGrpSpPr>
                    <p:cNvPr id="2407" name="Google Shape;2407;p8"/>
                    <p:cNvGrpSpPr/>
                    <p:nvPr/>
                  </p:nvGrpSpPr>
                  <p:grpSpPr>
                    <a:xfrm>
                      <a:off x="116495" y="43471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2408" name="Google Shape;2408;p8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2409" name="Google Shape;2409;p8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2410" name="Google Shape;2410;p8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</p:grpSp>
                <p:grpSp>
                  <p:nvGrpSpPr>
                    <p:cNvPr id="2411" name="Google Shape;2411;p8"/>
                    <p:cNvGrpSpPr/>
                    <p:nvPr/>
                  </p:nvGrpSpPr>
                  <p:grpSpPr>
                    <a:xfrm>
                      <a:off x="213170" y="47399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2412" name="Google Shape;2412;p8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2413" name="Google Shape;2413;p8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2414" name="Google Shape;2414;p8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</p:grpSp>
                <p:grpSp>
                  <p:nvGrpSpPr>
                    <p:cNvPr id="2415" name="Google Shape;2415;p8"/>
                    <p:cNvGrpSpPr/>
                    <p:nvPr/>
                  </p:nvGrpSpPr>
                  <p:grpSpPr>
                    <a:xfrm>
                      <a:off x="73845" y="35615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2416" name="Google Shape;2416;p8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2417" name="Google Shape;2417;p8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2418" name="Google Shape;2418;p8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</p:grpSp>
              </p:grpSp>
              <p:grpSp>
                <p:nvGrpSpPr>
                  <p:cNvPr id="2419" name="Google Shape;2419;p8"/>
                  <p:cNvGrpSpPr/>
                  <p:nvPr/>
                </p:nvGrpSpPr>
                <p:grpSpPr>
                  <a:xfrm rot="5400000">
                    <a:off x="3923120" y="-3466465"/>
                    <a:ext cx="285829" cy="7341550"/>
                    <a:chOff x="73845" y="36500"/>
                    <a:chExt cx="285829" cy="7341550"/>
                  </a:xfrm>
                </p:grpSpPr>
                <p:grpSp>
                  <p:nvGrpSpPr>
                    <p:cNvPr id="2420" name="Google Shape;2420;p8"/>
                    <p:cNvGrpSpPr/>
                    <p:nvPr/>
                  </p:nvGrpSpPr>
                  <p:grpSpPr>
                    <a:xfrm>
                      <a:off x="73845" y="4538300"/>
                      <a:ext cx="285829" cy="2839750"/>
                      <a:chOff x="73845" y="3561500"/>
                      <a:chExt cx="285829" cy="2839750"/>
                    </a:xfrm>
                  </p:grpSpPr>
                  <p:grpSp>
                    <p:nvGrpSpPr>
                      <p:cNvPr id="2421" name="Google Shape;2421;p8"/>
                      <p:cNvGrpSpPr/>
                      <p:nvPr/>
                    </p:nvGrpSpPr>
                    <p:grpSpPr>
                      <a:xfrm>
                        <a:off x="73845" y="3561500"/>
                        <a:ext cx="278654" cy="1306700"/>
                        <a:chOff x="73845" y="3561500"/>
                        <a:chExt cx="278654" cy="1306700"/>
                      </a:xfrm>
                    </p:grpSpPr>
                    <p:grpSp>
                      <p:nvGrpSpPr>
                        <p:cNvPr id="2422" name="Google Shape;2422;p8"/>
                        <p:cNvGrpSpPr/>
                        <p:nvPr/>
                      </p:nvGrpSpPr>
                      <p:grpSpPr>
                        <a:xfrm>
                          <a:off x="179620" y="39543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2423" name="Google Shape;2423;p8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>
                              <a:buClr>
                                <a:srgbClr val="000000"/>
                              </a:buClr>
                              <a:buFont typeface="Arial"/>
                              <a:buNone/>
                            </a:pPr>
                            <a:endParaRPr sz="1400" kern="0">
                              <a:solidFill>
                                <a:srgbClr val="000000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  <p:sp>
                        <p:nvSpPr>
                          <p:cNvPr id="2424" name="Google Shape;2424;p8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>
                              <a:buClr>
                                <a:srgbClr val="000000"/>
                              </a:buClr>
                              <a:buFont typeface="Arial"/>
                              <a:buNone/>
                            </a:pPr>
                            <a:endParaRPr sz="1400" kern="0">
                              <a:solidFill>
                                <a:srgbClr val="000000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  <p:sp>
                        <p:nvSpPr>
                          <p:cNvPr id="2425" name="Google Shape;2425;p8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>
                              <a:buClr>
                                <a:srgbClr val="000000"/>
                              </a:buClr>
                              <a:buFont typeface="Arial"/>
                              <a:buNone/>
                            </a:pPr>
                            <a:endParaRPr sz="1400" kern="0">
                              <a:solidFill>
                                <a:srgbClr val="000000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</p:grpSp>
                    <p:grpSp>
                      <p:nvGrpSpPr>
                        <p:cNvPr id="2426" name="Google Shape;2426;p8"/>
                        <p:cNvGrpSpPr/>
                        <p:nvPr/>
                      </p:nvGrpSpPr>
                      <p:grpSpPr>
                        <a:xfrm>
                          <a:off x="116495" y="43471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2427" name="Google Shape;2427;p8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>
                              <a:buClr>
                                <a:srgbClr val="000000"/>
                              </a:buClr>
                              <a:buFont typeface="Arial"/>
                              <a:buNone/>
                            </a:pPr>
                            <a:endParaRPr sz="1400" kern="0">
                              <a:solidFill>
                                <a:srgbClr val="000000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  <p:sp>
                        <p:nvSpPr>
                          <p:cNvPr id="2428" name="Google Shape;2428;p8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>
                              <a:buClr>
                                <a:srgbClr val="000000"/>
                              </a:buClr>
                              <a:buFont typeface="Arial"/>
                              <a:buNone/>
                            </a:pPr>
                            <a:endParaRPr sz="1400" kern="0">
                              <a:solidFill>
                                <a:srgbClr val="000000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  <p:sp>
                        <p:nvSpPr>
                          <p:cNvPr id="2429" name="Google Shape;2429;p8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>
                              <a:buClr>
                                <a:srgbClr val="000000"/>
                              </a:buClr>
                              <a:buFont typeface="Arial"/>
                              <a:buNone/>
                            </a:pPr>
                            <a:endParaRPr sz="1400" kern="0">
                              <a:solidFill>
                                <a:srgbClr val="000000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</p:grpSp>
                    <p:grpSp>
                      <p:nvGrpSpPr>
                        <p:cNvPr id="2430" name="Google Shape;2430;p8"/>
                        <p:cNvGrpSpPr/>
                        <p:nvPr/>
                      </p:nvGrpSpPr>
                      <p:grpSpPr>
                        <a:xfrm>
                          <a:off x="213170" y="47399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2431" name="Google Shape;2431;p8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>
                              <a:buClr>
                                <a:srgbClr val="000000"/>
                              </a:buClr>
                              <a:buFont typeface="Arial"/>
                              <a:buNone/>
                            </a:pPr>
                            <a:endParaRPr sz="1400" kern="0">
                              <a:solidFill>
                                <a:srgbClr val="000000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  <p:sp>
                        <p:nvSpPr>
                          <p:cNvPr id="2432" name="Google Shape;2432;p8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>
                              <a:buClr>
                                <a:srgbClr val="000000"/>
                              </a:buClr>
                              <a:buFont typeface="Arial"/>
                              <a:buNone/>
                            </a:pPr>
                            <a:endParaRPr sz="1400" kern="0">
                              <a:solidFill>
                                <a:srgbClr val="000000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  <p:sp>
                        <p:nvSpPr>
                          <p:cNvPr id="2433" name="Google Shape;2433;p8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>
                              <a:buClr>
                                <a:srgbClr val="000000"/>
                              </a:buClr>
                              <a:buFont typeface="Arial"/>
                              <a:buNone/>
                            </a:pPr>
                            <a:endParaRPr sz="1400" kern="0">
                              <a:solidFill>
                                <a:srgbClr val="000000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</p:grpSp>
                    <p:grpSp>
                      <p:nvGrpSpPr>
                        <p:cNvPr id="2434" name="Google Shape;2434;p8"/>
                        <p:cNvGrpSpPr/>
                        <p:nvPr/>
                      </p:nvGrpSpPr>
                      <p:grpSpPr>
                        <a:xfrm>
                          <a:off x="73845" y="35615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2435" name="Google Shape;2435;p8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>
                              <a:buClr>
                                <a:srgbClr val="000000"/>
                              </a:buClr>
                              <a:buFont typeface="Arial"/>
                              <a:buNone/>
                            </a:pPr>
                            <a:endParaRPr sz="1400" kern="0">
                              <a:solidFill>
                                <a:srgbClr val="000000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  <p:sp>
                        <p:nvSpPr>
                          <p:cNvPr id="2436" name="Google Shape;2436;p8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>
                              <a:buClr>
                                <a:srgbClr val="000000"/>
                              </a:buClr>
                              <a:buFont typeface="Arial"/>
                              <a:buNone/>
                            </a:pPr>
                            <a:endParaRPr sz="1400" kern="0">
                              <a:solidFill>
                                <a:srgbClr val="000000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  <p:sp>
                        <p:nvSpPr>
                          <p:cNvPr id="2437" name="Google Shape;2437;p8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>
                              <a:buClr>
                                <a:srgbClr val="000000"/>
                              </a:buClr>
                              <a:buFont typeface="Arial"/>
                              <a:buNone/>
                            </a:pPr>
                            <a:endParaRPr sz="1400" kern="0">
                              <a:solidFill>
                                <a:srgbClr val="000000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</p:grpSp>
                  </p:grpSp>
                  <p:grpSp>
                    <p:nvGrpSpPr>
                      <p:cNvPr id="2438" name="Google Shape;2438;p8"/>
                      <p:cNvGrpSpPr/>
                      <p:nvPr/>
                    </p:nvGrpSpPr>
                    <p:grpSpPr>
                      <a:xfrm>
                        <a:off x="81020" y="5094550"/>
                        <a:ext cx="278654" cy="1306700"/>
                        <a:chOff x="73845" y="3561500"/>
                        <a:chExt cx="278654" cy="1306700"/>
                      </a:xfrm>
                    </p:grpSpPr>
                    <p:grpSp>
                      <p:nvGrpSpPr>
                        <p:cNvPr id="2439" name="Google Shape;2439;p8"/>
                        <p:cNvGrpSpPr/>
                        <p:nvPr/>
                      </p:nvGrpSpPr>
                      <p:grpSpPr>
                        <a:xfrm>
                          <a:off x="179620" y="39543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2440" name="Google Shape;2440;p8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>
                              <a:buClr>
                                <a:srgbClr val="000000"/>
                              </a:buClr>
                              <a:buFont typeface="Arial"/>
                              <a:buNone/>
                            </a:pPr>
                            <a:endParaRPr sz="1400" kern="0">
                              <a:solidFill>
                                <a:srgbClr val="000000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  <p:sp>
                        <p:nvSpPr>
                          <p:cNvPr id="2441" name="Google Shape;2441;p8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>
                              <a:buClr>
                                <a:srgbClr val="000000"/>
                              </a:buClr>
                              <a:buFont typeface="Arial"/>
                              <a:buNone/>
                            </a:pPr>
                            <a:endParaRPr sz="1400" kern="0">
                              <a:solidFill>
                                <a:srgbClr val="000000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  <p:sp>
                        <p:nvSpPr>
                          <p:cNvPr id="2442" name="Google Shape;2442;p8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>
                              <a:buClr>
                                <a:srgbClr val="000000"/>
                              </a:buClr>
                              <a:buFont typeface="Arial"/>
                              <a:buNone/>
                            </a:pPr>
                            <a:endParaRPr sz="1400" kern="0">
                              <a:solidFill>
                                <a:srgbClr val="000000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</p:grpSp>
                    <p:grpSp>
                      <p:nvGrpSpPr>
                        <p:cNvPr id="2443" name="Google Shape;2443;p8"/>
                        <p:cNvGrpSpPr/>
                        <p:nvPr/>
                      </p:nvGrpSpPr>
                      <p:grpSpPr>
                        <a:xfrm>
                          <a:off x="116495" y="43471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2444" name="Google Shape;2444;p8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>
                              <a:buClr>
                                <a:srgbClr val="000000"/>
                              </a:buClr>
                              <a:buFont typeface="Arial"/>
                              <a:buNone/>
                            </a:pPr>
                            <a:endParaRPr sz="1400" kern="0">
                              <a:solidFill>
                                <a:srgbClr val="000000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  <p:sp>
                        <p:nvSpPr>
                          <p:cNvPr id="2445" name="Google Shape;2445;p8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>
                              <a:buClr>
                                <a:srgbClr val="000000"/>
                              </a:buClr>
                              <a:buFont typeface="Arial"/>
                              <a:buNone/>
                            </a:pPr>
                            <a:endParaRPr sz="1400" kern="0">
                              <a:solidFill>
                                <a:srgbClr val="000000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  <p:sp>
                        <p:nvSpPr>
                          <p:cNvPr id="2446" name="Google Shape;2446;p8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>
                              <a:buClr>
                                <a:srgbClr val="000000"/>
                              </a:buClr>
                              <a:buFont typeface="Arial"/>
                              <a:buNone/>
                            </a:pPr>
                            <a:endParaRPr sz="1400" kern="0">
                              <a:solidFill>
                                <a:srgbClr val="000000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</p:grpSp>
                    <p:grpSp>
                      <p:nvGrpSpPr>
                        <p:cNvPr id="2447" name="Google Shape;2447;p8"/>
                        <p:cNvGrpSpPr/>
                        <p:nvPr/>
                      </p:nvGrpSpPr>
                      <p:grpSpPr>
                        <a:xfrm>
                          <a:off x="213170" y="47399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2448" name="Google Shape;2448;p8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>
                              <a:buClr>
                                <a:srgbClr val="000000"/>
                              </a:buClr>
                              <a:buFont typeface="Arial"/>
                              <a:buNone/>
                            </a:pPr>
                            <a:endParaRPr sz="1400" kern="0">
                              <a:solidFill>
                                <a:srgbClr val="000000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  <p:sp>
                        <p:nvSpPr>
                          <p:cNvPr id="2449" name="Google Shape;2449;p8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>
                              <a:buClr>
                                <a:srgbClr val="000000"/>
                              </a:buClr>
                              <a:buFont typeface="Arial"/>
                              <a:buNone/>
                            </a:pPr>
                            <a:endParaRPr sz="1400" kern="0">
                              <a:solidFill>
                                <a:srgbClr val="000000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  <p:sp>
                        <p:nvSpPr>
                          <p:cNvPr id="2450" name="Google Shape;2450;p8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>
                              <a:buClr>
                                <a:srgbClr val="000000"/>
                              </a:buClr>
                              <a:buFont typeface="Arial"/>
                              <a:buNone/>
                            </a:pPr>
                            <a:endParaRPr sz="1400" kern="0">
                              <a:solidFill>
                                <a:srgbClr val="000000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</p:grpSp>
                    <p:grpSp>
                      <p:nvGrpSpPr>
                        <p:cNvPr id="2451" name="Google Shape;2451;p8"/>
                        <p:cNvGrpSpPr/>
                        <p:nvPr/>
                      </p:nvGrpSpPr>
                      <p:grpSpPr>
                        <a:xfrm>
                          <a:off x="73845" y="35615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2452" name="Google Shape;2452;p8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>
                              <a:buClr>
                                <a:srgbClr val="000000"/>
                              </a:buClr>
                              <a:buFont typeface="Arial"/>
                              <a:buNone/>
                            </a:pPr>
                            <a:endParaRPr sz="1400" kern="0">
                              <a:solidFill>
                                <a:srgbClr val="000000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  <p:sp>
                        <p:nvSpPr>
                          <p:cNvPr id="2453" name="Google Shape;2453;p8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>
                              <a:buClr>
                                <a:srgbClr val="000000"/>
                              </a:buClr>
                              <a:buFont typeface="Arial"/>
                              <a:buNone/>
                            </a:pPr>
                            <a:endParaRPr sz="1400" kern="0">
                              <a:solidFill>
                                <a:srgbClr val="000000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  <p:sp>
                        <p:nvSpPr>
                          <p:cNvPr id="2454" name="Google Shape;2454;p8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>
                              <a:buClr>
                                <a:srgbClr val="000000"/>
                              </a:buClr>
                              <a:buFont typeface="Arial"/>
                              <a:buNone/>
                            </a:pPr>
                            <a:endParaRPr sz="1400" kern="0">
                              <a:solidFill>
                                <a:srgbClr val="000000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</p:grpSp>
                  </p:grpSp>
                </p:grpSp>
                <p:grpSp>
                  <p:nvGrpSpPr>
                    <p:cNvPr id="2455" name="Google Shape;2455;p8"/>
                    <p:cNvGrpSpPr/>
                    <p:nvPr/>
                  </p:nvGrpSpPr>
                  <p:grpSpPr>
                    <a:xfrm>
                      <a:off x="73845" y="1524775"/>
                      <a:ext cx="285829" cy="2839750"/>
                      <a:chOff x="73845" y="3561500"/>
                      <a:chExt cx="285829" cy="2839750"/>
                    </a:xfrm>
                  </p:grpSpPr>
                  <p:grpSp>
                    <p:nvGrpSpPr>
                      <p:cNvPr id="2456" name="Google Shape;2456;p8"/>
                      <p:cNvGrpSpPr/>
                      <p:nvPr/>
                    </p:nvGrpSpPr>
                    <p:grpSpPr>
                      <a:xfrm>
                        <a:off x="73845" y="3561500"/>
                        <a:ext cx="278654" cy="1306700"/>
                        <a:chOff x="73845" y="3561500"/>
                        <a:chExt cx="278654" cy="1306700"/>
                      </a:xfrm>
                    </p:grpSpPr>
                    <p:grpSp>
                      <p:nvGrpSpPr>
                        <p:cNvPr id="2457" name="Google Shape;2457;p8"/>
                        <p:cNvGrpSpPr/>
                        <p:nvPr/>
                      </p:nvGrpSpPr>
                      <p:grpSpPr>
                        <a:xfrm>
                          <a:off x="179620" y="39543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2458" name="Google Shape;2458;p8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>
                              <a:buClr>
                                <a:srgbClr val="000000"/>
                              </a:buClr>
                              <a:buFont typeface="Arial"/>
                              <a:buNone/>
                            </a:pPr>
                            <a:endParaRPr sz="1400" kern="0">
                              <a:solidFill>
                                <a:srgbClr val="000000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  <p:sp>
                        <p:nvSpPr>
                          <p:cNvPr id="2459" name="Google Shape;2459;p8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>
                              <a:buClr>
                                <a:srgbClr val="000000"/>
                              </a:buClr>
                              <a:buFont typeface="Arial"/>
                              <a:buNone/>
                            </a:pPr>
                            <a:endParaRPr sz="1400" kern="0">
                              <a:solidFill>
                                <a:srgbClr val="000000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  <p:sp>
                        <p:nvSpPr>
                          <p:cNvPr id="2460" name="Google Shape;2460;p8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>
                              <a:buClr>
                                <a:srgbClr val="000000"/>
                              </a:buClr>
                              <a:buFont typeface="Arial"/>
                              <a:buNone/>
                            </a:pPr>
                            <a:endParaRPr sz="1400" kern="0">
                              <a:solidFill>
                                <a:srgbClr val="000000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</p:grpSp>
                    <p:grpSp>
                      <p:nvGrpSpPr>
                        <p:cNvPr id="2461" name="Google Shape;2461;p8"/>
                        <p:cNvGrpSpPr/>
                        <p:nvPr/>
                      </p:nvGrpSpPr>
                      <p:grpSpPr>
                        <a:xfrm>
                          <a:off x="116495" y="43471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2462" name="Google Shape;2462;p8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>
                              <a:buClr>
                                <a:srgbClr val="000000"/>
                              </a:buClr>
                              <a:buFont typeface="Arial"/>
                              <a:buNone/>
                            </a:pPr>
                            <a:endParaRPr sz="1400" kern="0">
                              <a:solidFill>
                                <a:srgbClr val="000000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  <p:sp>
                        <p:nvSpPr>
                          <p:cNvPr id="2463" name="Google Shape;2463;p8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>
                              <a:buClr>
                                <a:srgbClr val="000000"/>
                              </a:buClr>
                              <a:buFont typeface="Arial"/>
                              <a:buNone/>
                            </a:pPr>
                            <a:endParaRPr sz="1400" kern="0">
                              <a:solidFill>
                                <a:srgbClr val="000000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  <p:sp>
                        <p:nvSpPr>
                          <p:cNvPr id="2464" name="Google Shape;2464;p8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>
                              <a:buClr>
                                <a:srgbClr val="000000"/>
                              </a:buClr>
                              <a:buFont typeface="Arial"/>
                              <a:buNone/>
                            </a:pPr>
                            <a:endParaRPr sz="1400" kern="0">
                              <a:solidFill>
                                <a:srgbClr val="000000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</p:grpSp>
                    <p:grpSp>
                      <p:nvGrpSpPr>
                        <p:cNvPr id="2465" name="Google Shape;2465;p8"/>
                        <p:cNvGrpSpPr/>
                        <p:nvPr/>
                      </p:nvGrpSpPr>
                      <p:grpSpPr>
                        <a:xfrm>
                          <a:off x="213170" y="47399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2466" name="Google Shape;2466;p8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>
                              <a:buClr>
                                <a:srgbClr val="000000"/>
                              </a:buClr>
                              <a:buFont typeface="Arial"/>
                              <a:buNone/>
                            </a:pPr>
                            <a:endParaRPr sz="1400" kern="0">
                              <a:solidFill>
                                <a:srgbClr val="000000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  <p:sp>
                        <p:nvSpPr>
                          <p:cNvPr id="2467" name="Google Shape;2467;p8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>
                              <a:buClr>
                                <a:srgbClr val="000000"/>
                              </a:buClr>
                              <a:buFont typeface="Arial"/>
                              <a:buNone/>
                            </a:pPr>
                            <a:endParaRPr sz="1400" kern="0">
                              <a:solidFill>
                                <a:srgbClr val="000000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  <p:sp>
                        <p:nvSpPr>
                          <p:cNvPr id="2468" name="Google Shape;2468;p8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>
                              <a:buClr>
                                <a:srgbClr val="000000"/>
                              </a:buClr>
                              <a:buFont typeface="Arial"/>
                              <a:buNone/>
                            </a:pPr>
                            <a:endParaRPr sz="1400" kern="0">
                              <a:solidFill>
                                <a:srgbClr val="000000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</p:grpSp>
                    <p:grpSp>
                      <p:nvGrpSpPr>
                        <p:cNvPr id="2469" name="Google Shape;2469;p8"/>
                        <p:cNvGrpSpPr/>
                        <p:nvPr/>
                      </p:nvGrpSpPr>
                      <p:grpSpPr>
                        <a:xfrm>
                          <a:off x="73845" y="35615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2470" name="Google Shape;2470;p8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>
                              <a:buClr>
                                <a:srgbClr val="000000"/>
                              </a:buClr>
                              <a:buFont typeface="Arial"/>
                              <a:buNone/>
                            </a:pPr>
                            <a:endParaRPr sz="1400" kern="0">
                              <a:solidFill>
                                <a:srgbClr val="000000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  <p:sp>
                        <p:nvSpPr>
                          <p:cNvPr id="2471" name="Google Shape;2471;p8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>
                              <a:buClr>
                                <a:srgbClr val="000000"/>
                              </a:buClr>
                              <a:buFont typeface="Arial"/>
                              <a:buNone/>
                            </a:pPr>
                            <a:endParaRPr sz="1400" kern="0">
                              <a:solidFill>
                                <a:srgbClr val="000000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  <p:sp>
                        <p:nvSpPr>
                          <p:cNvPr id="2472" name="Google Shape;2472;p8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>
                              <a:buClr>
                                <a:srgbClr val="000000"/>
                              </a:buClr>
                              <a:buFont typeface="Arial"/>
                              <a:buNone/>
                            </a:pPr>
                            <a:endParaRPr sz="1400" kern="0">
                              <a:solidFill>
                                <a:srgbClr val="000000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</p:grpSp>
                  </p:grpSp>
                  <p:grpSp>
                    <p:nvGrpSpPr>
                      <p:cNvPr id="2473" name="Google Shape;2473;p8"/>
                      <p:cNvGrpSpPr/>
                      <p:nvPr/>
                    </p:nvGrpSpPr>
                    <p:grpSpPr>
                      <a:xfrm>
                        <a:off x="81020" y="5094550"/>
                        <a:ext cx="278654" cy="1306700"/>
                        <a:chOff x="73845" y="3561500"/>
                        <a:chExt cx="278654" cy="1306700"/>
                      </a:xfrm>
                    </p:grpSpPr>
                    <p:grpSp>
                      <p:nvGrpSpPr>
                        <p:cNvPr id="2474" name="Google Shape;2474;p8"/>
                        <p:cNvGrpSpPr/>
                        <p:nvPr/>
                      </p:nvGrpSpPr>
                      <p:grpSpPr>
                        <a:xfrm>
                          <a:off x="179620" y="39543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2475" name="Google Shape;2475;p8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>
                              <a:buClr>
                                <a:srgbClr val="000000"/>
                              </a:buClr>
                              <a:buFont typeface="Arial"/>
                              <a:buNone/>
                            </a:pPr>
                            <a:endParaRPr sz="1400" kern="0">
                              <a:solidFill>
                                <a:srgbClr val="000000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  <p:sp>
                        <p:nvSpPr>
                          <p:cNvPr id="2476" name="Google Shape;2476;p8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>
                              <a:buClr>
                                <a:srgbClr val="000000"/>
                              </a:buClr>
                              <a:buFont typeface="Arial"/>
                              <a:buNone/>
                            </a:pPr>
                            <a:endParaRPr sz="1400" kern="0">
                              <a:solidFill>
                                <a:srgbClr val="000000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  <p:sp>
                        <p:nvSpPr>
                          <p:cNvPr id="2477" name="Google Shape;2477;p8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>
                              <a:buClr>
                                <a:srgbClr val="000000"/>
                              </a:buClr>
                              <a:buFont typeface="Arial"/>
                              <a:buNone/>
                            </a:pPr>
                            <a:endParaRPr sz="1400" kern="0">
                              <a:solidFill>
                                <a:srgbClr val="000000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</p:grpSp>
                    <p:grpSp>
                      <p:nvGrpSpPr>
                        <p:cNvPr id="2478" name="Google Shape;2478;p8"/>
                        <p:cNvGrpSpPr/>
                        <p:nvPr/>
                      </p:nvGrpSpPr>
                      <p:grpSpPr>
                        <a:xfrm>
                          <a:off x="116495" y="43471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2479" name="Google Shape;2479;p8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>
                              <a:buClr>
                                <a:srgbClr val="000000"/>
                              </a:buClr>
                              <a:buFont typeface="Arial"/>
                              <a:buNone/>
                            </a:pPr>
                            <a:endParaRPr sz="1400" kern="0">
                              <a:solidFill>
                                <a:srgbClr val="000000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  <p:sp>
                        <p:nvSpPr>
                          <p:cNvPr id="2480" name="Google Shape;2480;p8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>
                              <a:buClr>
                                <a:srgbClr val="000000"/>
                              </a:buClr>
                              <a:buFont typeface="Arial"/>
                              <a:buNone/>
                            </a:pPr>
                            <a:endParaRPr sz="1400" kern="0">
                              <a:solidFill>
                                <a:srgbClr val="000000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  <p:sp>
                        <p:nvSpPr>
                          <p:cNvPr id="2481" name="Google Shape;2481;p8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>
                              <a:buClr>
                                <a:srgbClr val="000000"/>
                              </a:buClr>
                              <a:buFont typeface="Arial"/>
                              <a:buNone/>
                            </a:pPr>
                            <a:endParaRPr sz="1400" kern="0">
                              <a:solidFill>
                                <a:srgbClr val="000000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</p:grpSp>
                    <p:grpSp>
                      <p:nvGrpSpPr>
                        <p:cNvPr id="2482" name="Google Shape;2482;p8"/>
                        <p:cNvGrpSpPr/>
                        <p:nvPr/>
                      </p:nvGrpSpPr>
                      <p:grpSpPr>
                        <a:xfrm>
                          <a:off x="213170" y="47399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2483" name="Google Shape;2483;p8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>
                              <a:buClr>
                                <a:srgbClr val="000000"/>
                              </a:buClr>
                              <a:buFont typeface="Arial"/>
                              <a:buNone/>
                            </a:pPr>
                            <a:endParaRPr sz="1400" kern="0">
                              <a:solidFill>
                                <a:srgbClr val="000000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  <p:sp>
                        <p:nvSpPr>
                          <p:cNvPr id="2484" name="Google Shape;2484;p8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>
                              <a:buClr>
                                <a:srgbClr val="000000"/>
                              </a:buClr>
                              <a:buFont typeface="Arial"/>
                              <a:buNone/>
                            </a:pPr>
                            <a:endParaRPr sz="1400" kern="0">
                              <a:solidFill>
                                <a:srgbClr val="000000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  <p:sp>
                        <p:nvSpPr>
                          <p:cNvPr id="2485" name="Google Shape;2485;p8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>
                              <a:buClr>
                                <a:srgbClr val="000000"/>
                              </a:buClr>
                              <a:buFont typeface="Arial"/>
                              <a:buNone/>
                            </a:pPr>
                            <a:endParaRPr sz="1400" kern="0">
                              <a:solidFill>
                                <a:srgbClr val="000000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</p:grpSp>
                    <p:grpSp>
                      <p:nvGrpSpPr>
                        <p:cNvPr id="2486" name="Google Shape;2486;p8"/>
                        <p:cNvGrpSpPr/>
                        <p:nvPr/>
                      </p:nvGrpSpPr>
                      <p:grpSpPr>
                        <a:xfrm>
                          <a:off x="73845" y="35615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2487" name="Google Shape;2487;p8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>
                              <a:buClr>
                                <a:srgbClr val="000000"/>
                              </a:buClr>
                              <a:buFont typeface="Arial"/>
                              <a:buNone/>
                            </a:pPr>
                            <a:endParaRPr sz="1400" kern="0">
                              <a:solidFill>
                                <a:srgbClr val="000000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  <p:sp>
                        <p:nvSpPr>
                          <p:cNvPr id="2488" name="Google Shape;2488;p8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>
                              <a:buClr>
                                <a:srgbClr val="000000"/>
                              </a:buClr>
                              <a:buFont typeface="Arial"/>
                              <a:buNone/>
                            </a:pPr>
                            <a:endParaRPr sz="1400" kern="0">
                              <a:solidFill>
                                <a:srgbClr val="000000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  <p:sp>
                        <p:nvSpPr>
                          <p:cNvPr id="2489" name="Google Shape;2489;p8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>
                              <a:buClr>
                                <a:srgbClr val="000000"/>
                              </a:buClr>
                              <a:buFont typeface="Arial"/>
                              <a:buNone/>
                            </a:pPr>
                            <a:endParaRPr sz="1400" kern="0">
                              <a:solidFill>
                                <a:srgbClr val="000000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</p:grpSp>
                  </p:grpSp>
                </p:grpSp>
                <p:grpSp>
                  <p:nvGrpSpPr>
                    <p:cNvPr id="2490" name="Google Shape;2490;p8"/>
                    <p:cNvGrpSpPr/>
                    <p:nvPr/>
                  </p:nvGrpSpPr>
                  <p:grpSpPr>
                    <a:xfrm>
                      <a:off x="81020" y="36500"/>
                      <a:ext cx="278654" cy="1306700"/>
                      <a:chOff x="73845" y="3561500"/>
                      <a:chExt cx="278654" cy="1306700"/>
                    </a:xfrm>
                  </p:grpSpPr>
                  <p:grpSp>
                    <p:nvGrpSpPr>
                      <p:cNvPr id="2491" name="Google Shape;2491;p8"/>
                      <p:cNvGrpSpPr/>
                      <p:nvPr/>
                    </p:nvGrpSpPr>
                    <p:grpSpPr>
                      <a:xfrm>
                        <a:off x="179620" y="39543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2492" name="Google Shape;2492;p8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2493" name="Google Shape;2493;p8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2494" name="Google Shape;2494;p8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</p:grpSp>
                  <p:grpSp>
                    <p:nvGrpSpPr>
                      <p:cNvPr id="2495" name="Google Shape;2495;p8"/>
                      <p:cNvGrpSpPr/>
                      <p:nvPr/>
                    </p:nvGrpSpPr>
                    <p:grpSpPr>
                      <a:xfrm>
                        <a:off x="116495" y="43471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2496" name="Google Shape;2496;p8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2497" name="Google Shape;2497;p8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2498" name="Google Shape;2498;p8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</p:grpSp>
                  <p:grpSp>
                    <p:nvGrpSpPr>
                      <p:cNvPr id="2499" name="Google Shape;2499;p8"/>
                      <p:cNvGrpSpPr/>
                      <p:nvPr/>
                    </p:nvGrpSpPr>
                    <p:grpSpPr>
                      <a:xfrm>
                        <a:off x="213170" y="47399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2500" name="Google Shape;2500;p8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2501" name="Google Shape;2501;p8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2502" name="Google Shape;2502;p8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</p:grpSp>
                  <p:grpSp>
                    <p:nvGrpSpPr>
                      <p:cNvPr id="2503" name="Google Shape;2503;p8"/>
                      <p:cNvGrpSpPr/>
                      <p:nvPr/>
                    </p:nvGrpSpPr>
                    <p:grpSpPr>
                      <a:xfrm>
                        <a:off x="73845" y="35615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2504" name="Google Shape;2504;p8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2505" name="Google Shape;2505;p8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2506" name="Google Shape;2506;p8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</p:grpSp>
                </p:grpSp>
              </p:grpSp>
            </p:grpSp>
            <p:grpSp>
              <p:nvGrpSpPr>
                <p:cNvPr id="2507" name="Google Shape;2507;p8"/>
                <p:cNvGrpSpPr/>
                <p:nvPr/>
              </p:nvGrpSpPr>
              <p:grpSpPr>
                <a:xfrm rot="5400000">
                  <a:off x="9702783" y="-38502"/>
                  <a:ext cx="236004" cy="521100"/>
                  <a:chOff x="116495" y="4347100"/>
                  <a:chExt cx="236004" cy="521100"/>
                </a:xfrm>
              </p:grpSpPr>
              <p:grpSp>
                <p:nvGrpSpPr>
                  <p:cNvPr id="2508" name="Google Shape;2508;p8"/>
                  <p:cNvGrpSpPr/>
                  <p:nvPr/>
                </p:nvGrpSpPr>
                <p:grpSpPr>
                  <a:xfrm>
                    <a:off x="116495" y="43471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2509" name="Google Shape;2509;p8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510" name="Google Shape;2510;p8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511" name="Google Shape;2511;p8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2512" name="Google Shape;2512;p8"/>
                  <p:cNvGrpSpPr/>
                  <p:nvPr/>
                </p:nvGrpSpPr>
                <p:grpSpPr>
                  <a:xfrm>
                    <a:off x="213170" y="47399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2513" name="Google Shape;2513;p8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514" name="Google Shape;2514;p8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515" name="Google Shape;2515;p8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</p:grpSp>
            </p:grpSp>
          </p:grpSp>
          <p:grpSp>
            <p:nvGrpSpPr>
              <p:cNvPr id="2516" name="Google Shape;2516;p8"/>
              <p:cNvGrpSpPr/>
              <p:nvPr/>
            </p:nvGrpSpPr>
            <p:grpSpPr>
              <a:xfrm>
                <a:off x="471460" y="61396"/>
                <a:ext cx="9609875" cy="285829"/>
                <a:chOff x="471460" y="61396"/>
                <a:chExt cx="9609875" cy="285829"/>
              </a:xfrm>
            </p:grpSpPr>
            <p:grpSp>
              <p:nvGrpSpPr>
                <p:cNvPr id="2517" name="Google Shape;2517;p8"/>
                <p:cNvGrpSpPr/>
                <p:nvPr/>
              </p:nvGrpSpPr>
              <p:grpSpPr>
                <a:xfrm>
                  <a:off x="471460" y="61396"/>
                  <a:ext cx="8862425" cy="285829"/>
                  <a:chOff x="395260" y="61396"/>
                  <a:chExt cx="8862425" cy="285829"/>
                </a:xfrm>
              </p:grpSpPr>
              <p:grpSp>
                <p:nvGrpSpPr>
                  <p:cNvPr id="2518" name="Google Shape;2518;p8"/>
                  <p:cNvGrpSpPr/>
                  <p:nvPr/>
                </p:nvGrpSpPr>
                <p:grpSpPr>
                  <a:xfrm rot="5400000">
                    <a:off x="8465008" y="-445452"/>
                    <a:ext cx="278654" cy="1306700"/>
                    <a:chOff x="73845" y="3561500"/>
                    <a:chExt cx="278654" cy="1306700"/>
                  </a:xfrm>
                </p:grpSpPr>
                <p:grpSp>
                  <p:nvGrpSpPr>
                    <p:cNvPr id="2519" name="Google Shape;2519;p8"/>
                    <p:cNvGrpSpPr/>
                    <p:nvPr/>
                  </p:nvGrpSpPr>
                  <p:grpSpPr>
                    <a:xfrm>
                      <a:off x="179620" y="39543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2520" name="Google Shape;2520;p8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2521" name="Google Shape;2521;p8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2522" name="Google Shape;2522;p8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</p:grpSp>
                <p:grpSp>
                  <p:nvGrpSpPr>
                    <p:cNvPr id="2523" name="Google Shape;2523;p8"/>
                    <p:cNvGrpSpPr/>
                    <p:nvPr/>
                  </p:nvGrpSpPr>
                  <p:grpSpPr>
                    <a:xfrm>
                      <a:off x="116495" y="43471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2524" name="Google Shape;2524;p8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2525" name="Google Shape;2525;p8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2526" name="Google Shape;2526;p8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</p:grpSp>
                <p:grpSp>
                  <p:nvGrpSpPr>
                    <p:cNvPr id="2527" name="Google Shape;2527;p8"/>
                    <p:cNvGrpSpPr/>
                    <p:nvPr/>
                  </p:nvGrpSpPr>
                  <p:grpSpPr>
                    <a:xfrm>
                      <a:off x="213170" y="47399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2528" name="Google Shape;2528;p8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2529" name="Google Shape;2529;p8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2530" name="Google Shape;2530;p8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</p:grpSp>
                <p:grpSp>
                  <p:nvGrpSpPr>
                    <p:cNvPr id="2531" name="Google Shape;2531;p8"/>
                    <p:cNvGrpSpPr/>
                    <p:nvPr/>
                  </p:nvGrpSpPr>
                  <p:grpSpPr>
                    <a:xfrm>
                      <a:off x="73845" y="35615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2532" name="Google Shape;2532;p8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2533" name="Google Shape;2533;p8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2534" name="Google Shape;2534;p8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</p:grpSp>
              </p:grpSp>
              <p:grpSp>
                <p:nvGrpSpPr>
                  <p:cNvPr id="2535" name="Google Shape;2535;p8"/>
                  <p:cNvGrpSpPr/>
                  <p:nvPr/>
                </p:nvGrpSpPr>
                <p:grpSpPr>
                  <a:xfrm rot="5400000">
                    <a:off x="3923120" y="-3466465"/>
                    <a:ext cx="285829" cy="7341550"/>
                    <a:chOff x="73845" y="36500"/>
                    <a:chExt cx="285829" cy="7341550"/>
                  </a:xfrm>
                </p:grpSpPr>
                <p:grpSp>
                  <p:nvGrpSpPr>
                    <p:cNvPr id="2536" name="Google Shape;2536;p8"/>
                    <p:cNvGrpSpPr/>
                    <p:nvPr/>
                  </p:nvGrpSpPr>
                  <p:grpSpPr>
                    <a:xfrm>
                      <a:off x="73845" y="4538300"/>
                      <a:ext cx="285829" cy="2839750"/>
                      <a:chOff x="73845" y="3561500"/>
                      <a:chExt cx="285829" cy="2839750"/>
                    </a:xfrm>
                  </p:grpSpPr>
                  <p:grpSp>
                    <p:nvGrpSpPr>
                      <p:cNvPr id="2537" name="Google Shape;2537;p8"/>
                      <p:cNvGrpSpPr/>
                      <p:nvPr/>
                    </p:nvGrpSpPr>
                    <p:grpSpPr>
                      <a:xfrm>
                        <a:off x="73845" y="3561500"/>
                        <a:ext cx="278654" cy="1306700"/>
                        <a:chOff x="73845" y="3561500"/>
                        <a:chExt cx="278654" cy="1306700"/>
                      </a:xfrm>
                    </p:grpSpPr>
                    <p:grpSp>
                      <p:nvGrpSpPr>
                        <p:cNvPr id="2538" name="Google Shape;2538;p8"/>
                        <p:cNvGrpSpPr/>
                        <p:nvPr/>
                      </p:nvGrpSpPr>
                      <p:grpSpPr>
                        <a:xfrm>
                          <a:off x="179620" y="39543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2539" name="Google Shape;2539;p8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>
                              <a:buClr>
                                <a:srgbClr val="000000"/>
                              </a:buClr>
                              <a:buFont typeface="Arial"/>
                              <a:buNone/>
                            </a:pPr>
                            <a:endParaRPr sz="1400" kern="0">
                              <a:solidFill>
                                <a:srgbClr val="000000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  <p:sp>
                        <p:nvSpPr>
                          <p:cNvPr id="2540" name="Google Shape;2540;p8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>
                              <a:buClr>
                                <a:srgbClr val="000000"/>
                              </a:buClr>
                              <a:buFont typeface="Arial"/>
                              <a:buNone/>
                            </a:pPr>
                            <a:endParaRPr sz="1400" kern="0">
                              <a:solidFill>
                                <a:srgbClr val="000000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  <p:sp>
                        <p:nvSpPr>
                          <p:cNvPr id="2541" name="Google Shape;2541;p8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>
                              <a:buClr>
                                <a:srgbClr val="000000"/>
                              </a:buClr>
                              <a:buFont typeface="Arial"/>
                              <a:buNone/>
                            </a:pPr>
                            <a:endParaRPr sz="1400" kern="0">
                              <a:solidFill>
                                <a:srgbClr val="000000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</p:grpSp>
                    <p:grpSp>
                      <p:nvGrpSpPr>
                        <p:cNvPr id="2542" name="Google Shape;2542;p8"/>
                        <p:cNvGrpSpPr/>
                        <p:nvPr/>
                      </p:nvGrpSpPr>
                      <p:grpSpPr>
                        <a:xfrm>
                          <a:off x="116495" y="43471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2543" name="Google Shape;2543;p8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>
                              <a:buClr>
                                <a:srgbClr val="000000"/>
                              </a:buClr>
                              <a:buFont typeface="Arial"/>
                              <a:buNone/>
                            </a:pPr>
                            <a:endParaRPr sz="1400" kern="0">
                              <a:solidFill>
                                <a:srgbClr val="000000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  <p:sp>
                        <p:nvSpPr>
                          <p:cNvPr id="2544" name="Google Shape;2544;p8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>
                              <a:buClr>
                                <a:srgbClr val="000000"/>
                              </a:buClr>
                              <a:buFont typeface="Arial"/>
                              <a:buNone/>
                            </a:pPr>
                            <a:endParaRPr sz="1400" kern="0">
                              <a:solidFill>
                                <a:srgbClr val="000000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  <p:sp>
                        <p:nvSpPr>
                          <p:cNvPr id="2545" name="Google Shape;2545;p8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>
                              <a:buClr>
                                <a:srgbClr val="000000"/>
                              </a:buClr>
                              <a:buFont typeface="Arial"/>
                              <a:buNone/>
                            </a:pPr>
                            <a:endParaRPr sz="1400" kern="0">
                              <a:solidFill>
                                <a:srgbClr val="000000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</p:grpSp>
                    <p:grpSp>
                      <p:nvGrpSpPr>
                        <p:cNvPr id="2546" name="Google Shape;2546;p8"/>
                        <p:cNvGrpSpPr/>
                        <p:nvPr/>
                      </p:nvGrpSpPr>
                      <p:grpSpPr>
                        <a:xfrm>
                          <a:off x="213170" y="47399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2547" name="Google Shape;2547;p8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>
                              <a:buClr>
                                <a:srgbClr val="000000"/>
                              </a:buClr>
                              <a:buFont typeface="Arial"/>
                              <a:buNone/>
                            </a:pPr>
                            <a:endParaRPr sz="1400" kern="0">
                              <a:solidFill>
                                <a:srgbClr val="000000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  <p:sp>
                        <p:nvSpPr>
                          <p:cNvPr id="2548" name="Google Shape;2548;p8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>
                              <a:buClr>
                                <a:srgbClr val="000000"/>
                              </a:buClr>
                              <a:buFont typeface="Arial"/>
                              <a:buNone/>
                            </a:pPr>
                            <a:endParaRPr sz="1400" kern="0">
                              <a:solidFill>
                                <a:srgbClr val="000000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  <p:sp>
                        <p:nvSpPr>
                          <p:cNvPr id="2549" name="Google Shape;2549;p8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>
                              <a:buClr>
                                <a:srgbClr val="000000"/>
                              </a:buClr>
                              <a:buFont typeface="Arial"/>
                              <a:buNone/>
                            </a:pPr>
                            <a:endParaRPr sz="1400" kern="0">
                              <a:solidFill>
                                <a:srgbClr val="000000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</p:grpSp>
                    <p:grpSp>
                      <p:nvGrpSpPr>
                        <p:cNvPr id="2550" name="Google Shape;2550;p8"/>
                        <p:cNvGrpSpPr/>
                        <p:nvPr/>
                      </p:nvGrpSpPr>
                      <p:grpSpPr>
                        <a:xfrm>
                          <a:off x="73845" y="35615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2551" name="Google Shape;2551;p8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>
                              <a:buClr>
                                <a:srgbClr val="000000"/>
                              </a:buClr>
                              <a:buFont typeface="Arial"/>
                              <a:buNone/>
                            </a:pPr>
                            <a:endParaRPr sz="1400" kern="0">
                              <a:solidFill>
                                <a:srgbClr val="000000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  <p:sp>
                        <p:nvSpPr>
                          <p:cNvPr id="2552" name="Google Shape;2552;p8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>
                              <a:buClr>
                                <a:srgbClr val="000000"/>
                              </a:buClr>
                              <a:buFont typeface="Arial"/>
                              <a:buNone/>
                            </a:pPr>
                            <a:endParaRPr sz="1400" kern="0">
                              <a:solidFill>
                                <a:srgbClr val="000000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  <p:sp>
                        <p:nvSpPr>
                          <p:cNvPr id="2553" name="Google Shape;2553;p8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>
                              <a:buClr>
                                <a:srgbClr val="000000"/>
                              </a:buClr>
                              <a:buFont typeface="Arial"/>
                              <a:buNone/>
                            </a:pPr>
                            <a:endParaRPr sz="1400" kern="0">
                              <a:solidFill>
                                <a:srgbClr val="000000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</p:grpSp>
                  </p:grpSp>
                  <p:grpSp>
                    <p:nvGrpSpPr>
                      <p:cNvPr id="2554" name="Google Shape;2554;p8"/>
                      <p:cNvGrpSpPr/>
                      <p:nvPr/>
                    </p:nvGrpSpPr>
                    <p:grpSpPr>
                      <a:xfrm>
                        <a:off x="81020" y="5094550"/>
                        <a:ext cx="278654" cy="1306700"/>
                        <a:chOff x="73845" y="3561500"/>
                        <a:chExt cx="278654" cy="1306700"/>
                      </a:xfrm>
                    </p:grpSpPr>
                    <p:grpSp>
                      <p:nvGrpSpPr>
                        <p:cNvPr id="2555" name="Google Shape;2555;p8"/>
                        <p:cNvGrpSpPr/>
                        <p:nvPr/>
                      </p:nvGrpSpPr>
                      <p:grpSpPr>
                        <a:xfrm>
                          <a:off x="179620" y="39543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2556" name="Google Shape;2556;p8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>
                              <a:buClr>
                                <a:srgbClr val="000000"/>
                              </a:buClr>
                              <a:buFont typeface="Arial"/>
                              <a:buNone/>
                            </a:pPr>
                            <a:endParaRPr sz="1400" kern="0">
                              <a:solidFill>
                                <a:srgbClr val="000000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  <p:sp>
                        <p:nvSpPr>
                          <p:cNvPr id="2557" name="Google Shape;2557;p8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>
                              <a:buClr>
                                <a:srgbClr val="000000"/>
                              </a:buClr>
                              <a:buFont typeface="Arial"/>
                              <a:buNone/>
                            </a:pPr>
                            <a:endParaRPr sz="1400" kern="0">
                              <a:solidFill>
                                <a:srgbClr val="000000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  <p:sp>
                        <p:nvSpPr>
                          <p:cNvPr id="2558" name="Google Shape;2558;p8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>
                              <a:buClr>
                                <a:srgbClr val="000000"/>
                              </a:buClr>
                              <a:buFont typeface="Arial"/>
                              <a:buNone/>
                            </a:pPr>
                            <a:endParaRPr sz="1400" kern="0">
                              <a:solidFill>
                                <a:srgbClr val="000000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</p:grpSp>
                    <p:grpSp>
                      <p:nvGrpSpPr>
                        <p:cNvPr id="2559" name="Google Shape;2559;p8"/>
                        <p:cNvGrpSpPr/>
                        <p:nvPr/>
                      </p:nvGrpSpPr>
                      <p:grpSpPr>
                        <a:xfrm>
                          <a:off x="116495" y="43471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2560" name="Google Shape;2560;p8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>
                              <a:buClr>
                                <a:srgbClr val="000000"/>
                              </a:buClr>
                              <a:buFont typeface="Arial"/>
                              <a:buNone/>
                            </a:pPr>
                            <a:endParaRPr sz="1400" kern="0">
                              <a:solidFill>
                                <a:srgbClr val="000000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  <p:sp>
                        <p:nvSpPr>
                          <p:cNvPr id="2561" name="Google Shape;2561;p8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>
                              <a:buClr>
                                <a:srgbClr val="000000"/>
                              </a:buClr>
                              <a:buFont typeface="Arial"/>
                              <a:buNone/>
                            </a:pPr>
                            <a:endParaRPr sz="1400" kern="0">
                              <a:solidFill>
                                <a:srgbClr val="000000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  <p:sp>
                        <p:nvSpPr>
                          <p:cNvPr id="2562" name="Google Shape;2562;p8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>
                              <a:buClr>
                                <a:srgbClr val="000000"/>
                              </a:buClr>
                              <a:buFont typeface="Arial"/>
                              <a:buNone/>
                            </a:pPr>
                            <a:endParaRPr sz="1400" kern="0">
                              <a:solidFill>
                                <a:srgbClr val="000000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</p:grpSp>
                    <p:grpSp>
                      <p:nvGrpSpPr>
                        <p:cNvPr id="2563" name="Google Shape;2563;p8"/>
                        <p:cNvGrpSpPr/>
                        <p:nvPr/>
                      </p:nvGrpSpPr>
                      <p:grpSpPr>
                        <a:xfrm>
                          <a:off x="213170" y="47399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2564" name="Google Shape;2564;p8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>
                              <a:buClr>
                                <a:srgbClr val="000000"/>
                              </a:buClr>
                              <a:buFont typeface="Arial"/>
                              <a:buNone/>
                            </a:pPr>
                            <a:endParaRPr sz="1400" kern="0">
                              <a:solidFill>
                                <a:srgbClr val="000000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  <p:sp>
                        <p:nvSpPr>
                          <p:cNvPr id="2565" name="Google Shape;2565;p8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>
                              <a:buClr>
                                <a:srgbClr val="000000"/>
                              </a:buClr>
                              <a:buFont typeface="Arial"/>
                              <a:buNone/>
                            </a:pPr>
                            <a:endParaRPr sz="1400" kern="0">
                              <a:solidFill>
                                <a:srgbClr val="000000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  <p:sp>
                        <p:nvSpPr>
                          <p:cNvPr id="2566" name="Google Shape;2566;p8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>
                              <a:buClr>
                                <a:srgbClr val="000000"/>
                              </a:buClr>
                              <a:buFont typeface="Arial"/>
                              <a:buNone/>
                            </a:pPr>
                            <a:endParaRPr sz="1400" kern="0">
                              <a:solidFill>
                                <a:srgbClr val="000000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</p:grpSp>
                    <p:grpSp>
                      <p:nvGrpSpPr>
                        <p:cNvPr id="2567" name="Google Shape;2567;p8"/>
                        <p:cNvGrpSpPr/>
                        <p:nvPr/>
                      </p:nvGrpSpPr>
                      <p:grpSpPr>
                        <a:xfrm>
                          <a:off x="73845" y="35615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2568" name="Google Shape;2568;p8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>
                              <a:buClr>
                                <a:srgbClr val="000000"/>
                              </a:buClr>
                              <a:buFont typeface="Arial"/>
                              <a:buNone/>
                            </a:pPr>
                            <a:endParaRPr sz="1400" kern="0">
                              <a:solidFill>
                                <a:srgbClr val="000000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  <p:sp>
                        <p:nvSpPr>
                          <p:cNvPr id="2569" name="Google Shape;2569;p8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>
                              <a:buClr>
                                <a:srgbClr val="000000"/>
                              </a:buClr>
                              <a:buFont typeface="Arial"/>
                              <a:buNone/>
                            </a:pPr>
                            <a:endParaRPr sz="1400" kern="0">
                              <a:solidFill>
                                <a:srgbClr val="000000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  <p:sp>
                        <p:nvSpPr>
                          <p:cNvPr id="2570" name="Google Shape;2570;p8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>
                              <a:buClr>
                                <a:srgbClr val="000000"/>
                              </a:buClr>
                              <a:buFont typeface="Arial"/>
                              <a:buNone/>
                            </a:pPr>
                            <a:endParaRPr sz="1400" kern="0">
                              <a:solidFill>
                                <a:srgbClr val="000000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</p:grpSp>
                  </p:grpSp>
                </p:grpSp>
                <p:grpSp>
                  <p:nvGrpSpPr>
                    <p:cNvPr id="2571" name="Google Shape;2571;p8"/>
                    <p:cNvGrpSpPr/>
                    <p:nvPr/>
                  </p:nvGrpSpPr>
                  <p:grpSpPr>
                    <a:xfrm>
                      <a:off x="73845" y="1524775"/>
                      <a:ext cx="285829" cy="2839750"/>
                      <a:chOff x="73845" y="3561500"/>
                      <a:chExt cx="285829" cy="2839750"/>
                    </a:xfrm>
                  </p:grpSpPr>
                  <p:grpSp>
                    <p:nvGrpSpPr>
                      <p:cNvPr id="2572" name="Google Shape;2572;p8"/>
                      <p:cNvGrpSpPr/>
                      <p:nvPr/>
                    </p:nvGrpSpPr>
                    <p:grpSpPr>
                      <a:xfrm>
                        <a:off x="73845" y="3561500"/>
                        <a:ext cx="278654" cy="1306700"/>
                        <a:chOff x="73845" y="3561500"/>
                        <a:chExt cx="278654" cy="1306700"/>
                      </a:xfrm>
                    </p:grpSpPr>
                    <p:grpSp>
                      <p:nvGrpSpPr>
                        <p:cNvPr id="2573" name="Google Shape;2573;p8"/>
                        <p:cNvGrpSpPr/>
                        <p:nvPr/>
                      </p:nvGrpSpPr>
                      <p:grpSpPr>
                        <a:xfrm>
                          <a:off x="179620" y="39543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2574" name="Google Shape;2574;p8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>
                              <a:buClr>
                                <a:srgbClr val="000000"/>
                              </a:buClr>
                              <a:buFont typeface="Arial"/>
                              <a:buNone/>
                            </a:pPr>
                            <a:endParaRPr sz="1400" kern="0">
                              <a:solidFill>
                                <a:srgbClr val="000000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  <p:sp>
                        <p:nvSpPr>
                          <p:cNvPr id="2575" name="Google Shape;2575;p8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>
                              <a:buClr>
                                <a:srgbClr val="000000"/>
                              </a:buClr>
                              <a:buFont typeface="Arial"/>
                              <a:buNone/>
                            </a:pPr>
                            <a:endParaRPr sz="1400" kern="0">
                              <a:solidFill>
                                <a:srgbClr val="000000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  <p:sp>
                        <p:nvSpPr>
                          <p:cNvPr id="2576" name="Google Shape;2576;p8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>
                              <a:buClr>
                                <a:srgbClr val="000000"/>
                              </a:buClr>
                              <a:buFont typeface="Arial"/>
                              <a:buNone/>
                            </a:pPr>
                            <a:endParaRPr sz="1400" kern="0">
                              <a:solidFill>
                                <a:srgbClr val="000000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</p:grpSp>
                    <p:grpSp>
                      <p:nvGrpSpPr>
                        <p:cNvPr id="2577" name="Google Shape;2577;p8"/>
                        <p:cNvGrpSpPr/>
                        <p:nvPr/>
                      </p:nvGrpSpPr>
                      <p:grpSpPr>
                        <a:xfrm>
                          <a:off x="116495" y="43471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2578" name="Google Shape;2578;p8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>
                              <a:buClr>
                                <a:srgbClr val="000000"/>
                              </a:buClr>
                              <a:buFont typeface="Arial"/>
                              <a:buNone/>
                            </a:pPr>
                            <a:endParaRPr sz="1400" kern="0">
                              <a:solidFill>
                                <a:srgbClr val="000000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  <p:sp>
                        <p:nvSpPr>
                          <p:cNvPr id="2579" name="Google Shape;2579;p8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>
                              <a:buClr>
                                <a:srgbClr val="000000"/>
                              </a:buClr>
                              <a:buFont typeface="Arial"/>
                              <a:buNone/>
                            </a:pPr>
                            <a:endParaRPr sz="1400" kern="0">
                              <a:solidFill>
                                <a:srgbClr val="000000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  <p:sp>
                        <p:nvSpPr>
                          <p:cNvPr id="2580" name="Google Shape;2580;p8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>
                              <a:buClr>
                                <a:srgbClr val="000000"/>
                              </a:buClr>
                              <a:buFont typeface="Arial"/>
                              <a:buNone/>
                            </a:pPr>
                            <a:endParaRPr sz="1400" kern="0">
                              <a:solidFill>
                                <a:srgbClr val="000000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</p:grpSp>
                    <p:grpSp>
                      <p:nvGrpSpPr>
                        <p:cNvPr id="2581" name="Google Shape;2581;p8"/>
                        <p:cNvGrpSpPr/>
                        <p:nvPr/>
                      </p:nvGrpSpPr>
                      <p:grpSpPr>
                        <a:xfrm>
                          <a:off x="213170" y="47399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2582" name="Google Shape;2582;p8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>
                              <a:buClr>
                                <a:srgbClr val="000000"/>
                              </a:buClr>
                              <a:buFont typeface="Arial"/>
                              <a:buNone/>
                            </a:pPr>
                            <a:endParaRPr sz="1400" kern="0">
                              <a:solidFill>
                                <a:srgbClr val="000000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  <p:sp>
                        <p:nvSpPr>
                          <p:cNvPr id="2583" name="Google Shape;2583;p8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>
                              <a:buClr>
                                <a:srgbClr val="000000"/>
                              </a:buClr>
                              <a:buFont typeface="Arial"/>
                              <a:buNone/>
                            </a:pPr>
                            <a:endParaRPr sz="1400" kern="0">
                              <a:solidFill>
                                <a:srgbClr val="000000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  <p:sp>
                        <p:nvSpPr>
                          <p:cNvPr id="2584" name="Google Shape;2584;p8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>
                              <a:buClr>
                                <a:srgbClr val="000000"/>
                              </a:buClr>
                              <a:buFont typeface="Arial"/>
                              <a:buNone/>
                            </a:pPr>
                            <a:endParaRPr sz="1400" kern="0">
                              <a:solidFill>
                                <a:srgbClr val="000000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</p:grpSp>
                    <p:grpSp>
                      <p:nvGrpSpPr>
                        <p:cNvPr id="2585" name="Google Shape;2585;p8"/>
                        <p:cNvGrpSpPr/>
                        <p:nvPr/>
                      </p:nvGrpSpPr>
                      <p:grpSpPr>
                        <a:xfrm>
                          <a:off x="73845" y="35615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2586" name="Google Shape;2586;p8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>
                              <a:buClr>
                                <a:srgbClr val="000000"/>
                              </a:buClr>
                              <a:buFont typeface="Arial"/>
                              <a:buNone/>
                            </a:pPr>
                            <a:endParaRPr sz="1400" kern="0">
                              <a:solidFill>
                                <a:srgbClr val="000000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  <p:sp>
                        <p:nvSpPr>
                          <p:cNvPr id="2587" name="Google Shape;2587;p8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>
                              <a:buClr>
                                <a:srgbClr val="000000"/>
                              </a:buClr>
                              <a:buFont typeface="Arial"/>
                              <a:buNone/>
                            </a:pPr>
                            <a:endParaRPr sz="1400" kern="0">
                              <a:solidFill>
                                <a:srgbClr val="000000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  <p:sp>
                        <p:nvSpPr>
                          <p:cNvPr id="2588" name="Google Shape;2588;p8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>
                              <a:buClr>
                                <a:srgbClr val="000000"/>
                              </a:buClr>
                              <a:buFont typeface="Arial"/>
                              <a:buNone/>
                            </a:pPr>
                            <a:endParaRPr sz="1400" kern="0">
                              <a:solidFill>
                                <a:srgbClr val="000000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</p:grpSp>
                  </p:grpSp>
                  <p:grpSp>
                    <p:nvGrpSpPr>
                      <p:cNvPr id="2589" name="Google Shape;2589;p8"/>
                      <p:cNvGrpSpPr/>
                      <p:nvPr/>
                    </p:nvGrpSpPr>
                    <p:grpSpPr>
                      <a:xfrm>
                        <a:off x="81020" y="5094550"/>
                        <a:ext cx="278654" cy="1306700"/>
                        <a:chOff x="73845" y="3561500"/>
                        <a:chExt cx="278654" cy="1306700"/>
                      </a:xfrm>
                    </p:grpSpPr>
                    <p:grpSp>
                      <p:nvGrpSpPr>
                        <p:cNvPr id="2590" name="Google Shape;2590;p8"/>
                        <p:cNvGrpSpPr/>
                        <p:nvPr/>
                      </p:nvGrpSpPr>
                      <p:grpSpPr>
                        <a:xfrm>
                          <a:off x="179620" y="39543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2591" name="Google Shape;2591;p8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>
                              <a:buClr>
                                <a:srgbClr val="000000"/>
                              </a:buClr>
                              <a:buFont typeface="Arial"/>
                              <a:buNone/>
                            </a:pPr>
                            <a:endParaRPr sz="1400" kern="0">
                              <a:solidFill>
                                <a:srgbClr val="000000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  <p:sp>
                        <p:nvSpPr>
                          <p:cNvPr id="2592" name="Google Shape;2592;p8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>
                              <a:buClr>
                                <a:srgbClr val="000000"/>
                              </a:buClr>
                              <a:buFont typeface="Arial"/>
                              <a:buNone/>
                            </a:pPr>
                            <a:endParaRPr sz="1400" kern="0">
                              <a:solidFill>
                                <a:srgbClr val="000000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  <p:sp>
                        <p:nvSpPr>
                          <p:cNvPr id="2593" name="Google Shape;2593;p8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>
                              <a:buClr>
                                <a:srgbClr val="000000"/>
                              </a:buClr>
                              <a:buFont typeface="Arial"/>
                              <a:buNone/>
                            </a:pPr>
                            <a:endParaRPr sz="1400" kern="0">
                              <a:solidFill>
                                <a:srgbClr val="000000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</p:grpSp>
                    <p:grpSp>
                      <p:nvGrpSpPr>
                        <p:cNvPr id="2594" name="Google Shape;2594;p8"/>
                        <p:cNvGrpSpPr/>
                        <p:nvPr/>
                      </p:nvGrpSpPr>
                      <p:grpSpPr>
                        <a:xfrm>
                          <a:off x="116495" y="43471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2595" name="Google Shape;2595;p8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>
                              <a:buClr>
                                <a:srgbClr val="000000"/>
                              </a:buClr>
                              <a:buFont typeface="Arial"/>
                              <a:buNone/>
                            </a:pPr>
                            <a:endParaRPr sz="1400" kern="0">
                              <a:solidFill>
                                <a:srgbClr val="000000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  <p:sp>
                        <p:nvSpPr>
                          <p:cNvPr id="2596" name="Google Shape;2596;p8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>
                              <a:buClr>
                                <a:srgbClr val="000000"/>
                              </a:buClr>
                              <a:buFont typeface="Arial"/>
                              <a:buNone/>
                            </a:pPr>
                            <a:endParaRPr sz="1400" kern="0">
                              <a:solidFill>
                                <a:srgbClr val="000000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  <p:sp>
                        <p:nvSpPr>
                          <p:cNvPr id="2597" name="Google Shape;2597;p8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>
                              <a:buClr>
                                <a:srgbClr val="000000"/>
                              </a:buClr>
                              <a:buFont typeface="Arial"/>
                              <a:buNone/>
                            </a:pPr>
                            <a:endParaRPr sz="1400" kern="0">
                              <a:solidFill>
                                <a:srgbClr val="000000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</p:grpSp>
                    <p:grpSp>
                      <p:nvGrpSpPr>
                        <p:cNvPr id="2598" name="Google Shape;2598;p8"/>
                        <p:cNvGrpSpPr/>
                        <p:nvPr/>
                      </p:nvGrpSpPr>
                      <p:grpSpPr>
                        <a:xfrm>
                          <a:off x="213170" y="47399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2599" name="Google Shape;2599;p8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>
                              <a:buClr>
                                <a:srgbClr val="000000"/>
                              </a:buClr>
                              <a:buFont typeface="Arial"/>
                              <a:buNone/>
                            </a:pPr>
                            <a:endParaRPr sz="1400" kern="0">
                              <a:solidFill>
                                <a:srgbClr val="000000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  <p:sp>
                        <p:nvSpPr>
                          <p:cNvPr id="2600" name="Google Shape;2600;p8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>
                              <a:buClr>
                                <a:srgbClr val="000000"/>
                              </a:buClr>
                              <a:buFont typeface="Arial"/>
                              <a:buNone/>
                            </a:pPr>
                            <a:endParaRPr sz="1400" kern="0">
                              <a:solidFill>
                                <a:srgbClr val="000000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  <p:sp>
                        <p:nvSpPr>
                          <p:cNvPr id="2601" name="Google Shape;2601;p8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>
                              <a:buClr>
                                <a:srgbClr val="000000"/>
                              </a:buClr>
                              <a:buFont typeface="Arial"/>
                              <a:buNone/>
                            </a:pPr>
                            <a:endParaRPr sz="1400" kern="0">
                              <a:solidFill>
                                <a:srgbClr val="000000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</p:grpSp>
                    <p:grpSp>
                      <p:nvGrpSpPr>
                        <p:cNvPr id="2602" name="Google Shape;2602;p8"/>
                        <p:cNvGrpSpPr/>
                        <p:nvPr/>
                      </p:nvGrpSpPr>
                      <p:grpSpPr>
                        <a:xfrm>
                          <a:off x="73845" y="35615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2603" name="Google Shape;2603;p8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>
                              <a:buClr>
                                <a:srgbClr val="000000"/>
                              </a:buClr>
                              <a:buFont typeface="Arial"/>
                              <a:buNone/>
                            </a:pPr>
                            <a:endParaRPr sz="1400" kern="0">
                              <a:solidFill>
                                <a:srgbClr val="000000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  <p:sp>
                        <p:nvSpPr>
                          <p:cNvPr id="2604" name="Google Shape;2604;p8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>
                              <a:buClr>
                                <a:srgbClr val="000000"/>
                              </a:buClr>
                              <a:buFont typeface="Arial"/>
                              <a:buNone/>
                            </a:pPr>
                            <a:endParaRPr sz="1400" kern="0">
                              <a:solidFill>
                                <a:srgbClr val="000000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  <p:sp>
                        <p:nvSpPr>
                          <p:cNvPr id="2605" name="Google Shape;2605;p8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>
                              <a:buClr>
                                <a:srgbClr val="000000"/>
                              </a:buClr>
                              <a:buFont typeface="Arial"/>
                              <a:buNone/>
                            </a:pPr>
                            <a:endParaRPr sz="1400" kern="0">
                              <a:solidFill>
                                <a:srgbClr val="000000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</p:grpSp>
                  </p:grpSp>
                </p:grpSp>
                <p:grpSp>
                  <p:nvGrpSpPr>
                    <p:cNvPr id="2606" name="Google Shape;2606;p8"/>
                    <p:cNvGrpSpPr/>
                    <p:nvPr/>
                  </p:nvGrpSpPr>
                  <p:grpSpPr>
                    <a:xfrm>
                      <a:off x="81020" y="36500"/>
                      <a:ext cx="278654" cy="1306700"/>
                      <a:chOff x="73845" y="3561500"/>
                      <a:chExt cx="278654" cy="1306700"/>
                    </a:xfrm>
                  </p:grpSpPr>
                  <p:grpSp>
                    <p:nvGrpSpPr>
                      <p:cNvPr id="2607" name="Google Shape;2607;p8"/>
                      <p:cNvGrpSpPr/>
                      <p:nvPr/>
                    </p:nvGrpSpPr>
                    <p:grpSpPr>
                      <a:xfrm>
                        <a:off x="179620" y="39543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2608" name="Google Shape;2608;p8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2609" name="Google Shape;2609;p8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2610" name="Google Shape;2610;p8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</p:grpSp>
                  <p:grpSp>
                    <p:nvGrpSpPr>
                      <p:cNvPr id="2611" name="Google Shape;2611;p8"/>
                      <p:cNvGrpSpPr/>
                      <p:nvPr/>
                    </p:nvGrpSpPr>
                    <p:grpSpPr>
                      <a:xfrm>
                        <a:off x="116495" y="43471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2612" name="Google Shape;2612;p8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2613" name="Google Shape;2613;p8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2614" name="Google Shape;2614;p8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</p:grpSp>
                  <p:grpSp>
                    <p:nvGrpSpPr>
                      <p:cNvPr id="2615" name="Google Shape;2615;p8"/>
                      <p:cNvGrpSpPr/>
                      <p:nvPr/>
                    </p:nvGrpSpPr>
                    <p:grpSpPr>
                      <a:xfrm>
                        <a:off x="213170" y="47399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2616" name="Google Shape;2616;p8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2617" name="Google Shape;2617;p8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2618" name="Google Shape;2618;p8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</p:grpSp>
                  <p:grpSp>
                    <p:nvGrpSpPr>
                      <p:cNvPr id="2619" name="Google Shape;2619;p8"/>
                      <p:cNvGrpSpPr/>
                      <p:nvPr/>
                    </p:nvGrpSpPr>
                    <p:grpSpPr>
                      <a:xfrm>
                        <a:off x="73845" y="35615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2620" name="Google Shape;2620;p8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2621" name="Google Shape;2621;p8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2622" name="Google Shape;2622;p8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</p:grpSp>
                </p:grpSp>
              </p:grpSp>
            </p:grpSp>
            <p:grpSp>
              <p:nvGrpSpPr>
                <p:cNvPr id="2623" name="Google Shape;2623;p8"/>
                <p:cNvGrpSpPr/>
                <p:nvPr/>
              </p:nvGrpSpPr>
              <p:grpSpPr>
                <a:xfrm rot="5400000">
                  <a:off x="9702783" y="-38502"/>
                  <a:ext cx="236004" cy="521100"/>
                  <a:chOff x="116495" y="4347100"/>
                  <a:chExt cx="236004" cy="521100"/>
                </a:xfrm>
              </p:grpSpPr>
              <p:grpSp>
                <p:nvGrpSpPr>
                  <p:cNvPr id="2624" name="Google Shape;2624;p8"/>
                  <p:cNvGrpSpPr/>
                  <p:nvPr/>
                </p:nvGrpSpPr>
                <p:grpSpPr>
                  <a:xfrm>
                    <a:off x="116495" y="43471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2625" name="Google Shape;2625;p8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626" name="Google Shape;2626;p8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627" name="Google Shape;2627;p8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2628" name="Google Shape;2628;p8"/>
                  <p:cNvGrpSpPr/>
                  <p:nvPr/>
                </p:nvGrpSpPr>
                <p:grpSpPr>
                  <a:xfrm>
                    <a:off x="213170" y="47399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2629" name="Google Shape;2629;p8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630" name="Google Shape;2630;p8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631" name="Google Shape;2631;p8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</p:grpSp>
            </p:grpSp>
          </p:grpSp>
          <p:grpSp>
            <p:nvGrpSpPr>
              <p:cNvPr id="2632" name="Google Shape;2632;p8"/>
              <p:cNvGrpSpPr/>
              <p:nvPr/>
            </p:nvGrpSpPr>
            <p:grpSpPr>
              <a:xfrm>
                <a:off x="73845" y="98713"/>
                <a:ext cx="285829" cy="7341550"/>
                <a:chOff x="73845" y="36500"/>
                <a:chExt cx="285829" cy="7341550"/>
              </a:xfrm>
            </p:grpSpPr>
            <p:grpSp>
              <p:nvGrpSpPr>
                <p:cNvPr id="2633" name="Google Shape;2633;p8"/>
                <p:cNvGrpSpPr/>
                <p:nvPr/>
              </p:nvGrpSpPr>
              <p:grpSpPr>
                <a:xfrm>
                  <a:off x="73845" y="4538300"/>
                  <a:ext cx="285829" cy="2839750"/>
                  <a:chOff x="73845" y="3561500"/>
                  <a:chExt cx="285829" cy="2839750"/>
                </a:xfrm>
              </p:grpSpPr>
              <p:grpSp>
                <p:nvGrpSpPr>
                  <p:cNvPr id="2634" name="Google Shape;2634;p8"/>
                  <p:cNvGrpSpPr/>
                  <p:nvPr/>
                </p:nvGrpSpPr>
                <p:grpSpPr>
                  <a:xfrm>
                    <a:off x="73845" y="3561500"/>
                    <a:ext cx="278654" cy="1306700"/>
                    <a:chOff x="73845" y="3561500"/>
                    <a:chExt cx="278654" cy="1306700"/>
                  </a:xfrm>
                </p:grpSpPr>
                <p:grpSp>
                  <p:nvGrpSpPr>
                    <p:cNvPr id="2635" name="Google Shape;2635;p8"/>
                    <p:cNvGrpSpPr/>
                    <p:nvPr/>
                  </p:nvGrpSpPr>
                  <p:grpSpPr>
                    <a:xfrm>
                      <a:off x="179620" y="39543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2636" name="Google Shape;2636;p8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2637" name="Google Shape;2637;p8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2638" name="Google Shape;2638;p8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</p:grpSp>
                <p:grpSp>
                  <p:nvGrpSpPr>
                    <p:cNvPr id="2639" name="Google Shape;2639;p8"/>
                    <p:cNvGrpSpPr/>
                    <p:nvPr/>
                  </p:nvGrpSpPr>
                  <p:grpSpPr>
                    <a:xfrm>
                      <a:off x="116495" y="43471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2640" name="Google Shape;2640;p8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2641" name="Google Shape;2641;p8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2642" name="Google Shape;2642;p8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</p:grpSp>
                <p:grpSp>
                  <p:nvGrpSpPr>
                    <p:cNvPr id="2643" name="Google Shape;2643;p8"/>
                    <p:cNvGrpSpPr/>
                    <p:nvPr/>
                  </p:nvGrpSpPr>
                  <p:grpSpPr>
                    <a:xfrm>
                      <a:off x="213170" y="47399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2644" name="Google Shape;2644;p8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2645" name="Google Shape;2645;p8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2646" name="Google Shape;2646;p8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</p:grpSp>
                <p:grpSp>
                  <p:nvGrpSpPr>
                    <p:cNvPr id="2647" name="Google Shape;2647;p8"/>
                    <p:cNvGrpSpPr/>
                    <p:nvPr/>
                  </p:nvGrpSpPr>
                  <p:grpSpPr>
                    <a:xfrm>
                      <a:off x="73845" y="35615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2648" name="Google Shape;2648;p8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2649" name="Google Shape;2649;p8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2650" name="Google Shape;2650;p8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</p:grpSp>
              </p:grpSp>
              <p:grpSp>
                <p:nvGrpSpPr>
                  <p:cNvPr id="2651" name="Google Shape;2651;p8"/>
                  <p:cNvGrpSpPr/>
                  <p:nvPr/>
                </p:nvGrpSpPr>
                <p:grpSpPr>
                  <a:xfrm>
                    <a:off x="81020" y="5094550"/>
                    <a:ext cx="278654" cy="1306700"/>
                    <a:chOff x="73845" y="3561500"/>
                    <a:chExt cx="278654" cy="1306700"/>
                  </a:xfrm>
                </p:grpSpPr>
                <p:grpSp>
                  <p:nvGrpSpPr>
                    <p:cNvPr id="2652" name="Google Shape;2652;p8"/>
                    <p:cNvGrpSpPr/>
                    <p:nvPr/>
                  </p:nvGrpSpPr>
                  <p:grpSpPr>
                    <a:xfrm>
                      <a:off x="179620" y="39543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2653" name="Google Shape;2653;p8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2654" name="Google Shape;2654;p8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2655" name="Google Shape;2655;p8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</p:grpSp>
                <p:grpSp>
                  <p:nvGrpSpPr>
                    <p:cNvPr id="2656" name="Google Shape;2656;p8"/>
                    <p:cNvGrpSpPr/>
                    <p:nvPr/>
                  </p:nvGrpSpPr>
                  <p:grpSpPr>
                    <a:xfrm>
                      <a:off x="116495" y="43471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2657" name="Google Shape;2657;p8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2658" name="Google Shape;2658;p8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2659" name="Google Shape;2659;p8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</p:grpSp>
                <p:grpSp>
                  <p:nvGrpSpPr>
                    <p:cNvPr id="2660" name="Google Shape;2660;p8"/>
                    <p:cNvGrpSpPr/>
                    <p:nvPr/>
                  </p:nvGrpSpPr>
                  <p:grpSpPr>
                    <a:xfrm>
                      <a:off x="213170" y="47399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2661" name="Google Shape;2661;p8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2662" name="Google Shape;2662;p8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2663" name="Google Shape;2663;p8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</p:grpSp>
                <p:grpSp>
                  <p:nvGrpSpPr>
                    <p:cNvPr id="2664" name="Google Shape;2664;p8"/>
                    <p:cNvGrpSpPr/>
                    <p:nvPr/>
                  </p:nvGrpSpPr>
                  <p:grpSpPr>
                    <a:xfrm>
                      <a:off x="73845" y="35615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2665" name="Google Shape;2665;p8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2666" name="Google Shape;2666;p8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2667" name="Google Shape;2667;p8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</p:grpSp>
              </p:grpSp>
            </p:grpSp>
            <p:grpSp>
              <p:nvGrpSpPr>
                <p:cNvPr id="2668" name="Google Shape;2668;p8"/>
                <p:cNvGrpSpPr/>
                <p:nvPr/>
              </p:nvGrpSpPr>
              <p:grpSpPr>
                <a:xfrm>
                  <a:off x="73845" y="1524775"/>
                  <a:ext cx="285829" cy="2839750"/>
                  <a:chOff x="73845" y="3561500"/>
                  <a:chExt cx="285829" cy="2839750"/>
                </a:xfrm>
              </p:grpSpPr>
              <p:grpSp>
                <p:nvGrpSpPr>
                  <p:cNvPr id="2669" name="Google Shape;2669;p8"/>
                  <p:cNvGrpSpPr/>
                  <p:nvPr/>
                </p:nvGrpSpPr>
                <p:grpSpPr>
                  <a:xfrm>
                    <a:off x="73845" y="3561500"/>
                    <a:ext cx="278654" cy="1306700"/>
                    <a:chOff x="73845" y="3561500"/>
                    <a:chExt cx="278654" cy="1306700"/>
                  </a:xfrm>
                </p:grpSpPr>
                <p:grpSp>
                  <p:nvGrpSpPr>
                    <p:cNvPr id="2670" name="Google Shape;2670;p8"/>
                    <p:cNvGrpSpPr/>
                    <p:nvPr/>
                  </p:nvGrpSpPr>
                  <p:grpSpPr>
                    <a:xfrm>
                      <a:off x="179620" y="39543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2671" name="Google Shape;2671;p8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2672" name="Google Shape;2672;p8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2673" name="Google Shape;2673;p8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</p:grpSp>
                <p:grpSp>
                  <p:nvGrpSpPr>
                    <p:cNvPr id="2674" name="Google Shape;2674;p8"/>
                    <p:cNvGrpSpPr/>
                    <p:nvPr/>
                  </p:nvGrpSpPr>
                  <p:grpSpPr>
                    <a:xfrm>
                      <a:off x="116495" y="43471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2675" name="Google Shape;2675;p8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2676" name="Google Shape;2676;p8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2677" name="Google Shape;2677;p8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</p:grpSp>
                <p:grpSp>
                  <p:nvGrpSpPr>
                    <p:cNvPr id="2678" name="Google Shape;2678;p8"/>
                    <p:cNvGrpSpPr/>
                    <p:nvPr/>
                  </p:nvGrpSpPr>
                  <p:grpSpPr>
                    <a:xfrm>
                      <a:off x="213170" y="47399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2679" name="Google Shape;2679;p8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2680" name="Google Shape;2680;p8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2681" name="Google Shape;2681;p8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</p:grpSp>
                <p:grpSp>
                  <p:nvGrpSpPr>
                    <p:cNvPr id="2682" name="Google Shape;2682;p8"/>
                    <p:cNvGrpSpPr/>
                    <p:nvPr/>
                  </p:nvGrpSpPr>
                  <p:grpSpPr>
                    <a:xfrm>
                      <a:off x="73845" y="35615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2683" name="Google Shape;2683;p8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2684" name="Google Shape;2684;p8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2685" name="Google Shape;2685;p8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</p:grpSp>
              </p:grpSp>
              <p:grpSp>
                <p:nvGrpSpPr>
                  <p:cNvPr id="2686" name="Google Shape;2686;p8"/>
                  <p:cNvGrpSpPr/>
                  <p:nvPr/>
                </p:nvGrpSpPr>
                <p:grpSpPr>
                  <a:xfrm>
                    <a:off x="81020" y="5094550"/>
                    <a:ext cx="278654" cy="1306700"/>
                    <a:chOff x="73845" y="3561500"/>
                    <a:chExt cx="278654" cy="1306700"/>
                  </a:xfrm>
                </p:grpSpPr>
                <p:grpSp>
                  <p:nvGrpSpPr>
                    <p:cNvPr id="2687" name="Google Shape;2687;p8"/>
                    <p:cNvGrpSpPr/>
                    <p:nvPr/>
                  </p:nvGrpSpPr>
                  <p:grpSpPr>
                    <a:xfrm>
                      <a:off x="179620" y="39543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2688" name="Google Shape;2688;p8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2689" name="Google Shape;2689;p8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2690" name="Google Shape;2690;p8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</p:grpSp>
                <p:grpSp>
                  <p:nvGrpSpPr>
                    <p:cNvPr id="2691" name="Google Shape;2691;p8"/>
                    <p:cNvGrpSpPr/>
                    <p:nvPr/>
                  </p:nvGrpSpPr>
                  <p:grpSpPr>
                    <a:xfrm>
                      <a:off x="116495" y="43471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2692" name="Google Shape;2692;p8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2693" name="Google Shape;2693;p8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2694" name="Google Shape;2694;p8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</p:grpSp>
                <p:grpSp>
                  <p:nvGrpSpPr>
                    <p:cNvPr id="2695" name="Google Shape;2695;p8"/>
                    <p:cNvGrpSpPr/>
                    <p:nvPr/>
                  </p:nvGrpSpPr>
                  <p:grpSpPr>
                    <a:xfrm>
                      <a:off x="213170" y="47399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2696" name="Google Shape;2696;p8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2697" name="Google Shape;2697;p8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2698" name="Google Shape;2698;p8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</p:grpSp>
                <p:grpSp>
                  <p:nvGrpSpPr>
                    <p:cNvPr id="2699" name="Google Shape;2699;p8"/>
                    <p:cNvGrpSpPr/>
                    <p:nvPr/>
                  </p:nvGrpSpPr>
                  <p:grpSpPr>
                    <a:xfrm>
                      <a:off x="73845" y="35615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2700" name="Google Shape;2700;p8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2701" name="Google Shape;2701;p8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2702" name="Google Shape;2702;p8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</p:grpSp>
              </p:grpSp>
            </p:grpSp>
            <p:grpSp>
              <p:nvGrpSpPr>
                <p:cNvPr id="2703" name="Google Shape;2703;p8"/>
                <p:cNvGrpSpPr/>
                <p:nvPr/>
              </p:nvGrpSpPr>
              <p:grpSpPr>
                <a:xfrm>
                  <a:off x="81020" y="36500"/>
                  <a:ext cx="278654" cy="1306700"/>
                  <a:chOff x="73845" y="3561500"/>
                  <a:chExt cx="278654" cy="1306700"/>
                </a:xfrm>
              </p:grpSpPr>
              <p:grpSp>
                <p:nvGrpSpPr>
                  <p:cNvPr id="2704" name="Google Shape;2704;p8"/>
                  <p:cNvGrpSpPr/>
                  <p:nvPr/>
                </p:nvGrpSpPr>
                <p:grpSpPr>
                  <a:xfrm>
                    <a:off x="179620" y="39543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2705" name="Google Shape;2705;p8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706" name="Google Shape;2706;p8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707" name="Google Shape;2707;p8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2708" name="Google Shape;2708;p8"/>
                  <p:cNvGrpSpPr/>
                  <p:nvPr/>
                </p:nvGrpSpPr>
                <p:grpSpPr>
                  <a:xfrm>
                    <a:off x="116495" y="43471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2709" name="Google Shape;2709;p8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710" name="Google Shape;2710;p8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711" name="Google Shape;2711;p8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2712" name="Google Shape;2712;p8"/>
                  <p:cNvGrpSpPr/>
                  <p:nvPr/>
                </p:nvGrpSpPr>
                <p:grpSpPr>
                  <a:xfrm>
                    <a:off x="213170" y="47399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2713" name="Google Shape;2713;p8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714" name="Google Shape;2714;p8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715" name="Google Shape;2715;p8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2716" name="Google Shape;2716;p8"/>
                  <p:cNvGrpSpPr/>
                  <p:nvPr/>
                </p:nvGrpSpPr>
                <p:grpSpPr>
                  <a:xfrm>
                    <a:off x="73845" y="35615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2717" name="Google Shape;2717;p8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718" name="Google Shape;2718;p8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719" name="Google Shape;2719;p8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</p:grpSp>
            </p:grpSp>
          </p:grpSp>
          <p:grpSp>
            <p:nvGrpSpPr>
              <p:cNvPr id="2720" name="Google Shape;2720;p8"/>
              <p:cNvGrpSpPr/>
              <p:nvPr/>
            </p:nvGrpSpPr>
            <p:grpSpPr>
              <a:xfrm>
                <a:off x="10332320" y="145213"/>
                <a:ext cx="285829" cy="7341550"/>
                <a:chOff x="73845" y="36500"/>
                <a:chExt cx="285829" cy="7341550"/>
              </a:xfrm>
            </p:grpSpPr>
            <p:grpSp>
              <p:nvGrpSpPr>
                <p:cNvPr id="2721" name="Google Shape;2721;p8"/>
                <p:cNvGrpSpPr/>
                <p:nvPr/>
              </p:nvGrpSpPr>
              <p:grpSpPr>
                <a:xfrm>
                  <a:off x="73845" y="4538300"/>
                  <a:ext cx="285829" cy="2839750"/>
                  <a:chOff x="73845" y="3561500"/>
                  <a:chExt cx="285829" cy="2839750"/>
                </a:xfrm>
              </p:grpSpPr>
              <p:grpSp>
                <p:nvGrpSpPr>
                  <p:cNvPr id="2722" name="Google Shape;2722;p8"/>
                  <p:cNvGrpSpPr/>
                  <p:nvPr/>
                </p:nvGrpSpPr>
                <p:grpSpPr>
                  <a:xfrm>
                    <a:off x="73845" y="3561500"/>
                    <a:ext cx="278654" cy="1306700"/>
                    <a:chOff x="73845" y="3561500"/>
                    <a:chExt cx="278654" cy="1306700"/>
                  </a:xfrm>
                </p:grpSpPr>
                <p:grpSp>
                  <p:nvGrpSpPr>
                    <p:cNvPr id="2723" name="Google Shape;2723;p8"/>
                    <p:cNvGrpSpPr/>
                    <p:nvPr/>
                  </p:nvGrpSpPr>
                  <p:grpSpPr>
                    <a:xfrm>
                      <a:off x="179620" y="39543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2724" name="Google Shape;2724;p8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2725" name="Google Shape;2725;p8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2726" name="Google Shape;2726;p8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</p:grpSp>
                <p:grpSp>
                  <p:nvGrpSpPr>
                    <p:cNvPr id="2727" name="Google Shape;2727;p8"/>
                    <p:cNvGrpSpPr/>
                    <p:nvPr/>
                  </p:nvGrpSpPr>
                  <p:grpSpPr>
                    <a:xfrm>
                      <a:off x="116495" y="43471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2728" name="Google Shape;2728;p8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2729" name="Google Shape;2729;p8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2730" name="Google Shape;2730;p8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</p:grpSp>
                <p:grpSp>
                  <p:nvGrpSpPr>
                    <p:cNvPr id="2731" name="Google Shape;2731;p8"/>
                    <p:cNvGrpSpPr/>
                    <p:nvPr/>
                  </p:nvGrpSpPr>
                  <p:grpSpPr>
                    <a:xfrm>
                      <a:off x="213170" y="47399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2732" name="Google Shape;2732;p8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2733" name="Google Shape;2733;p8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2734" name="Google Shape;2734;p8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</p:grpSp>
                <p:grpSp>
                  <p:nvGrpSpPr>
                    <p:cNvPr id="2735" name="Google Shape;2735;p8"/>
                    <p:cNvGrpSpPr/>
                    <p:nvPr/>
                  </p:nvGrpSpPr>
                  <p:grpSpPr>
                    <a:xfrm>
                      <a:off x="73845" y="35615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2736" name="Google Shape;2736;p8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2737" name="Google Shape;2737;p8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2738" name="Google Shape;2738;p8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</p:grpSp>
              </p:grpSp>
              <p:grpSp>
                <p:nvGrpSpPr>
                  <p:cNvPr id="2739" name="Google Shape;2739;p8"/>
                  <p:cNvGrpSpPr/>
                  <p:nvPr/>
                </p:nvGrpSpPr>
                <p:grpSpPr>
                  <a:xfrm>
                    <a:off x="81020" y="5094550"/>
                    <a:ext cx="278654" cy="1306700"/>
                    <a:chOff x="73845" y="3561500"/>
                    <a:chExt cx="278654" cy="1306700"/>
                  </a:xfrm>
                </p:grpSpPr>
                <p:grpSp>
                  <p:nvGrpSpPr>
                    <p:cNvPr id="2740" name="Google Shape;2740;p8"/>
                    <p:cNvGrpSpPr/>
                    <p:nvPr/>
                  </p:nvGrpSpPr>
                  <p:grpSpPr>
                    <a:xfrm>
                      <a:off x="179620" y="39543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2741" name="Google Shape;2741;p8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2742" name="Google Shape;2742;p8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2743" name="Google Shape;2743;p8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</p:grpSp>
                <p:grpSp>
                  <p:nvGrpSpPr>
                    <p:cNvPr id="2744" name="Google Shape;2744;p8"/>
                    <p:cNvGrpSpPr/>
                    <p:nvPr/>
                  </p:nvGrpSpPr>
                  <p:grpSpPr>
                    <a:xfrm>
                      <a:off x="116495" y="43471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2745" name="Google Shape;2745;p8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2746" name="Google Shape;2746;p8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2747" name="Google Shape;2747;p8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</p:grpSp>
                <p:grpSp>
                  <p:nvGrpSpPr>
                    <p:cNvPr id="2748" name="Google Shape;2748;p8"/>
                    <p:cNvGrpSpPr/>
                    <p:nvPr/>
                  </p:nvGrpSpPr>
                  <p:grpSpPr>
                    <a:xfrm>
                      <a:off x="213170" y="47399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2749" name="Google Shape;2749;p8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2750" name="Google Shape;2750;p8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2751" name="Google Shape;2751;p8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</p:grpSp>
                <p:grpSp>
                  <p:nvGrpSpPr>
                    <p:cNvPr id="2752" name="Google Shape;2752;p8"/>
                    <p:cNvGrpSpPr/>
                    <p:nvPr/>
                  </p:nvGrpSpPr>
                  <p:grpSpPr>
                    <a:xfrm>
                      <a:off x="73845" y="35615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2753" name="Google Shape;2753;p8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2754" name="Google Shape;2754;p8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2755" name="Google Shape;2755;p8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</p:grpSp>
              </p:grpSp>
            </p:grpSp>
            <p:grpSp>
              <p:nvGrpSpPr>
                <p:cNvPr id="2756" name="Google Shape;2756;p8"/>
                <p:cNvGrpSpPr/>
                <p:nvPr/>
              </p:nvGrpSpPr>
              <p:grpSpPr>
                <a:xfrm>
                  <a:off x="73845" y="1524775"/>
                  <a:ext cx="285829" cy="2839750"/>
                  <a:chOff x="73845" y="3561500"/>
                  <a:chExt cx="285829" cy="2839750"/>
                </a:xfrm>
              </p:grpSpPr>
              <p:grpSp>
                <p:nvGrpSpPr>
                  <p:cNvPr id="2757" name="Google Shape;2757;p8"/>
                  <p:cNvGrpSpPr/>
                  <p:nvPr/>
                </p:nvGrpSpPr>
                <p:grpSpPr>
                  <a:xfrm>
                    <a:off x="73845" y="3561500"/>
                    <a:ext cx="278654" cy="1306700"/>
                    <a:chOff x="73845" y="3561500"/>
                    <a:chExt cx="278654" cy="1306700"/>
                  </a:xfrm>
                </p:grpSpPr>
                <p:grpSp>
                  <p:nvGrpSpPr>
                    <p:cNvPr id="2758" name="Google Shape;2758;p8"/>
                    <p:cNvGrpSpPr/>
                    <p:nvPr/>
                  </p:nvGrpSpPr>
                  <p:grpSpPr>
                    <a:xfrm>
                      <a:off x="179620" y="39543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2759" name="Google Shape;2759;p8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2760" name="Google Shape;2760;p8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2761" name="Google Shape;2761;p8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</p:grpSp>
                <p:grpSp>
                  <p:nvGrpSpPr>
                    <p:cNvPr id="2762" name="Google Shape;2762;p8"/>
                    <p:cNvGrpSpPr/>
                    <p:nvPr/>
                  </p:nvGrpSpPr>
                  <p:grpSpPr>
                    <a:xfrm>
                      <a:off x="116495" y="43471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2763" name="Google Shape;2763;p8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2764" name="Google Shape;2764;p8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2765" name="Google Shape;2765;p8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</p:grpSp>
                <p:grpSp>
                  <p:nvGrpSpPr>
                    <p:cNvPr id="2766" name="Google Shape;2766;p8"/>
                    <p:cNvGrpSpPr/>
                    <p:nvPr/>
                  </p:nvGrpSpPr>
                  <p:grpSpPr>
                    <a:xfrm>
                      <a:off x="213170" y="47399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2767" name="Google Shape;2767;p8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2768" name="Google Shape;2768;p8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2769" name="Google Shape;2769;p8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</p:grpSp>
                <p:grpSp>
                  <p:nvGrpSpPr>
                    <p:cNvPr id="2770" name="Google Shape;2770;p8"/>
                    <p:cNvGrpSpPr/>
                    <p:nvPr/>
                  </p:nvGrpSpPr>
                  <p:grpSpPr>
                    <a:xfrm>
                      <a:off x="73845" y="35615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2771" name="Google Shape;2771;p8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2772" name="Google Shape;2772;p8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2773" name="Google Shape;2773;p8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</p:grpSp>
              </p:grpSp>
              <p:grpSp>
                <p:nvGrpSpPr>
                  <p:cNvPr id="2774" name="Google Shape;2774;p8"/>
                  <p:cNvGrpSpPr/>
                  <p:nvPr/>
                </p:nvGrpSpPr>
                <p:grpSpPr>
                  <a:xfrm>
                    <a:off x="81020" y="5094550"/>
                    <a:ext cx="278654" cy="1306700"/>
                    <a:chOff x="73845" y="3561500"/>
                    <a:chExt cx="278654" cy="1306700"/>
                  </a:xfrm>
                </p:grpSpPr>
                <p:grpSp>
                  <p:nvGrpSpPr>
                    <p:cNvPr id="2775" name="Google Shape;2775;p8"/>
                    <p:cNvGrpSpPr/>
                    <p:nvPr/>
                  </p:nvGrpSpPr>
                  <p:grpSpPr>
                    <a:xfrm>
                      <a:off x="179620" y="39543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2776" name="Google Shape;2776;p8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2777" name="Google Shape;2777;p8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2778" name="Google Shape;2778;p8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</p:grpSp>
                <p:grpSp>
                  <p:nvGrpSpPr>
                    <p:cNvPr id="2779" name="Google Shape;2779;p8"/>
                    <p:cNvGrpSpPr/>
                    <p:nvPr/>
                  </p:nvGrpSpPr>
                  <p:grpSpPr>
                    <a:xfrm>
                      <a:off x="116495" y="43471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2780" name="Google Shape;2780;p8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2781" name="Google Shape;2781;p8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2782" name="Google Shape;2782;p8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</p:grpSp>
                <p:grpSp>
                  <p:nvGrpSpPr>
                    <p:cNvPr id="2783" name="Google Shape;2783;p8"/>
                    <p:cNvGrpSpPr/>
                    <p:nvPr/>
                  </p:nvGrpSpPr>
                  <p:grpSpPr>
                    <a:xfrm>
                      <a:off x="213170" y="47399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2784" name="Google Shape;2784;p8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2785" name="Google Shape;2785;p8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2786" name="Google Shape;2786;p8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</p:grpSp>
                <p:grpSp>
                  <p:nvGrpSpPr>
                    <p:cNvPr id="2787" name="Google Shape;2787;p8"/>
                    <p:cNvGrpSpPr/>
                    <p:nvPr/>
                  </p:nvGrpSpPr>
                  <p:grpSpPr>
                    <a:xfrm>
                      <a:off x="73845" y="35615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2788" name="Google Shape;2788;p8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2789" name="Google Shape;2789;p8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2790" name="Google Shape;2790;p8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</p:grpSp>
              </p:grpSp>
            </p:grpSp>
            <p:grpSp>
              <p:nvGrpSpPr>
                <p:cNvPr id="2791" name="Google Shape;2791;p8"/>
                <p:cNvGrpSpPr/>
                <p:nvPr/>
              </p:nvGrpSpPr>
              <p:grpSpPr>
                <a:xfrm>
                  <a:off x="81020" y="36500"/>
                  <a:ext cx="278654" cy="1306700"/>
                  <a:chOff x="73845" y="3561500"/>
                  <a:chExt cx="278654" cy="1306700"/>
                </a:xfrm>
              </p:grpSpPr>
              <p:grpSp>
                <p:nvGrpSpPr>
                  <p:cNvPr id="2792" name="Google Shape;2792;p8"/>
                  <p:cNvGrpSpPr/>
                  <p:nvPr/>
                </p:nvGrpSpPr>
                <p:grpSpPr>
                  <a:xfrm>
                    <a:off x="179620" y="39543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2793" name="Google Shape;2793;p8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794" name="Google Shape;2794;p8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795" name="Google Shape;2795;p8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2796" name="Google Shape;2796;p8"/>
                  <p:cNvGrpSpPr/>
                  <p:nvPr/>
                </p:nvGrpSpPr>
                <p:grpSpPr>
                  <a:xfrm>
                    <a:off x="116495" y="43471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2797" name="Google Shape;2797;p8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798" name="Google Shape;2798;p8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799" name="Google Shape;2799;p8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2800" name="Google Shape;2800;p8"/>
                  <p:cNvGrpSpPr/>
                  <p:nvPr/>
                </p:nvGrpSpPr>
                <p:grpSpPr>
                  <a:xfrm>
                    <a:off x="213170" y="47399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2801" name="Google Shape;2801;p8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802" name="Google Shape;2802;p8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803" name="Google Shape;2803;p8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2804" name="Google Shape;2804;p8"/>
                  <p:cNvGrpSpPr/>
                  <p:nvPr/>
                </p:nvGrpSpPr>
                <p:grpSpPr>
                  <a:xfrm>
                    <a:off x="73845" y="35615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2805" name="Google Shape;2805;p8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806" name="Google Shape;2806;p8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807" name="Google Shape;2807;p8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</p:grpSp>
            </p:grpSp>
          </p:grpSp>
        </p:grpSp>
      </p:grpSp>
      <p:grpSp>
        <p:nvGrpSpPr>
          <p:cNvPr id="2808" name="Google Shape;2808;p8"/>
          <p:cNvGrpSpPr/>
          <p:nvPr/>
        </p:nvGrpSpPr>
        <p:grpSpPr>
          <a:xfrm flipH="1">
            <a:off x="194492" y="483966"/>
            <a:ext cx="3622677" cy="3379369"/>
            <a:chOff x="3123500" y="607850"/>
            <a:chExt cx="2692075" cy="3186025"/>
          </a:xfrm>
        </p:grpSpPr>
        <p:sp>
          <p:nvSpPr>
            <p:cNvPr id="2809" name="Google Shape;2809;p8"/>
            <p:cNvSpPr/>
            <p:nvPr/>
          </p:nvSpPr>
          <p:spPr>
            <a:xfrm>
              <a:off x="3123500" y="1218850"/>
              <a:ext cx="2050300" cy="2575025"/>
            </a:xfrm>
            <a:custGeom>
              <a:avLst/>
              <a:gdLst/>
              <a:ahLst/>
              <a:cxnLst/>
              <a:rect l="l" t="t" r="r" b="b"/>
              <a:pathLst>
                <a:path w="82012" h="103001" extrusionOk="0">
                  <a:moveTo>
                    <a:pt x="60180" y="0"/>
                  </a:moveTo>
                  <a:lnTo>
                    <a:pt x="0" y="79328"/>
                  </a:lnTo>
                  <a:lnTo>
                    <a:pt x="73226" y="103001"/>
                  </a:lnTo>
                  <a:lnTo>
                    <a:pt x="82011" y="6366"/>
                  </a:lnTo>
                  <a:lnTo>
                    <a:pt x="60180" y="0"/>
                  </a:lnTo>
                  <a:close/>
                </a:path>
              </a:pathLst>
            </a:custGeom>
            <a:gradFill>
              <a:gsLst>
                <a:gs pos="0">
                  <a:srgbClr val="7BB8EF">
                    <a:alpha val="34117"/>
                    <a:alpha val="34080"/>
                  </a:srgbClr>
                </a:gs>
                <a:gs pos="68000">
                  <a:srgbClr val="FFFFFF">
                    <a:alpha val="0"/>
                    <a:alpha val="34080"/>
                  </a:srgbClr>
                </a:gs>
                <a:gs pos="100000">
                  <a:srgbClr val="FFFFFF">
                    <a:alpha val="0"/>
                    <a:alpha val="3408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10" name="Google Shape;2810;p8"/>
            <p:cNvSpPr/>
            <p:nvPr/>
          </p:nvSpPr>
          <p:spPr>
            <a:xfrm>
              <a:off x="4371550" y="1058400"/>
              <a:ext cx="1158650" cy="464150"/>
            </a:xfrm>
            <a:custGeom>
              <a:avLst/>
              <a:gdLst/>
              <a:ahLst/>
              <a:cxnLst/>
              <a:rect l="l" t="t" r="r" b="b"/>
              <a:pathLst>
                <a:path w="46346" h="18566" extrusionOk="0">
                  <a:moveTo>
                    <a:pt x="1421" y="1"/>
                  </a:moveTo>
                  <a:cubicBezTo>
                    <a:pt x="1421" y="1"/>
                    <a:pt x="947" y="1053"/>
                    <a:pt x="895" y="1316"/>
                  </a:cubicBezTo>
                  <a:cubicBezTo>
                    <a:pt x="0" y="3841"/>
                    <a:pt x="9364" y="9469"/>
                    <a:pt x="21831" y="13888"/>
                  </a:cubicBezTo>
                  <a:cubicBezTo>
                    <a:pt x="30226" y="16876"/>
                    <a:pt x="37875" y="18565"/>
                    <a:pt x="42225" y="18565"/>
                  </a:cubicBezTo>
                  <a:cubicBezTo>
                    <a:pt x="44308" y="18565"/>
                    <a:pt x="45635" y="18178"/>
                    <a:pt x="45924" y="17360"/>
                  </a:cubicBezTo>
                  <a:cubicBezTo>
                    <a:pt x="46030" y="17097"/>
                    <a:pt x="46345" y="16150"/>
                    <a:pt x="46345" y="16150"/>
                  </a:cubicBezTo>
                  <a:cubicBezTo>
                    <a:pt x="46345" y="16150"/>
                    <a:pt x="36193" y="8838"/>
                    <a:pt x="25040" y="4788"/>
                  </a:cubicBezTo>
                  <a:cubicBezTo>
                    <a:pt x="13783" y="790"/>
                    <a:pt x="1421" y="1"/>
                    <a:pt x="14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11" name="Google Shape;2811;p8"/>
            <p:cNvSpPr/>
            <p:nvPr/>
          </p:nvSpPr>
          <p:spPr>
            <a:xfrm>
              <a:off x="4191375" y="859825"/>
              <a:ext cx="1591325" cy="635350"/>
            </a:xfrm>
            <a:custGeom>
              <a:avLst/>
              <a:gdLst/>
              <a:ahLst/>
              <a:cxnLst/>
              <a:rect l="l" t="t" r="r" b="b"/>
              <a:pathLst>
                <a:path w="63653" h="25414" extrusionOk="0">
                  <a:moveTo>
                    <a:pt x="1947" y="0"/>
                  </a:moveTo>
                  <a:cubicBezTo>
                    <a:pt x="1947" y="0"/>
                    <a:pt x="1421" y="1315"/>
                    <a:pt x="1263" y="1684"/>
                  </a:cubicBezTo>
                  <a:cubicBezTo>
                    <a:pt x="0" y="5156"/>
                    <a:pt x="12889" y="12888"/>
                    <a:pt x="29985" y="18991"/>
                  </a:cubicBezTo>
                  <a:cubicBezTo>
                    <a:pt x="41542" y="23116"/>
                    <a:pt x="52090" y="25414"/>
                    <a:pt x="58069" y="25414"/>
                  </a:cubicBezTo>
                  <a:cubicBezTo>
                    <a:pt x="60935" y="25414"/>
                    <a:pt x="62751" y="24886"/>
                    <a:pt x="63126" y="23778"/>
                  </a:cubicBezTo>
                  <a:cubicBezTo>
                    <a:pt x="63284" y="23462"/>
                    <a:pt x="63652" y="22094"/>
                    <a:pt x="63652" y="22094"/>
                  </a:cubicBezTo>
                  <a:cubicBezTo>
                    <a:pt x="63652" y="22094"/>
                    <a:pt x="49712" y="12047"/>
                    <a:pt x="34404" y="6576"/>
                  </a:cubicBezTo>
                  <a:cubicBezTo>
                    <a:pt x="19043" y="1052"/>
                    <a:pt x="1947" y="0"/>
                    <a:pt x="194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12" name="Google Shape;2812;p8"/>
            <p:cNvSpPr/>
            <p:nvPr/>
          </p:nvSpPr>
          <p:spPr>
            <a:xfrm>
              <a:off x="4204525" y="822275"/>
              <a:ext cx="1611050" cy="635350"/>
            </a:xfrm>
            <a:custGeom>
              <a:avLst/>
              <a:gdLst/>
              <a:ahLst/>
              <a:cxnLst/>
              <a:rect l="l" t="t" r="r" b="b"/>
              <a:pathLst>
                <a:path w="64442" h="25414" extrusionOk="0">
                  <a:moveTo>
                    <a:pt x="6360" y="1"/>
                  </a:moveTo>
                  <a:cubicBezTo>
                    <a:pt x="3484" y="1"/>
                    <a:pt x="1655" y="535"/>
                    <a:pt x="1263" y="1660"/>
                  </a:cubicBezTo>
                  <a:cubicBezTo>
                    <a:pt x="0" y="5079"/>
                    <a:pt x="12889" y="12865"/>
                    <a:pt x="29985" y="18967"/>
                  </a:cubicBezTo>
                  <a:cubicBezTo>
                    <a:pt x="41541" y="23091"/>
                    <a:pt x="52087" y="25413"/>
                    <a:pt x="58082" y="25413"/>
                  </a:cubicBezTo>
                  <a:cubicBezTo>
                    <a:pt x="60958" y="25413"/>
                    <a:pt x="62787" y="24879"/>
                    <a:pt x="63179" y="23754"/>
                  </a:cubicBezTo>
                  <a:cubicBezTo>
                    <a:pt x="64442" y="20282"/>
                    <a:pt x="51553" y="12549"/>
                    <a:pt x="34457" y="6447"/>
                  </a:cubicBezTo>
                  <a:cubicBezTo>
                    <a:pt x="22901" y="2323"/>
                    <a:pt x="12356" y="1"/>
                    <a:pt x="636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13" name="Google Shape;2813;p8"/>
            <p:cNvSpPr/>
            <p:nvPr/>
          </p:nvSpPr>
          <p:spPr>
            <a:xfrm>
              <a:off x="4592475" y="607850"/>
              <a:ext cx="961400" cy="637325"/>
            </a:xfrm>
            <a:custGeom>
              <a:avLst/>
              <a:gdLst/>
              <a:ahLst/>
              <a:cxnLst/>
              <a:rect l="l" t="t" r="r" b="b"/>
              <a:pathLst>
                <a:path w="38456" h="25493" extrusionOk="0">
                  <a:moveTo>
                    <a:pt x="17992" y="1"/>
                  </a:moveTo>
                  <a:cubicBezTo>
                    <a:pt x="10272" y="1"/>
                    <a:pt x="2889" y="5031"/>
                    <a:pt x="1" y="13025"/>
                  </a:cubicBezTo>
                  <a:cubicBezTo>
                    <a:pt x="10469" y="19969"/>
                    <a:pt x="22358" y="24230"/>
                    <a:pt x="34878" y="25492"/>
                  </a:cubicBezTo>
                  <a:cubicBezTo>
                    <a:pt x="38455" y="15392"/>
                    <a:pt x="33615" y="4451"/>
                    <a:pt x="23936" y="1031"/>
                  </a:cubicBezTo>
                  <a:cubicBezTo>
                    <a:pt x="21980" y="332"/>
                    <a:pt x="19975" y="1"/>
                    <a:pt x="1799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14" name="Google Shape;2814;p8"/>
            <p:cNvSpPr/>
            <p:nvPr/>
          </p:nvSpPr>
          <p:spPr>
            <a:xfrm>
              <a:off x="4592475" y="607850"/>
              <a:ext cx="961400" cy="637325"/>
            </a:xfrm>
            <a:custGeom>
              <a:avLst/>
              <a:gdLst/>
              <a:ahLst/>
              <a:cxnLst/>
              <a:rect l="l" t="t" r="r" b="b"/>
              <a:pathLst>
                <a:path w="38456" h="25493" extrusionOk="0">
                  <a:moveTo>
                    <a:pt x="17992" y="1"/>
                  </a:moveTo>
                  <a:cubicBezTo>
                    <a:pt x="10272" y="1"/>
                    <a:pt x="2889" y="5031"/>
                    <a:pt x="1" y="13025"/>
                  </a:cubicBezTo>
                  <a:cubicBezTo>
                    <a:pt x="10469" y="19969"/>
                    <a:pt x="22358" y="24230"/>
                    <a:pt x="34878" y="25492"/>
                  </a:cubicBezTo>
                  <a:cubicBezTo>
                    <a:pt x="38455" y="15392"/>
                    <a:pt x="33615" y="4451"/>
                    <a:pt x="23936" y="1031"/>
                  </a:cubicBezTo>
                  <a:cubicBezTo>
                    <a:pt x="21980" y="332"/>
                    <a:pt x="19975" y="1"/>
                    <a:pt x="1799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15" name="Google Shape;2815;p8"/>
            <p:cNvSpPr/>
            <p:nvPr/>
          </p:nvSpPr>
          <p:spPr>
            <a:xfrm>
              <a:off x="5173775" y="627050"/>
              <a:ext cx="378775" cy="618125"/>
            </a:xfrm>
            <a:custGeom>
              <a:avLst/>
              <a:gdLst/>
              <a:ahLst/>
              <a:cxnLst/>
              <a:rect l="l" t="t" r="r" b="b"/>
              <a:pathLst>
                <a:path w="15151" h="24725" extrusionOk="0">
                  <a:moveTo>
                    <a:pt x="0" y="0"/>
                  </a:moveTo>
                  <a:lnTo>
                    <a:pt x="0" y="0"/>
                  </a:lnTo>
                  <a:cubicBezTo>
                    <a:pt x="2157" y="1368"/>
                    <a:pt x="4051" y="3156"/>
                    <a:pt x="5576" y="5155"/>
                  </a:cubicBezTo>
                  <a:cubicBezTo>
                    <a:pt x="9732" y="10837"/>
                    <a:pt x="8838" y="18201"/>
                    <a:pt x="5366" y="23778"/>
                  </a:cubicBezTo>
                  <a:cubicBezTo>
                    <a:pt x="7418" y="24198"/>
                    <a:pt x="9522" y="24514"/>
                    <a:pt x="11626" y="24724"/>
                  </a:cubicBezTo>
                  <a:cubicBezTo>
                    <a:pt x="15151" y="14624"/>
                    <a:pt x="10311" y="3735"/>
                    <a:pt x="684" y="263"/>
                  </a:cubicBezTo>
                  <a:cubicBezTo>
                    <a:pt x="421" y="158"/>
                    <a:pt x="263" y="105"/>
                    <a:pt x="0" y="0"/>
                  </a:cubicBezTo>
                  <a:close/>
                </a:path>
              </a:pathLst>
            </a:custGeom>
            <a:solidFill>
              <a:srgbClr val="7BB8EF">
                <a:alpha val="34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16" name="Google Shape;2816;p8"/>
            <p:cNvSpPr/>
            <p:nvPr/>
          </p:nvSpPr>
          <p:spPr>
            <a:xfrm>
              <a:off x="4592475" y="608625"/>
              <a:ext cx="437975" cy="381425"/>
            </a:xfrm>
            <a:custGeom>
              <a:avLst/>
              <a:gdLst/>
              <a:ahLst/>
              <a:cxnLst/>
              <a:rect l="l" t="t" r="r" b="b"/>
              <a:pathLst>
                <a:path w="17519" h="15257" extrusionOk="0">
                  <a:moveTo>
                    <a:pt x="17518" y="1"/>
                  </a:moveTo>
                  <a:cubicBezTo>
                    <a:pt x="9943" y="211"/>
                    <a:pt x="2842" y="5209"/>
                    <a:pt x="1" y="13099"/>
                  </a:cubicBezTo>
                  <a:cubicBezTo>
                    <a:pt x="1106" y="13836"/>
                    <a:pt x="2316" y="14572"/>
                    <a:pt x="3525" y="15256"/>
                  </a:cubicBezTo>
                  <a:cubicBezTo>
                    <a:pt x="6208" y="8260"/>
                    <a:pt x="10838" y="1211"/>
                    <a:pt x="17518" y="1"/>
                  </a:cubicBezTo>
                  <a:close/>
                </a:path>
              </a:pathLst>
            </a:custGeom>
            <a:solidFill>
              <a:srgbClr val="7BB8EF">
                <a:alpha val="34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17" name="Google Shape;2817;p8"/>
            <p:cNvSpPr/>
            <p:nvPr/>
          </p:nvSpPr>
          <p:spPr>
            <a:xfrm>
              <a:off x="5524900" y="1287850"/>
              <a:ext cx="123650" cy="62525"/>
            </a:xfrm>
            <a:custGeom>
              <a:avLst/>
              <a:gdLst/>
              <a:ahLst/>
              <a:cxnLst/>
              <a:rect l="l" t="t" r="r" b="b"/>
              <a:pathLst>
                <a:path w="4946" h="2501" extrusionOk="0">
                  <a:moveTo>
                    <a:pt x="1678" y="1"/>
                  </a:moveTo>
                  <a:cubicBezTo>
                    <a:pt x="851" y="1"/>
                    <a:pt x="181" y="334"/>
                    <a:pt x="1" y="765"/>
                  </a:cubicBezTo>
                  <a:cubicBezTo>
                    <a:pt x="1" y="765"/>
                    <a:pt x="948" y="1554"/>
                    <a:pt x="2158" y="2027"/>
                  </a:cubicBezTo>
                  <a:cubicBezTo>
                    <a:pt x="3473" y="2501"/>
                    <a:pt x="4683" y="2501"/>
                    <a:pt x="4683" y="2501"/>
                  </a:cubicBezTo>
                  <a:cubicBezTo>
                    <a:pt x="4946" y="1817"/>
                    <a:pt x="4157" y="712"/>
                    <a:pt x="2894" y="239"/>
                  </a:cubicBezTo>
                  <a:cubicBezTo>
                    <a:pt x="2477" y="72"/>
                    <a:pt x="2061" y="1"/>
                    <a:pt x="16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18" name="Google Shape;2818;p8"/>
            <p:cNvSpPr/>
            <p:nvPr/>
          </p:nvSpPr>
          <p:spPr>
            <a:xfrm>
              <a:off x="5261875" y="1275650"/>
              <a:ext cx="136800" cy="67050"/>
            </a:xfrm>
            <a:custGeom>
              <a:avLst/>
              <a:gdLst/>
              <a:ahLst/>
              <a:cxnLst/>
              <a:rect l="l" t="t" r="r" b="b"/>
              <a:pathLst>
                <a:path w="5472" h="2682" extrusionOk="0">
                  <a:moveTo>
                    <a:pt x="1971" y="0"/>
                  </a:moveTo>
                  <a:cubicBezTo>
                    <a:pt x="1005" y="0"/>
                    <a:pt x="187" y="364"/>
                    <a:pt x="1" y="885"/>
                  </a:cubicBezTo>
                  <a:cubicBezTo>
                    <a:pt x="1" y="885"/>
                    <a:pt x="1000" y="1726"/>
                    <a:pt x="2421" y="2252"/>
                  </a:cubicBezTo>
                  <a:cubicBezTo>
                    <a:pt x="3473" y="2628"/>
                    <a:pt x="4444" y="2682"/>
                    <a:pt x="4914" y="2682"/>
                  </a:cubicBezTo>
                  <a:cubicBezTo>
                    <a:pt x="5101" y="2682"/>
                    <a:pt x="5209" y="2673"/>
                    <a:pt x="5209" y="2673"/>
                  </a:cubicBezTo>
                  <a:cubicBezTo>
                    <a:pt x="5472" y="1989"/>
                    <a:pt x="4683" y="727"/>
                    <a:pt x="3210" y="201"/>
                  </a:cubicBezTo>
                  <a:cubicBezTo>
                    <a:pt x="2795" y="62"/>
                    <a:pt x="2370" y="0"/>
                    <a:pt x="19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19" name="Google Shape;2819;p8"/>
            <p:cNvSpPr/>
            <p:nvPr/>
          </p:nvSpPr>
          <p:spPr>
            <a:xfrm>
              <a:off x="4382075" y="879725"/>
              <a:ext cx="123650" cy="62975"/>
            </a:xfrm>
            <a:custGeom>
              <a:avLst/>
              <a:gdLst/>
              <a:ahLst/>
              <a:cxnLst/>
              <a:rect l="l" t="t" r="r" b="b"/>
              <a:pathLst>
                <a:path w="4946" h="2519" extrusionOk="0">
                  <a:moveTo>
                    <a:pt x="1701" y="1"/>
                  </a:moveTo>
                  <a:cubicBezTo>
                    <a:pt x="860" y="1"/>
                    <a:pt x="185" y="340"/>
                    <a:pt x="0" y="782"/>
                  </a:cubicBezTo>
                  <a:cubicBezTo>
                    <a:pt x="0" y="782"/>
                    <a:pt x="842" y="1571"/>
                    <a:pt x="2157" y="2045"/>
                  </a:cubicBezTo>
                  <a:cubicBezTo>
                    <a:pt x="3472" y="2518"/>
                    <a:pt x="4682" y="2518"/>
                    <a:pt x="4682" y="2518"/>
                  </a:cubicBezTo>
                  <a:cubicBezTo>
                    <a:pt x="4945" y="1782"/>
                    <a:pt x="4156" y="677"/>
                    <a:pt x="2841" y="204"/>
                  </a:cubicBezTo>
                  <a:cubicBezTo>
                    <a:pt x="2448" y="62"/>
                    <a:pt x="2059" y="1"/>
                    <a:pt x="170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20" name="Google Shape;2820;p8"/>
            <p:cNvSpPr/>
            <p:nvPr/>
          </p:nvSpPr>
          <p:spPr>
            <a:xfrm>
              <a:off x="4579325" y="1031750"/>
              <a:ext cx="136800" cy="68800"/>
            </a:xfrm>
            <a:custGeom>
              <a:avLst/>
              <a:gdLst/>
              <a:ahLst/>
              <a:cxnLst/>
              <a:rect l="l" t="t" r="r" b="b"/>
              <a:pathLst>
                <a:path w="5472" h="2752" extrusionOk="0">
                  <a:moveTo>
                    <a:pt x="1888" y="0"/>
                  </a:moveTo>
                  <a:cubicBezTo>
                    <a:pt x="966" y="0"/>
                    <a:pt x="185" y="376"/>
                    <a:pt x="1" y="856"/>
                  </a:cubicBezTo>
                  <a:cubicBezTo>
                    <a:pt x="1" y="856"/>
                    <a:pt x="1000" y="1750"/>
                    <a:pt x="2473" y="2276"/>
                  </a:cubicBezTo>
                  <a:cubicBezTo>
                    <a:pt x="3657" y="2715"/>
                    <a:pt x="4767" y="2751"/>
                    <a:pt x="5105" y="2751"/>
                  </a:cubicBezTo>
                  <a:cubicBezTo>
                    <a:pt x="5172" y="2751"/>
                    <a:pt x="5209" y="2750"/>
                    <a:pt x="5209" y="2750"/>
                  </a:cubicBezTo>
                  <a:cubicBezTo>
                    <a:pt x="5472" y="2013"/>
                    <a:pt x="4578" y="751"/>
                    <a:pt x="3105" y="225"/>
                  </a:cubicBezTo>
                  <a:cubicBezTo>
                    <a:pt x="2697" y="68"/>
                    <a:pt x="2279" y="0"/>
                    <a:pt x="18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21" name="Google Shape;2821;p8"/>
            <p:cNvSpPr/>
            <p:nvPr/>
          </p:nvSpPr>
          <p:spPr>
            <a:xfrm>
              <a:off x="4914700" y="1183600"/>
              <a:ext cx="136800" cy="68175"/>
            </a:xfrm>
            <a:custGeom>
              <a:avLst/>
              <a:gdLst/>
              <a:ahLst/>
              <a:cxnLst/>
              <a:rect l="l" t="t" r="r" b="b"/>
              <a:pathLst>
                <a:path w="5472" h="2727" extrusionOk="0">
                  <a:moveTo>
                    <a:pt x="1947" y="0"/>
                  </a:moveTo>
                  <a:cubicBezTo>
                    <a:pt x="978" y="0"/>
                    <a:pt x="186" y="363"/>
                    <a:pt x="0" y="884"/>
                  </a:cubicBezTo>
                  <a:cubicBezTo>
                    <a:pt x="0" y="884"/>
                    <a:pt x="1000" y="1726"/>
                    <a:pt x="2473" y="2252"/>
                  </a:cubicBezTo>
                  <a:cubicBezTo>
                    <a:pt x="3656" y="2690"/>
                    <a:pt x="4767" y="2727"/>
                    <a:pt x="5104" y="2727"/>
                  </a:cubicBezTo>
                  <a:cubicBezTo>
                    <a:pt x="5172" y="2727"/>
                    <a:pt x="5208" y="2725"/>
                    <a:pt x="5208" y="2725"/>
                  </a:cubicBezTo>
                  <a:cubicBezTo>
                    <a:pt x="5471" y="1989"/>
                    <a:pt x="4682" y="727"/>
                    <a:pt x="3209" y="200"/>
                  </a:cubicBezTo>
                  <a:cubicBezTo>
                    <a:pt x="2778" y="62"/>
                    <a:pt x="2348" y="0"/>
                    <a:pt x="194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5128870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28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3" name="Google Shape;2823;p9"/>
          <p:cNvSpPr txBox="1">
            <a:spLocks noGrp="1"/>
          </p:cNvSpPr>
          <p:nvPr>
            <p:ph type="title"/>
          </p:nvPr>
        </p:nvSpPr>
        <p:spPr>
          <a:xfrm>
            <a:off x="960017" y="1611371"/>
            <a:ext cx="10272042" cy="1122166"/>
          </a:xfrm>
          <a:prstGeom prst="rect">
            <a:avLst/>
          </a:prstGeom>
        </p:spPr>
        <p:txBody>
          <a:bodyPr spcFirstLastPara="1" wrap="square" lIns="114525" tIns="114525" rIns="114525" bIns="1145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500"/>
              <a:buNone/>
              <a:defRPr sz="5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9pPr>
          </a:lstStyle>
          <a:p>
            <a:endParaRPr/>
          </a:p>
        </p:txBody>
      </p:sp>
      <p:sp>
        <p:nvSpPr>
          <p:cNvPr id="2824" name="Google Shape;2824;p9"/>
          <p:cNvSpPr txBox="1">
            <a:spLocks noGrp="1"/>
          </p:cNvSpPr>
          <p:nvPr>
            <p:ph type="subTitle" idx="1"/>
          </p:nvPr>
        </p:nvSpPr>
        <p:spPr>
          <a:xfrm>
            <a:off x="2988786" y="2696432"/>
            <a:ext cx="6214813" cy="2242156"/>
          </a:xfrm>
          <a:prstGeom prst="rect">
            <a:avLst/>
          </a:prstGeom>
        </p:spPr>
        <p:txBody>
          <a:bodyPr spcFirstLastPara="1" wrap="square" lIns="114525" tIns="114525" rIns="114525" bIns="1145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000"/>
            </a:lvl1pPr>
            <a:lvl2pPr lvl="1" algn="ctr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SzPts val="18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SzPts val="18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SzPts val="18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SzPts val="18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SzPts val="18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SzPts val="18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SzPts val="18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000"/>
              </a:spcBef>
              <a:spcAft>
                <a:spcPts val="200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2825" name="Google Shape;2825;p9"/>
          <p:cNvSpPr/>
          <p:nvPr/>
        </p:nvSpPr>
        <p:spPr>
          <a:xfrm flipH="1">
            <a:off x="-1214685" y="5487892"/>
            <a:ext cx="2579520" cy="885458"/>
          </a:xfrm>
          <a:custGeom>
            <a:avLst/>
            <a:gdLst/>
            <a:ahLst/>
            <a:cxnLst/>
            <a:rect l="l" t="t" r="r" b="b"/>
            <a:pathLst>
              <a:path w="29249" h="12738" extrusionOk="0">
                <a:moveTo>
                  <a:pt x="10913" y="0"/>
                </a:moveTo>
                <a:cubicBezTo>
                  <a:pt x="10819" y="0"/>
                  <a:pt x="10723" y="3"/>
                  <a:pt x="10626" y="7"/>
                </a:cubicBezTo>
                <a:cubicBezTo>
                  <a:pt x="9890" y="7"/>
                  <a:pt x="9153" y="217"/>
                  <a:pt x="8417" y="638"/>
                </a:cubicBezTo>
                <a:cubicBezTo>
                  <a:pt x="7680" y="901"/>
                  <a:pt x="7102" y="1322"/>
                  <a:pt x="6576" y="1953"/>
                </a:cubicBezTo>
                <a:cubicBezTo>
                  <a:pt x="5997" y="2532"/>
                  <a:pt x="5576" y="3269"/>
                  <a:pt x="5366" y="4058"/>
                </a:cubicBezTo>
                <a:cubicBezTo>
                  <a:pt x="5050" y="4847"/>
                  <a:pt x="4945" y="5636"/>
                  <a:pt x="4945" y="6477"/>
                </a:cubicBezTo>
                <a:cubicBezTo>
                  <a:pt x="4998" y="7003"/>
                  <a:pt x="5103" y="7530"/>
                  <a:pt x="5208" y="8056"/>
                </a:cubicBezTo>
                <a:lnTo>
                  <a:pt x="5208" y="8108"/>
                </a:lnTo>
                <a:cubicBezTo>
                  <a:pt x="4261" y="8161"/>
                  <a:pt x="3262" y="8529"/>
                  <a:pt x="2473" y="9055"/>
                </a:cubicBezTo>
                <a:cubicBezTo>
                  <a:pt x="1631" y="9634"/>
                  <a:pt x="1000" y="10370"/>
                  <a:pt x="526" y="11264"/>
                </a:cubicBezTo>
                <a:cubicBezTo>
                  <a:pt x="263" y="11738"/>
                  <a:pt x="105" y="12211"/>
                  <a:pt x="0" y="12737"/>
                </a:cubicBezTo>
                <a:lnTo>
                  <a:pt x="29248" y="12737"/>
                </a:lnTo>
                <a:lnTo>
                  <a:pt x="29248" y="12580"/>
                </a:lnTo>
                <a:cubicBezTo>
                  <a:pt x="29038" y="12317"/>
                  <a:pt x="28880" y="12106"/>
                  <a:pt x="28670" y="11948"/>
                </a:cubicBezTo>
                <a:cubicBezTo>
                  <a:pt x="28302" y="11580"/>
                  <a:pt x="27828" y="11264"/>
                  <a:pt x="27407" y="11001"/>
                </a:cubicBezTo>
                <a:cubicBezTo>
                  <a:pt x="26492" y="10520"/>
                  <a:pt x="25620" y="10258"/>
                  <a:pt x="24631" y="10258"/>
                </a:cubicBezTo>
                <a:cubicBezTo>
                  <a:pt x="24540" y="10258"/>
                  <a:pt x="24449" y="10261"/>
                  <a:pt x="24356" y="10265"/>
                </a:cubicBezTo>
                <a:cubicBezTo>
                  <a:pt x="23567" y="10265"/>
                  <a:pt x="22831" y="10475"/>
                  <a:pt x="22147" y="10896"/>
                </a:cubicBezTo>
                <a:cubicBezTo>
                  <a:pt x="22042" y="10949"/>
                  <a:pt x="21884" y="10949"/>
                  <a:pt x="21831" y="11001"/>
                </a:cubicBezTo>
                <a:cubicBezTo>
                  <a:pt x="21515" y="10212"/>
                  <a:pt x="21042" y="9581"/>
                  <a:pt x="20463" y="8950"/>
                </a:cubicBezTo>
                <a:cubicBezTo>
                  <a:pt x="20043" y="8634"/>
                  <a:pt x="19569" y="8319"/>
                  <a:pt x="19201" y="8056"/>
                </a:cubicBezTo>
                <a:cubicBezTo>
                  <a:pt x="18412" y="7582"/>
                  <a:pt x="17623" y="7372"/>
                  <a:pt x="16781" y="7319"/>
                </a:cubicBezTo>
                <a:cubicBezTo>
                  <a:pt x="16834" y="6846"/>
                  <a:pt x="16886" y="6425"/>
                  <a:pt x="16834" y="5951"/>
                </a:cubicBezTo>
                <a:cubicBezTo>
                  <a:pt x="16781" y="5425"/>
                  <a:pt x="16623" y="4899"/>
                  <a:pt x="16571" y="4373"/>
                </a:cubicBezTo>
                <a:cubicBezTo>
                  <a:pt x="16255" y="3321"/>
                  <a:pt x="15729" y="2479"/>
                  <a:pt x="14992" y="1690"/>
                </a:cubicBezTo>
                <a:cubicBezTo>
                  <a:pt x="14572" y="1322"/>
                  <a:pt x="14151" y="1007"/>
                  <a:pt x="13730" y="743"/>
                </a:cubicBezTo>
                <a:cubicBezTo>
                  <a:pt x="12814" y="262"/>
                  <a:pt x="11943" y="0"/>
                  <a:pt x="10913" y="0"/>
                </a:cubicBezTo>
                <a:close/>
              </a:path>
            </a:pathLst>
          </a:custGeom>
          <a:solidFill>
            <a:srgbClr val="7BB8EF">
              <a:alpha val="340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26" name="Google Shape;2826;p9"/>
          <p:cNvSpPr/>
          <p:nvPr/>
        </p:nvSpPr>
        <p:spPr>
          <a:xfrm>
            <a:off x="8624656" y="1689031"/>
            <a:ext cx="431222" cy="174128"/>
          </a:xfrm>
          <a:custGeom>
            <a:avLst/>
            <a:gdLst/>
            <a:ahLst/>
            <a:cxnLst/>
            <a:rect l="l" t="t" r="r" b="b"/>
            <a:pathLst>
              <a:path w="14993" h="7681" extrusionOk="0">
                <a:moveTo>
                  <a:pt x="6313" y="0"/>
                </a:moveTo>
                <a:cubicBezTo>
                  <a:pt x="5734" y="0"/>
                  <a:pt x="5208" y="105"/>
                  <a:pt x="4682" y="421"/>
                </a:cubicBezTo>
                <a:cubicBezTo>
                  <a:pt x="4156" y="631"/>
                  <a:pt x="3682" y="947"/>
                  <a:pt x="3314" y="1368"/>
                </a:cubicBezTo>
                <a:cubicBezTo>
                  <a:pt x="2841" y="1736"/>
                  <a:pt x="2578" y="2262"/>
                  <a:pt x="2420" y="2893"/>
                </a:cubicBezTo>
                <a:cubicBezTo>
                  <a:pt x="2157" y="3419"/>
                  <a:pt x="2052" y="3998"/>
                  <a:pt x="2104" y="4577"/>
                </a:cubicBezTo>
                <a:cubicBezTo>
                  <a:pt x="2104" y="4734"/>
                  <a:pt x="2157" y="4892"/>
                  <a:pt x="2157" y="5050"/>
                </a:cubicBezTo>
                <a:cubicBezTo>
                  <a:pt x="2104" y="5103"/>
                  <a:pt x="2052" y="5103"/>
                  <a:pt x="1894" y="5155"/>
                </a:cubicBezTo>
                <a:cubicBezTo>
                  <a:pt x="1526" y="5313"/>
                  <a:pt x="1105" y="5576"/>
                  <a:pt x="842" y="5892"/>
                </a:cubicBezTo>
                <a:cubicBezTo>
                  <a:pt x="526" y="6207"/>
                  <a:pt x="316" y="6628"/>
                  <a:pt x="211" y="6996"/>
                </a:cubicBezTo>
                <a:cubicBezTo>
                  <a:pt x="53" y="7207"/>
                  <a:pt x="0" y="7470"/>
                  <a:pt x="0" y="7680"/>
                </a:cubicBezTo>
                <a:lnTo>
                  <a:pt x="14993" y="7680"/>
                </a:lnTo>
                <a:lnTo>
                  <a:pt x="14993" y="7628"/>
                </a:lnTo>
                <a:cubicBezTo>
                  <a:pt x="14993" y="7417"/>
                  <a:pt x="14940" y="7259"/>
                  <a:pt x="14940" y="7102"/>
                </a:cubicBezTo>
                <a:cubicBezTo>
                  <a:pt x="14677" y="6365"/>
                  <a:pt x="14309" y="5681"/>
                  <a:pt x="13783" y="5155"/>
                </a:cubicBezTo>
                <a:cubicBezTo>
                  <a:pt x="13414" y="4997"/>
                  <a:pt x="13099" y="4734"/>
                  <a:pt x="12836" y="4524"/>
                </a:cubicBezTo>
                <a:cubicBezTo>
                  <a:pt x="12257" y="4208"/>
                  <a:pt x="11573" y="3998"/>
                  <a:pt x="10942" y="3998"/>
                </a:cubicBezTo>
                <a:cubicBezTo>
                  <a:pt x="10889" y="3682"/>
                  <a:pt x="10784" y="3314"/>
                  <a:pt x="10732" y="3051"/>
                </a:cubicBezTo>
                <a:cubicBezTo>
                  <a:pt x="10468" y="2367"/>
                  <a:pt x="10100" y="1683"/>
                  <a:pt x="9522" y="1157"/>
                </a:cubicBezTo>
                <a:cubicBezTo>
                  <a:pt x="9206" y="947"/>
                  <a:pt x="8943" y="684"/>
                  <a:pt x="8627" y="473"/>
                </a:cubicBezTo>
                <a:cubicBezTo>
                  <a:pt x="7891" y="105"/>
                  <a:pt x="7154" y="0"/>
                  <a:pt x="6313" y="0"/>
                </a:cubicBezTo>
                <a:close/>
              </a:path>
            </a:pathLst>
          </a:custGeom>
          <a:solidFill>
            <a:srgbClr val="7BB8EF">
              <a:alpha val="340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27" name="Google Shape;2827;p9"/>
          <p:cNvSpPr/>
          <p:nvPr/>
        </p:nvSpPr>
        <p:spPr>
          <a:xfrm>
            <a:off x="6947126" y="2265020"/>
            <a:ext cx="967836" cy="365250"/>
          </a:xfrm>
          <a:custGeom>
            <a:avLst/>
            <a:gdLst/>
            <a:ahLst/>
            <a:cxnLst/>
            <a:rect l="l" t="t" r="r" b="b"/>
            <a:pathLst>
              <a:path w="24725" h="10627" extrusionOk="0">
                <a:moveTo>
                  <a:pt x="7312" y="0"/>
                </a:moveTo>
                <a:cubicBezTo>
                  <a:pt x="6681" y="0"/>
                  <a:pt x="6050" y="210"/>
                  <a:pt x="5471" y="473"/>
                </a:cubicBezTo>
                <a:cubicBezTo>
                  <a:pt x="4892" y="631"/>
                  <a:pt x="4366" y="1052"/>
                  <a:pt x="3893" y="1526"/>
                </a:cubicBezTo>
                <a:cubicBezTo>
                  <a:pt x="3420" y="1946"/>
                  <a:pt x="3104" y="2578"/>
                  <a:pt x="2894" y="3156"/>
                </a:cubicBezTo>
                <a:cubicBezTo>
                  <a:pt x="2630" y="3735"/>
                  <a:pt x="2525" y="4419"/>
                  <a:pt x="2578" y="5050"/>
                </a:cubicBezTo>
                <a:cubicBezTo>
                  <a:pt x="2630" y="5471"/>
                  <a:pt x="2736" y="5892"/>
                  <a:pt x="2788" y="6313"/>
                </a:cubicBezTo>
                <a:cubicBezTo>
                  <a:pt x="2999" y="6891"/>
                  <a:pt x="3262" y="7417"/>
                  <a:pt x="3630" y="7891"/>
                </a:cubicBezTo>
                <a:cubicBezTo>
                  <a:pt x="3157" y="7943"/>
                  <a:pt x="2736" y="8101"/>
                  <a:pt x="2262" y="8259"/>
                </a:cubicBezTo>
                <a:cubicBezTo>
                  <a:pt x="1736" y="8469"/>
                  <a:pt x="1263" y="8785"/>
                  <a:pt x="895" y="9258"/>
                </a:cubicBezTo>
                <a:cubicBezTo>
                  <a:pt x="474" y="9679"/>
                  <a:pt x="211" y="10100"/>
                  <a:pt x="0" y="10626"/>
                </a:cubicBezTo>
                <a:lnTo>
                  <a:pt x="24725" y="10626"/>
                </a:lnTo>
                <a:cubicBezTo>
                  <a:pt x="24462" y="10048"/>
                  <a:pt x="24093" y="9521"/>
                  <a:pt x="23620" y="9048"/>
                </a:cubicBezTo>
                <a:cubicBezTo>
                  <a:pt x="23304" y="8785"/>
                  <a:pt x="22883" y="8522"/>
                  <a:pt x="22568" y="8364"/>
                </a:cubicBezTo>
                <a:cubicBezTo>
                  <a:pt x="21779" y="7943"/>
                  <a:pt x="20937" y="7733"/>
                  <a:pt x="19990" y="7733"/>
                </a:cubicBezTo>
                <a:cubicBezTo>
                  <a:pt x="19622" y="7733"/>
                  <a:pt x="19201" y="7838"/>
                  <a:pt x="18885" y="7943"/>
                </a:cubicBezTo>
                <a:cubicBezTo>
                  <a:pt x="18833" y="7680"/>
                  <a:pt x="18833" y="7417"/>
                  <a:pt x="18780" y="7154"/>
                </a:cubicBezTo>
                <a:cubicBezTo>
                  <a:pt x="18517" y="6365"/>
                  <a:pt x="18096" y="5629"/>
                  <a:pt x="17465" y="5103"/>
                </a:cubicBezTo>
                <a:cubicBezTo>
                  <a:pt x="17097" y="4840"/>
                  <a:pt x="16781" y="4682"/>
                  <a:pt x="16466" y="4419"/>
                </a:cubicBezTo>
                <a:cubicBezTo>
                  <a:pt x="15677" y="3998"/>
                  <a:pt x="14887" y="3788"/>
                  <a:pt x="13941" y="3788"/>
                </a:cubicBezTo>
                <a:cubicBezTo>
                  <a:pt x="13362" y="3788"/>
                  <a:pt x="12888" y="3945"/>
                  <a:pt x="12362" y="4156"/>
                </a:cubicBezTo>
                <a:cubicBezTo>
                  <a:pt x="12310" y="3893"/>
                  <a:pt x="12310" y="3682"/>
                  <a:pt x="12257" y="3419"/>
                </a:cubicBezTo>
                <a:cubicBezTo>
                  <a:pt x="11994" y="2630"/>
                  <a:pt x="11521" y="1894"/>
                  <a:pt x="10942" y="1315"/>
                </a:cubicBezTo>
                <a:cubicBezTo>
                  <a:pt x="10626" y="1052"/>
                  <a:pt x="10258" y="789"/>
                  <a:pt x="9890" y="579"/>
                </a:cubicBezTo>
                <a:cubicBezTo>
                  <a:pt x="9101" y="210"/>
                  <a:pt x="8259" y="0"/>
                  <a:pt x="7312" y="0"/>
                </a:cubicBezTo>
                <a:close/>
              </a:path>
            </a:pathLst>
          </a:custGeom>
          <a:solidFill>
            <a:srgbClr val="7BB8EF">
              <a:alpha val="340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28" name="Google Shape;2828;p9"/>
          <p:cNvSpPr/>
          <p:nvPr/>
        </p:nvSpPr>
        <p:spPr>
          <a:xfrm>
            <a:off x="4671377" y="1063451"/>
            <a:ext cx="967836" cy="365250"/>
          </a:xfrm>
          <a:custGeom>
            <a:avLst/>
            <a:gdLst/>
            <a:ahLst/>
            <a:cxnLst/>
            <a:rect l="l" t="t" r="r" b="b"/>
            <a:pathLst>
              <a:path w="24725" h="10627" extrusionOk="0">
                <a:moveTo>
                  <a:pt x="7312" y="0"/>
                </a:moveTo>
                <a:cubicBezTo>
                  <a:pt x="6681" y="0"/>
                  <a:pt x="6050" y="210"/>
                  <a:pt x="5471" y="473"/>
                </a:cubicBezTo>
                <a:cubicBezTo>
                  <a:pt x="4892" y="631"/>
                  <a:pt x="4366" y="1052"/>
                  <a:pt x="3893" y="1526"/>
                </a:cubicBezTo>
                <a:cubicBezTo>
                  <a:pt x="3420" y="1946"/>
                  <a:pt x="3104" y="2578"/>
                  <a:pt x="2894" y="3156"/>
                </a:cubicBezTo>
                <a:cubicBezTo>
                  <a:pt x="2630" y="3735"/>
                  <a:pt x="2525" y="4419"/>
                  <a:pt x="2578" y="5050"/>
                </a:cubicBezTo>
                <a:cubicBezTo>
                  <a:pt x="2630" y="5471"/>
                  <a:pt x="2736" y="5892"/>
                  <a:pt x="2788" y="6313"/>
                </a:cubicBezTo>
                <a:cubicBezTo>
                  <a:pt x="2999" y="6891"/>
                  <a:pt x="3262" y="7417"/>
                  <a:pt x="3630" y="7891"/>
                </a:cubicBezTo>
                <a:cubicBezTo>
                  <a:pt x="3157" y="7943"/>
                  <a:pt x="2736" y="8101"/>
                  <a:pt x="2262" y="8259"/>
                </a:cubicBezTo>
                <a:cubicBezTo>
                  <a:pt x="1736" y="8469"/>
                  <a:pt x="1263" y="8785"/>
                  <a:pt x="895" y="9258"/>
                </a:cubicBezTo>
                <a:cubicBezTo>
                  <a:pt x="474" y="9679"/>
                  <a:pt x="211" y="10100"/>
                  <a:pt x="0" y="10626"/>
                </a:cubicBezTo>
                <a:lnTo>
                  <a:pt x="24725" y="10626"/>
                </a:lnTo>
                <a:cubicBezTo>
                  <a:pt x="24462" y="10048"/>
                  <a:pt x="24093" y="9521"/>
                  <a:pt x="23620" y="9048"/>
                </a:cubicBezTo>
                <a:cubicBezTo>
                  <a:pt x="23304" y="8785"/>
                  <a:pt x="22883" y="8522"/>
                  <a:pt x="22568" y="8364"/>
                </a:cubicBezTo>
                <a:cubicBezTo>
                  <a:pt x="21779" y="7943"/>
                  <a:pt x="20937" y="7733"/>
                  <a:pt x="19990" y="7733"/>
                </a:cubicBezTo>
                <a:cubicBezTo>
                  <a:pt x="19622" y="7733"/>
                  <a:pt x="19201" y="7838"/>
                  <a:pt x="18885" y="7943"/>
                </a:cubicBezTo>
                <a:cubicBezTo>
                  <a:pt x="18833" y="7680"/>
                  <a:pt x="18833" y="7417"/>
                  <a:pt x="18780" y="7154"/>
                </a:cubicBezTo>
                <a:cubicBezTo>
                  <a:pt x="18517" y="6365"/>
                  <a:pt x="18096" y="5629"/>
                  <a:pt x="17465" y="5103"/>
                </a:cubicBezTo>
                <a:cubicBezTo>
                  <a:pt x="17097" y="4840"/>
                  <a:pt x="16781" y="4682"/>
                  <a:pt x="16466" y="4419"/>
                </a:cubicBezTo>
                <a:cubicBezTo>
                  <a:pt x="15677" y="3998"/>
                  <a:pt x="14887" y="3788"/>
                  <a:pt x="13941" y="3788"/>
                </a:cubicBezTo>
                <a:cubicBezTo>
                  <a:pt x="13362" y="3788"/>
                  <a:pt x="12888" y="3945"/>
                  <a:pt x="12362" y="4156"/>
                </a:cubicBezTo>
                <a:cubicBezTo>
                  <a:pt x="12310" y="3893"/>
                  <a:pt x="12310" y="3682"/>
                  <a:pt x="12257" y="3419"/>
                </a:cubicBezTo>
                <a:cubicBezTo>
                  <a:pt x="11994" y="2630"/>
                  <a:pt x="11521" y="1894"/>
                  <a:pt x="10942" y="1315"/>
                </a:cubicBezTo>
                <a:cubicBezTo>
                  <a:pt x="10626" y="1052"/>
                  <a:pt x="10258" y="789"/>
                  <a:pt x="9890" y="579"/>
                </a:cubicBezTo>
                <a:cubicBezTo>
                  <a:pt x="9101" y="210"/>
                  <a:pt x="8259" y="0"/>
                  <a:pt x="7312" y="0"/>
                </a:cubicBezTo>
                <a:close/>
              </a:path>
            </a:pathLst>
          </a:custGeom>
          <a:solidFill>
            <a:srgbClr val="7BB8EF">
              <a:alpha val="340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829" name="Google Shape;2829;p9"/>
          <p:cNvGrpSpPr/>
          <p:nvPr/>
        </p:nvGrpSpPr>
        <p:grpSpPr>
          <a:xfrm>
            <a:off x="-2280" y="-11449"/>
            <a:ext cx="12192214" cy="6882076"/>
            <a:chOff x="-2000" y="-12625"/>
            <a:chExt cx="10692000" cy="7589400"/>
          </a:xfrm>
        </p:grpSpPr>
        <p:sp>
          <p:nvSpPr>
            <p:cNvPr id="2830" name="Google Shape;2830;p9"/>
            <p:cNvSpPr/>
            <p:nvPr/>
          </p:nvSpPr>
          <p:spPr>
            <a:xfrm>
              <a:off x="-2000" y="-12625"/>
              <a:ext cx="10692000" cy="7589400"/>
            </a:xfrm>
            <a:prstGeom prst="frame">
              <a:avLst>
                <a:gd name="adj1" fmla="val 5431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2831" name="Google Shape;2831;p9"/>
            <p:cNvGrpSpPr/>
            <p:nvPr/>
          </p:nvGrpSpPr>
          <p:grpSpPr>
            <a:xfrm rot="10800000" flipH="1">
              <a:off x="541072" y="7200946"/>
              <a:ext cx="9609875" cy="285829"/>
              <a:chOff x="471460" y="61396"/>
              <a:chExt cx="9609875" cy="285829"/>
            </a:xfrm>
          </p:grpSpPr>
          <p:grpSp>
            <p:nvGrpSpPr>
              <p:cNvPr id="2832" name="Google Shape;2832;p9"/>
              <p:cNvGrpSpPr/>
              <p:nvPr/>
            </p:nvGrpSpPr>
            <p:grpSpPr>
              <a:xfrm>
                <a:off x="471460" y="61396"/>
                <a:ext cx="8862425" cy="285829"/>
                <a:chOff x="395260" y="61396"/>
                <a:chExt cx="8862425" cy="285829"/>
              </a:xfrm>
            </p:grpSpPr>
            <p:grpSp>
              <p:nvGrpSpPr>
                <p:cNvPr id="2833" name="Google Shape;2833;p9"/>
                <p:cNvGrpSpPr/>
                <p:nvPr/>
              </p:nvGrpSpPr>
              <p:grpSpPr>
                <a:xfrm rot="5400000">
                  <a:off x="8465008" y="-445452"/>
                  <a:ext cx="278654" cy="1306700"/>
                  <a:chOff x="73845" y="3561500"/>
                  <a:chExt cx="278654" cy="1306700"/>
                </a:xfrm>
              </p:grpSpPr>
              <p:grpSp>
                <p:nvGrpSpPr>
                  <p:cNvPr id="2834" name="Google Shape;2834;p9"/>
                  <p:cNvGrpSpPr/>
                  <p:nvPr/>
                </p:nvGrpSpPr>
                <p:grpSpPr>
                  <a:xfrm>
                    <a:off x="179620" y="39543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2835" name="Google Shape;2835;p9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836" name="Google Shape;2836;p9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837" name="Google Shape;2837;p9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2838" name="Google Shape;2838;p9"/>
                  <p:cNvGrpSpPr/>
                  <p:nvPr/>
                </p:nvGrpSpPr>
                <p:grpSpPr>
                  <a:xfrm>
                    <a:off x="116495" y="43471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2839" name="Google Shape;2839;p9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840" name="Google Shape;2840;p9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841" name="Google Shape;2841;p9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2842" name="Google Shape;2842;p9"/>
                  <p:cNvGrpSpPr/>
                  <p:nvPr/>
                </p:nvGrpSpPr>
                <p:grpSpPr>
                  <a:xfrm>
                    <a:off x="213170" y="47399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2843" name="Google Shape;2843;p9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844" name="Google Shape;2844;p9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845" name="Google Shape;2845;p9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2846" name="Google Shape;2846;p9"/>
                  <p:cNvGrpSpPr/>
                  <p:nvPr/>
                </p:nvGrpSpPr>
                <p:grpSpPr>
                  <a:xfrm>
                    <a:off x="73845" y="35615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2847" name="Google Shape;2847;p9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848" name="Google Shape;2848;p9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849" name="Google Shape;2849;p9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</p:grpSp>
            </p:grpSp>
            <p:grpSp>
              <p:nvGrpSpPr>
                <p:cNvPr id="2850" name="Google Shape;2850;p9"/>
                <p:cNvGrpSpPr/>
                <p:nvPr/>
              </p:nvGrpSpPr>
              <p:grpSpPr>
                <a:xfrm rot="5400000">
                  <a:off x="3923120" y="-3466465"/>
                  <a:ext cx="285829" cy="7341550"/>
                  <a:chOff x="73845" y="36500"/>
                  <a:chExt cx="285829" cy="7341550"/>
                </a:xfrm>
              </p:grpSpPr>
              <p:grpSp>
                <p:nvGrpSpPr>
                  <p:cNvPr id="2851" name="Google Shape;2851;p9"/>
                  <p:cNvGrpSpPr/>
                  <p:nvPr/>
                </p:nvGrpSpPr>
                <p:grpSpPr>
                  <a:xfrm>
                    <a:off x="73845" y="4538300"/>
                    <a:ext cx="285829" cy="2839750"/>
                    <a:chOff x="73845" y="3561500"/>
                    <a:chExt cx="285829" cy="2839750"/>
                  </a:xfrm>
                </p:grpSpPr>
                <p:grpSp>
                  <p:nvGrpSpPr>
                    <p:cNvPr id="2852" name="Google Shape;2852;p9"/>
                    <p:cNvGrpSpPr/>
                    <p:nvPr/>
                  </p:nvGrpSpPr>
                  <p:grpSpPr>
                    <a:xfrm>
                      <a:off x="73845" y="3561500"/>
                      <a:ext cx="278654" cy="1306700"/>
                      <a:chOff x="73845" y="3561500"/>
                      <a:chExt cx="278654" cy="1306700"/>
                    </a:xfrm>
                  </p:grpSpPr>
                  <p:grpSp>
                    <p:nvGrpSpPr>
                      <p:cNvPr id="2853" name="Google Shape;2853;p9"/>
                      <p:cNvGrpSpPr/>
                      <p:nvPr/>
                    </p:nvGrpSpPr>
                    <p:grpSpPr>
                      <a:xfrm>
                        <a:off x="179620" y="39543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2854" name="Google Shape;2854;p9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2855" name="Google Shape;2855;p9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2856" name="Google Shape;2856;p9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</p:grpSp>
                  <p:grpSp>
                    <p:nvGrpSpPr>
                      <p:cNvPr id="2857" name="Google Shape;2857;p9"/>
                      <p:cNvGrpSpPr/>
                      <p:nvPr/>
                    </p:nvGrpSpPr>
                    <p:grpSpPr>
                      <a:xfrm>
                        <a:off x="116495" y="43471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2858" name="Google Shape;2858;p9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2859" name="Google Shape;2859;p9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2860" name="Google Shape;2860;p9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</p:grpSp>
                  <p:grpSp>
                    <p:nvGrpSpPr>
                      <p:cNvPr id="2861" name="Google Shape;2861;p9"/>
                      <p:cNvGrpSpPr/>
                      <p:nvPr/>
                    </p:nvGrpSpPr>
                    <p:grpSpPr>
                      <a:xfrm>
                        <a:off x="213170" y="47399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2862" name="Google Shape;2862;p9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2863" name="Google Shape;2863;p9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2864" name="Google Shape;2864;p9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</p:grpSp>
                  <p:grpSp>
                    <p:nvGrpSpPr>
                      <p:cNvPr id="2865" name="Google Shape;2865;p9"/>
                      <p:cNvGrpSpPr/>
                      <p:nvPr/>
                    </p:nvGrpSpPr>
                    <p:grpSpPr>
                      <a:xfrm>
                        <a:off x="73845" y="35615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2866" name="Google Shape;2866;p9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2867" name="Google Shape;2867;p9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2868" name="Google Shape;2868;p9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</p:grpSp>
                </p:grpSp>
                <p:grpSp>
                  <p:nvGrpSpPr>
                    <p:cNvPr id="2869" name="Google Shape;2869;p9"/>
                    <p:cNvGrpSpPr/>
                    <p:nvPr/>
                  </p:nvGrpSpPr>
                  <p:grpSpPr>
                    <a:xfrm>
                      <a:off x="81020" y="5094550"/>
                      <a:ext cx="278654" cy="1306700"/>
                      <a:chOff x="73845" y="3561500"/>
                      <a:chExt cx="278654" cy="1306700"/>
                    </a:xfrm>
                  </p:grpSpPr>
                  <p:grpSp>
                    <p:nvGrpSpPr>
                      <p:cNvPr id="2870" name="Google Shape;2870;p9"/>
                      <p:cNvGrpSpPr/>
                      <p:nvPr/>
                    </p:nvGrpSpPr>
                    <p:grpSpPr>
                      <a:xfrm>
                        <a:off x="179620" y="39543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2871" name="Google Shape;2871;p9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2872" name="Google Shape;2872;p9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2873" name="Google Shape;2873;p9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</p:grpSp>
                  <p:grpSp>
                    <p:nvGrpSpPr>
                      <p:cNvPr id="2874" name="Google Shape;2874;p9"/>
                      <p:cNvGrpSpPr/>
                      <p:nvPr/>
                    </p:nvGrpSpPr>
                    <p:grpSpPr>
                      <a:xfrm>
                        <a:off x="116495" y="43471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2875" name="Google Shape;2875;p9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2876" name="Google Shape;2876;p9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2877" name="Google Shape;2877;p9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</p:grpSp>
                  <p:grpSp>
                    <p:nvGrpSpPr>
                      <p:cNvPr id="2878" name="Google Shape;2878;p9"/>
                      <p:cNvGrpSpPr/>
                      <p:nvPr/>
                    </p:nvGrpSpPr>
                    <p:grpSpPr>
                      <a:xfrm>
                        <a:off x="213170" y="47399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2879" name="Google Shape;2879;p9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2880" name="Google Shape;2880;p9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2881" name="Google Shape;2881;p9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</p:grpSp>
                  <p:grpSp>
                    <p:nvGrpSpPr>
                      <p:cNvPr id="2882" name="Google Shape;2882;p9"/>
                      <p:cNvGrpSpPr/>
                      <p:nvPr/>
                    </p:nvGrpSpPr>
                    <p:grpSpPr>
                      <a:xfrm>
                        <a:off x="73845" y="35615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2883" name="Google Shape;2883;p9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2884" name="Google Shape;2884;p9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2885" name="Google Shape;2885;p9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</p:grpSp>
                </p:grpSp>
              </p:grpSp>
              <p:grpSp>
                <p:nvGrpSpPr>
                  <p:cNvPr id="2886" name="Google Shape;2886;p9"/>
                  <p:cNvGrpSpPr/>
                  <p:nvPr/>
                </p:nvGrpSpPr>
                <p:grpSpPr>
                  <a:xfrm>
                    <a:off x="73845" y="1524775"/>
                    <a:ext cx="285829" cy="2839750"/>
                    <a:chOff x="73845" y="3561500"/>
                    <a:chExt cx="285829" cy="2839750"/>
                  </a:xfrm>
                </p:grpSpPr>
                <p:grpSp>
                  <p:nvGrpSpPr>
                    <p:cNvPr id="2887" name="Google Shape;2887;p9"/>
                    <p:cNvGrpSpPr/>
                    <p:nvPr/>
                  </p:nvGrpSpPr>
                  <p:grpSpPr>
                    <a:xfrm>
                      <a:off x="73845" y="3561500"/>
                      <a:ext cx="278654" cy="1306700"/>
                      <a:chOff x="73845" y="3561500"/>
                      <a:chExt cx="278654" cy="1306700"/>
                    </a:xfrm>
                  </p:grpSpPr>
                  <p:grpSp>
                    <p:nvGrpSpPr>
                      <p:cNvPr id="2888" name="Google Shape;2888;p9"/>
                      <p:cNvGrpSpPr/>
                      <p:nvPr/>
                    </p:nvGrpSpPr>
                    <p:grpSpPr>
                      <a:xfrm>
                        <a:off x="179620" y="39543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2889" name="Google Shape;2889;p9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2890" name="Google Shape;2890;p9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2891" name="Google Shape;2891;p9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</p:grpSp>
                  <p:grpSp>
                    <p:nvGrpSpPr>
                      <p:cNvPr id="2892" name="Google Shape;2892;p9"/>
                      <p:cNvGrpSpPr/>
                      <p:nvPr/>
                    </p:nvGrpSpPr>
                    <p:grpSpPr>
                      <a:xfrm>
                        <a:off x="116495" y="43471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2893" name="Google Shape;2893;p9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2894" name="Google Shape;2894;p9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2895" name="Google Shape;2895;p9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</p:grpSp>
                  <p:grpSp>
                    <p:nvGrpSpPr>
                      <p:cNvPr id="2896" name="Google Shape;2896;p9"/>
                      <p:cNvGrpSpPr/>
                      <p:nvPr/>
                    </p:nvGrpSpPr>
                    <p:grpSpPr>
                      <a:xfrm>
                        <a:off x="213170" y="47399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2897" name="Google Shape;2897;p9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2898" name="Google Shape;2898;p9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2899" name="Google Shape;2899;p9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</p:grpSp>
                  <p:grpSp>
                    <p:nvGrpSpPr>
                      <p:cNvPr id="2900" name="Google Shape;2900;p9"/>
                      <p:cNvGrpSpPr/>
                      <p:nvPr/>
                    </p:nvGrpSpPr>
                    <p:grpSpPr>
                      <a:xfrm>
                        <a:off x="73845" y="35615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2901" name="Google Shape;2901;p9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2902" name="Google Shape;2902;p9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2903" name="Google Shape;2903;p9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</p:grpSp>
                </p:grpSp>
                <p:grpSp>
                  <p:nvGrpSpPr>
                    <p:cNvPr id="2904" name="Google Shape;2904;p9"/>
                    <p:cNvGrpSpPr/>
                    <p:nvPr/>
                  </p:nvGrpSpPr>
                  <p:grpSpPr>
                    <a:xfrm>
                      <a:off x="81020" y="5094550"/>
                      <a:ext cx="278654" cy="1306700"/>
                      <a:chOff x="73845" y="3561500"/>
                      <a:chExt cx="278654" cy="1306700"/>
                    </a:xfrm>
                  </p:grpSpPr>
                  <p:grpSp>
                    <p:nvGrpSpPr>
                      <p:cNvPr id="2905" name="Google Shape;2905;p9"/>
                      <p:cNvGrpSpPr/>
                      <p:nvPr/>
                    </p:nvGrpSpPr>
                    <p:grpSpPr>
                      <a:xfrm>
                        <a:off x="179620" y="39543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2906" name="Google Shape;2906;p9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2907" name="Google Shape;2907;p9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2908" name="Google Shape;2908;p9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</p:grpSp>
                  <p:grpSp>
                    <p:nvGrpSpPr>
                      <p:cNvPr id="2909" name="Google Shape;2909;p9"/>
                      <p:cNvGrpSpPr/>
                      <p:nvPr/>
                    </p:nvGrpSpPr>
                    <p:grpSpPr>
                      <a:xfrm>
                        <a:off x="116495" y="43471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2910" name="Google Shape;2910;p9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2911" name="Google Shape;2911;p9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2912" name="Google Shape;2912;p9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</p:grpSp>
                  <p:grpSp>
                    <p:nvGrpSpPr>
                      <p:cNvPr id="2913" name="Google Shape;2913;p9"/>
                      <p:cNvGrpSpPr/>
                      <p:nvPr/>
                    </p:nvGrpSpPr>
                    <p:grpSpPr>
                      <a:xfrm>
                        <a:off x="213170" y="47399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2914" name="Google Shape;2914;p9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2915" name="Google Shape;2915;p9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2916" name="Google Shape;2916;p9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</p:grpSp>
                  <p:grpSp>
                    <p:nvGrpSpPr>
                      <p:cNvPr id="2917" name="Google Shape;2917;p9"/>
                      <p:cNvGrpSpPr/>
                      <p:nvPr/>
                    </p:nvGrpSpPr>
                    <p:grpSpPr>
                      <a:xfrm>
                        <a:off x="73845" y="35615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2918" name="Google Shape;2918;p9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2919" name="Google Shape;2919;p9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2920" name="Google Shape;2920;p9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</p:grpSp>
                </p:grpSp>
              </p:grpSp>
              <p:grpSp>
                <p:nvGrpSpPr>
                  <p:cNvPr id="2921" name="Google Shape;2921;p9"/>
                  <p:cNvGrpSpPr/>
                  <p:nvPr/>
                </p:nvGrpSpPr>
                <p:grpSpPr>
                  <a:xfrm>
                    <a:off x="81020" y="36500"/>
                    <a:ext cx="278654" cy="1306700"/>
                    <a:chOff x="73845" y="3561500"/>
                    <a:chExt cx="278654" cy="1306700"/>
                  </a:xfrm>
                </p:grpSpPr>
                <p:grpSp>
                  <p:nvGrpSpPr>
                    <p:cNvPr id="2922" name="Google Shape;2922;p9"/>
                    <p:cNvGrpSpPr/>
                    <p:nvPr/>
                  </p:nvGrpSpPr>
                  <p:grpSpPr>
                    <a:xfrm>
                      <a:off x="179620" y="39543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2923" name="Google Shape;2923;p9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2924" name="Google Shape;2924;p9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2925" name="Google Shape;2925;p9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</p:grpSp>
                <p:grpSp>
                  <p:nvGrpSpPr>
                    <p:cNvPr id="2926" name="Google Shape;2926;p9"/>
                    <p:cNvGrpSpPr/>
                    <p:nvPr/>
                  </p:nvGrpSpPr>
                  <p:grpSpPr>
                    <a:xfrm>
                      <a:off x="116495" y="43471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2927" name="Google Shape;2927;p9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2928" name="Google Shape;2928;p9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2929" name="Google Shape;2929;p9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</p:grpSp>
                <p:grpSp>
                  <p:nvGrpSpPr>
                    <p:cNvPr id="2930" name="Google Shape;2930;p9"/>
                    <p:cNvGrpSpPr/>
                    <p:nvPr/>
                  </p:nvGrpSpPr>
                  <p:grpSpPr>
                    <a:xfrm>
                      <a:off x="213170" y="47399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2931" name="Google Shape;2931;p9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2932" name="Google Shape;2932;p9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2933" name="Google Shape;2933;p9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</p:grpSp>
                <p:grpSp>
                  <p:nvGrpSpPr>
                    <p:cNvPr id="2934" name="Google Shape;2934;p9"/>
                    <p:cNvGrpSpPr/>
                    <p:nvPr/>
                  </p:nvGrpSpPr>
                  <p:grpSpPr>
                    <a:xfrm>
                      <a:off x="73845" y="35615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2935" name="Google Shape;2935;p9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2936" name="Google Shape;2936;p9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2937" name="Google Shape;2937;p9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</p:grpSp>
              </p:grpSp>
            </p:grpSp>
          </p:grpSp>
          <p:grpSp>
            <p:nvGrpSpPr>
              <p:cNvPr id="2938" name="Google Shape;2938;p9"/>
              <p:cNvGrpSpPr/>
              <p:nvPr/>
            </p:nvGrpSpPr>
            <p:grpSpPr>
              <a:xfrm rot="5400000">
                <a:off x="9702783" y="-38502"/>
                <a:ext cx="236004" cy="521100"/>
                <a:chOff x="116495" y="4347100"/>
                <a:chExt cx="236004" cy="521100"/>
              </a:xfrm>
            </p:grpSpPr>
            <p:grpSp>
              <p:nvGrpSpPr>
                <p:cNvPr id="2939" name="Google Shape;2939;p9"/>
                <p:cNvGrpSpPr/>
                <p:nvPr/>
              </p:nvGrpSpPr>
              <p:grpSpPr>
                <a:xfrm>
                  <a:off x="116495" y="4347100"/>
                  <a:ext cx="139329" cy="128300"/>
                  <a:chOff x="732600" y="1890325"/>
                  <a:chExt cx="138100" cy="128300"/>
                </a:xfrm>
              </p:grpSpPr>
              <p:sp>
                <p:nvSpPr>
                  <p:cNvPr id="2940" name="Google Shape;2940;p9"/>
                  <p:cNvSpPr/>
                  <p:nvPr/>
                </p:nvSpPr>
                <p:spPr>
                  <a:xfrm>
                    <a:off x="732600" y="1890325"/>
                    <a:ext cx="138100" cy="127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24" h="5101" extrusionOk="0">
                        <a:moveTo>
                          <a:pt x="1431" y="1"/>
                        </a:moveTo>
                        <a:cubicBezTo>
                          <a:pt x="1188" y="1"/>
                          <a:pt x="1025" y="229"/>
                          <a:pt x="1105" y="548"/>
                        </a:cubicBezTo>
                        <a:lnTo>
                          <a:pt x="1368" y="1916"/>
                        </a:lnTo>
                        <a:lnTo>
                          <a:pt x="263" y="2758"/>
                        </a:lnTo>
                        <a:cubicBezTo>
                          <a:pt x="0" y="2968"/>
                          <a:pt x="158" y="3389"/>
                          <a:pt x="474" y="3442"/>
                        </a:cubicBezTo>
                        <a:lnTo>
                          <a:pt x="1842" y="3547"/>
                        </a:lnTo>
                        <a:lnTo>
                          <a:pt x="2315" y="4862"/>
                        </a:lnTo>
                        <a:cubicBezTo>
                          <a:pt x="2372" y="5004"/>
                          <a:pt x="2537" y="5100"/>
                          <a:pt x="2701" y="5100"/>
                        </a:cubicBezTo>
                        <a:cubicBezTo>
                          <a:pt x="2840" y="5100"/>
                          <a:pt x="2979" y="5031"/>
                          <a:pt x="3052" y="4862"/>
                        </a:cubicBezTo>
                        <a:lnTo>
                          <a:pt x="3630" y="3652"/>
                        </a:lnTo>
                        <a:lnTo>
                          <a:pt x="4998" y="3547"/>
                        </a:lnTo>
                        <a:cubicBezTo>
                          <a:pt x="5314" y="3547"/>
                          <a:pt x="5524" y="3126"/>
                          <a:pt x="5261" y="2916"/>
                        </a:cubicBezTo>
                        <a:lnTo>
                          <a:pt x="4209" y="1969"/>
                        </a:lnTo>
                        <a:lnTo>
                          <a:pt x="4630" y="601"/>
                        </a:lnTo>
                        <a:cubicBezTo>
                          <a:pt x="4716" y="343"/>
                          <a:pt x="4486" y="86"/>
                          <a:pt x="4255" y="86"/>
                        </a:cubicBezTo>
                        <a:cubicBezTo>
                          <a:pt x="4204" y="86"/>
                          <a:pt x="4152" y="99"/>
                          <a:pt x="4104" y="128"/>
                        </a:cubicBezTo>
                        <a:lnTo>
                          <a:pt x="2841" y="864"/>
                        </a:lnTo>
                        <a:lnTo>
                          <a:pt x="1684" y="75"/>
                        </a:lnTo>
                        <a:cubicBezTo>
                          <a:pt x="1595" y="24"/>
                          <a:pt x="1509" y="1"/>
                          <a:pt x="1431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941" name="Google Shape;2941;p9"/>
                  <p:cNvSpPr/>
                  <p:nvPr/>
                </p:nvSpPr>
                <p:spPr>
                  <a:xfrm>
                    <a:off x="802300" y="1893750"/>
                    <a:ext cx="42100" cy="23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4" h="938" extrusionOk="0">
                        <a:moveTo>
                          <a:pt x="1447" y="1"/>
                        </a:moveTo>
                        <a:cubicBezTo>
                          <a:pt x="1377" y="1"/>
                          <a:pt x="1299" y="30"/>
                          <a:pt x="1210" y="96"/>
                        </a:cubicBezTo>
                        <a:lnTo>
                          <a:pt x="1" y="780"/>
                        </a:lnTo>
                        <a:lnTo>
                          <a:pt x="316" y="938"/>
                        </a:lnTo>
                        <a:lnTo>
                          <a:pt x="1684" y="148"/>
                        </a:lnTo>
                        <a:cubicBezTo>
                          <a:pt x="1623" y="57"/>
                          <a:pt x="1544" y="1"/>
                          <a:pt x="1447" y="1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5978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942" name="Google Shape;2942;p9"/>
                  <p:cNvSpPr/>
                  <p:nvPr/>
                </p:nvSpPr>
                <p:spPr>
                  <a:xfrm>
                    <a:off x="732600" y="1892325"/>
                    <a:ext cx="74975" cy="126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99" h="5052" extrusionOk="0">
                        <a:moveTo>
                          <a:pt x="1559" y="0"/>
                        </a:moveTo>
                        <a:cubicBezTo>
                          <a:pt x="1320" y="0"/>
                          <a:pt x="1063" y="218"/>
                          <a:pt x="1105" y="468"/>
                        </a:cubicBezTo>
                        <a:lnTo>
                          <a:pt x="1368" y="1836"/>
                        </a:lnTo>
                        <a:lnTo>
                          <a:pt x="263" y="2678"/>
                        </a:lnTo>
                        <a:cubicBezTo>
                          <a:pt x="0" y="2888"/>
                          <a:pt x="158" y="3362"/>
                          <a:pt x="474" y="3362"/>
                        </a:cubicBezTo>
                        <a:lnTo>
                          <a:pt x="1842" y="3467"/>
                        </a:lnTo>
                        <a:lnTo>
                          <a:pt x="2315" y="4782"/>
                        </a:lnTo>
                        <a:cubicBezTo>
                          <a:pt x="2415" y="4949"/>
                          <a:pt x="2578" y="5052"/>
                          <a:pt x="2738" y="5052"/>
                        </a:cubicBezTo>
                        <a:cubicBezTo>
                          <a:pt x="2830" y="5052"/>
                          <a:pt x="2922" y="5017"/>
                          <a:pt x="2999" y="4940"/>
                        </a:cubicBezTo>
                        <a:cubicBezTo>
                          <a:pt x="2894" y="4887"/>
                          <a:pt x="2841" y="4887"/>
                          <a:pt x="2841" y="4782"/>
                        </a:cubicBezTo>
                        <a:lnTo>
                          <a:pt x="2368" y="3467"/>
                        </a:lnTo>
                        <a:lnTo>
                          <a:pt x="1000" y="3362"/>
                        </a:lnTo>
                        <a:cubicBezTo>
                          <a:pt x="684" y="3309"/>
                          <a:pt x="527" y="2888"/>
                          <a:pt x="790" y="2678"/>
                        </a:cubicBezTo>
                        <a:lnTo>
                          <a:pt x="1894" y="1836"/>
                        </a:lnTo>
                        <a:lnTo>
                          <a:pt x="1631" y="468"/>
                        </a:lnTo>
                        <a:cubicBezTo>
                          <a:pt x="1631" y="311"/>
                          <a:pt x="1631" y="205"/>
                          <a:pt x="1789" y="153"/>
                        </a:cubicBezTo>
                        <a:lnTo>
                          <a:pt x="1736" y="48"/>
                        </a:lnTo>
                        <a:cubicBezTo>
                          <a:pt x="1682" y="15"/>
                          <a:pt x="1621" y="0"/>
                          <a:pt x="1559" y="0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5978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2943" name="Google Shape;2943;p9"/>
                <p:cNvGrpSpPr/>
                <p:nvPr/>
              </p:nvGrpSpPr>
              <p:grpSpPr>
                <a:xfrm>
                  <a:off x="213170" y="4739900"/>
                  <a:ext cx="139329" cy="128300"/>
                  <a:chOff x="732600" y="1890325"/>
                  <a:chExt cx="138100" cy="128300"/>
                </a:xfrm>
              </p:grpSpPr>
              <p:sp>
                <p:nvSpPr>
                  <p:cNvPr id="2944" name="Google Shape;2944;p9"/>
                  <p:cNvSpPr/>
                  <p:nvPr/>
                </p:nvSpPr>
                <p:spPr>
                  <a:xfrm>
                    <a:off x="732600" y="1890325"/>
                    <a:ext cx="138100" cy="127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24" h="5101" extrusionOk="0">
                        <a:moveTo>
                          <a:pt x="1431" y="1"/>
                        </a:moveTo>
                        <a:cubicBezTo>
                          <a:pt x="1188" y="1"/>
                          <a:pt x="1025" y="229"/>
                          <a:pt x="1105" y="548"/>
                        </a:cubicBezTo>
                        <a:lnTo>
                          <a:pt x="1368" y="1916"/>
                        </a:lnTo>
                        <a:lnTo>
                          <a:pt x="263" y="2758"/>
                        </a:lnTo>
                        <a:cubicBezTo>
                          <a:pt x="0" y="2968"/>
                          <a:pt x="158" y="3389"/>
                          <a:pt x="474" y="3442"/>
                        </a:cubicBezTo>
                        <a:lnTo>
                          <a:pt x="1842" y="3547"/>
                        </a:lnTo>
                        <a:lnTo>
                          <a:pt x="2315" y="4862"/>
                        </a:lnTo>
                        <a:cubicBezTo>
                          <a:pt x="2372" y="5004"/>
                          <a:pt x="2537" y="5100"/>
                          <a:pt x="2701" y="5100"/>
                        </a:cubicBezTo>
                        <a:cubicBezTo>
                          <a:pt x="2840" y="5100"/>
                          <a:pt x="2979" y="5031"/>
                          <a:pt x="3052" y="4862"/>
                        </a:cubicBezTo>
                        <a:lnTo>
                          <a:pt x="3630" y="3652"/>
                        </a:lnTo>
                        <a:lnTo>
                          <a:pt x="4998" y="3547"/>
                        </a:lnTo>
                        <a:cubicBezTo>
                          <a:pt x="5314" y="3547"/>
                          <a:pt x="5524" y="3126"/>
                          <a:pt x="5261" y="2916"/>
                        </a:cubicBezTo>
                        <a:lnTo>
                          <a:pt x="4209" y="1969"/>
                        </a:lnTo>
                        <a:lnTo>
                          <a:pt x="4630" y="601"/>
                        </a:lnTo>
                        <a:cubicBezTo>
                          <a:pt x="4716" y="343"/>
                          <a:pt x="4486" y="86"/>
                          <a:pt x="4255" y="86"/>
                        </a:cubicBezTo>
                        <a:cubicBezTo>
                          <a:pt x="4204" y="86"/>
                          <a:pt x="4152" y="99"/>
                          <a:pt x="4104" y="128"/>
                        </a:cubicBezTo>
                        <a:lnTo>
                          <a:pt x="2841" y="864"/>
                        </a:lnTo>
                        <a:lnTo>
                          <a:pt x="1684" y="75"/>
                        </a:lnTo>
                        <a:cubicBezTo>
                          <a:pt x="1595" y="24"/>
                          <a:pt x="1509" y="1"/>
                          <a:pt x="1431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945" name="Google Shape;2945;p9"/>
                  <p:cNvSpPr/>
                  <p:nvPr/>
                </p:nvSpPr>
                <p:spPr>
                  <a:xfrm>
                    <a:off x="802300" y="1893750"/>
                    <a:ext cx="42100" cy="23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4" h="938" extrusionOk="0">
                        <a:moveTo>
                          <a:pt x="1447" y="1"/>
                        </a:moveTo>
                        <a:cubicBezTo>
                          <a:pt x="1377" y="1"/>
                          <a:pt x="1299" y="30"/>
                          <a:pt x="1210" y="96"/>
                        </a:cubicBezTo>
                        <a:lnTo>
                          <a:pt x="1" y="780"/>
                        </a:lnTo>
                        <a:lnTo>
                          <a:pt x="316" y="938"/>
                        </a:lnTo>
                        <a:lnTo>
                          <a:pt x="1684" y="148"/>
                        </a:lnTo>
                        <a:cubicBezTo>
                          <a:pt x="1623" y="57"/>
                          <a:pt x="1544" y="1"/>
                          <a:pt x="1447" y="1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5978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946" name="Google Shape;2946;p9"/>
                  <p:cNvSpPr/>
                  <p:nvPr/>
                </p:nvSpPr>
                <p:spPr>
                  <a:xfrm>
                    <a:off x="732600" y="1892325"/>
                    <a:ext cx="74975" cy="126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99" h="5052" extrusionOk="0">
                        <a:moveTo>
                          <a:pt x="1559" y="0"/>
                        </a:moveTo>
                        <a:cubicBezTo>
                          <a:pt x="1320" y="0"/>
                          <a:pt x="1063" y="218"/>
                          <a:pt x="1105" y="468"/>
                        </a:cubicBezTo>
                        <a:lnTo>
                          <a:pt x="1368" y="1836"/>
                        </a:lnTo>
                        <a:lnTo>
                          <a:pt x="263" y="2678"/>
                        </a:lnTo>
                        <a:cubicBezTo>
                          <a:pt x="0" y="2888"/>
                          <a:pt x="158" y="3362"/>
                          <a:pt x="474" y="3362"/>
                        </a:cubicBezTo>
                        <a:lnTo>
                          <a:pt x="1842" y="3467"/>
                        </a:lnTo>
                        <a:lnTo>
                          <a:pt x="2315" y="4782"/>
                        </a:lnTo>
                        <a:cubicBezTo>
                          <a:pt x="2415" y="4949"/>
                          <a:pt x="2578" y="5052"/>
                          <a:pt x="2738" y="5052"/>
                        </a:cubicBezTo>
                        <a:cubicBezTo>
                          <a:pt x="2830" y="5052"/>
                          <a:pt x="2922" y="5017"/>
                          <a:pt x="2999" y="4940"/>
                        </a:cubicBezTo>
                        <a:cubicBezTo>
                          <a:pt x="2894" y="4887"/>
                          <a:pt x="2841" y="4887"/>
                          <a:pt x="2841" y="4782"/>
                        </a:cubicBezTo>
                        <a:lnTo>
                          <a:pt x="2368" y="3467"/>
                        </a:lnTo>
                        <a:lnTo>
                          <a:pt x="1000" y="3362"/>
                        </a:lnTo>
                        <a:cubicBezTo>
                          <a:pt x="684" y="3309"/>
                          <a:pt x="527" y="2888"/>
                          <a:pt x="790" y="2678"/>
                        </a:cubicBezTo>
                        <a:lnTo>
                          <a:pt x="1894" y="1836"/>
                        </a:lnTo>
                        <a:lnTo>
                          <a:pt x="1631" y="468"/>
                        </a:lnTo>
                        <a:cubicBezTo>
                          <a:pt x="1631" y="311"/>
                          <a:pt x="1631" y="205"/>
                          <a:pt x="1789" y="153"/>
                        </a:cubicBezTo>
                        <a:lnTo>
                          <a:pt x="1736" y="48"/>
                        </a:lnTo>
                        <a:cubicBezTo>
                          <a:pt x="1682" y="15"/>
                          <a:pt x="1621" y="0"/>
                          <a:pt x="1559" y="0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5978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</p:grpSp>
          </p:grpSp>
        </p:grpSp>
        <p:grpSp>
          <p:nvGrpSpPr>
            <p:cNvPr id="2947" name="Google Shape;2947;p9"/>
            <p:cNvGrpSpPr/>
            <p:nvPr/>
          </p:nvGrpSpPr>
          <p:grpSpPr>
            <a:xfrm>
              <a:off x="471460" y="61396"/>
              <a:ext cx="9609875" cy="285829"/>
              <a:chOff x="471460" y="61396"/>
              <a:chExt cx="9609875" cy="285829"/>
            </a:xfrm>
          </p:grpSpPr>
          <p:grpSp>
            <p:nvGrpSpPr>
              <p:cNvPr id="2948" name="Google Shape;2948;p9"/>
              <p:cNvGrpSpPr/>
              <p:nvPr/>
            </p:nvGrpSpPr>
            <p:grpSpPr>
              <a:xfrm>
                <a:off x="471460" y="61396"/>
                <a:ext cx="8862425" cy="285829"/>
                <a:chOff x="395260" y="61396"/>
                <a:chExt cx="8862425" cy="285829"/>
              </a:xfrm>
            </p:grpSpPr>
            <p:grpSp>
              <p:nvGrpSpPr>
                <p:cNvPr id="2949" name="Google Shape;2949;p9"/>
                <p:cNvGrpSpPr/>
                <p:nvPr/>
              </p:nvGrpSpPr>
              <p:grpSpPr>
                <a:xfrm rot="5400000">
                  <a:off x="8465008" y="-445452"/>
                  <a:ext cx="278654" cy="1306700"/>
                  <a:chOff x="73845" y="3561500"/>
                  <a:chExt cx="278654" cy="1306700"/>
                </a:xfrm>
              </p:grpSpPr>
              <p:grpSp>
                <p:nvGrpSpPr>
                  <p:cNvPr id="2950" name="Google Shape;2950;p9"/>
                  <p:cNvGrpSpPr/>
                  <p:nvPr/>
                </p:nvGrpSpPr>
                <p:grpSpPr>
                  <a:xfrm>
                    <a:off x="179620" y="39543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2951" name="Google Shape;2951;p9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952" name="Google Shape;2952;p9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953" name="Google Shape;2953;p9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2954" name="Google Shape;2954;p9"/>
                  <p:cNvGrpSpPr/>
                  <p:nvPr/>
                </p:nvGrpSpPr>
                <p:grpSpPr>
                  <a:xfrm>
                    <a:off x="116495" y="43471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2955" name="Google Shape;2955;p9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956" name="Google Shape;2956;p9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957" name="Google Shape;2957;p9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2958" name="Google Shape;2958;p9"/>
                  <p:cNvGrpSpPr/>
                  <p:nvPr/>
                </p:nvGrpSpPr>
                <p:grpSpPr>
                  <a:xfrm>
                    <a:off x="213170" y="47399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2959" name="Google Shape;2959;p9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960" name="Google Shape;2960;p9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961" name="Google Shape;2961;p9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2962" name="Google Shape;2962;p9"/>
                  <p:cNvGrpSpPr/>
                  <p:nvPr/>
                </p:nvGrpSpPr>
                <p:grpSpPr>
                  <a:xfrm>
                    <a:off x="73845" y="35615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2963" name="Google Shape;2963;p9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964" name="Google Shape;2964;p9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965" name="Google Shape;2965;p9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</p:grpSp>
            </p:grpSp>
            <p:grpSp>
              <p:nvGrpSpPr>
                <p:cNvPr id="2966" name="Google Shape;2966;p9"/>
                <p:cNvGrpSpPr/>
                <p:nvPr/>
              </p:nvGrpSpPr>
              <p:grpSpPr>
                <a:xfrm rot="5400000">
                  <a:off x="3923120" y="-3466465"/>
                  <a:ext cx="285829" cy="7341550"/>
                  <a:chOff x="73845" y="36500"/>
                  <a:chExt cx="285829" cy="7341550"/>
                </a:xfrm>
              </p:grpSpPr>
              <p:grpSp>
                <p:nvGrpSpPr>
                  <p:cNvPr id="2967" name="Google Shape;2967;p9"/>
                  <p:cNvGrpSpPr/>
                  <p:nvPr/>
                </p:nvGrpSpPr>
                <p:grpSpPr>
                  <a:xfrm>
                    <a:off x="73845" y="4538300"/>
                    <a:ext cx="285829" cy="2839750"/>
                    <a:chOff x="73845" y="3561500"/>
                    <a:chExt cx="285829" cy="2839750"/>
                  </a:xfrm>
                </p:grpSpPr>
                <p:grpSp>
                  <p:nvGrpSpPr>
                    <p:cNvPr id="2968" name="Google Shape;2968;p9"/>
                    <p:cNvGrpSpPr/>
                    <p:nvPr/>
                  </p:nvGrpSpPr>
                  <p:grpSpPr>
                    <a:xfrm>
                      <a:off x="73845" y="3561500"/>
                      <a:ext cx="278654" cy="1306700"/>
                      <a:chOff x="73845" y="3561500"/>
                      <a:chExt cx="278654" cy="1306700"/>
                    </a:xfrm>
                  </p:grpSpPr>
                  <p:grpSp>
                    <p:nvGrpSpPr>
                      <p:cNvPr id="2969" name="Google Shape;2969;p9"/>
                      <p:cNvGrpSpPr/>
                      <p:nvPr/>
                    </p:nvGrpSpPr>
                    <p:grpSpPr>
                      <a:xfrm>
                        <a:off x="179620" y="39543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2970" name="Google Shape;2970;p9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2971" name="Google Shape;2971;p9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2972" name="Google Shape;2972;p9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</p:grpSp>
                  <p:grpSp>
                    <p:nvGrpSpPr>
                      <p:cNvPr id="2973" name="Google Shape;2973;p9"/>
                      <p:cNvGrpSpPr/>
                      <p:nvPr/>
                    </p:nvGrpSpPr>
                    <p:grpSpPr>
                      <a:xfrm>
                        <a:off x="116495" y="43471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2974" name="Google Shape;2974;p9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2975" name="Google Shape;2975;p9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2976" name="Google Shape;2976;p9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</p:grpSp>
                  <p:grpSp>
                    <p:nvGrpSpPr>
                      <p:cNvPr id="2977" name="Google Shape;2977;p9"/>
                      <p:cNvGrpSpPr/>
                      <p:nvPr/>
                    </p:nvGrpSpPr>
                    <p:grpSpPr>
                      <a:xfrm>
                        <a:off x="213170" y="47399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2978" name="Google Shape;2978;p9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2979" name="Google Shape;2979;p9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2980" name="Google Shape;2980;p9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</p:grpSp>
                  <p:grpSp>
                    <p:nvGrpSpPr>
                      <p:cNvPr id="2981" name="Google Shape;2981;p9"/>
                      <p:cNvGrpSpPr/>
                      <p:nvPr/>
                    </p:nvGrpSpPr>
                    <p:grpSpPr>
                      <a:xfrm>
                        <a:off x="73845" y="35615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2982" name="Google Shape;2982;p9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2983" name="Google Shape;2983;p9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2984" name="Google Shape;2984;p9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</p:grpSp>
                </p:grpSp>
                <p:grpSp>
                  <p:nvGrpSpPr>
                    <p:cNvPr id="2985" name="Google Shape;2985;p9"/>
                    <p:cNvGrpSpPr/>
                    <p:nvPr/>
                  </p:nvGrpSpPr>
                  <p:grpSpPr>
                    <a:xfrm>
                      <a:off x="81020" y="5094550"/>
                      <a:ext cx="278654" cy="1306700"/>
                      <a:chOff x="73845" y="3561500"/>
                      <a:chExt cx="278654" cy="1306700"/>
                    </a:xfrm>
                  </p:grpSpPr>
                  <p:grpSp>
                    <p:nvGrpSpPr>
                      <p:cNvPr id="2986" name="Google Shape;2986;p9"/>
                      <p:cNvGrpSpPr/>
                      <p:nvPr/>
                    </p:nvGrpSpPr>
                    <p:grpSpPr>
                      <a:xfrm>
                        <a:off x="179620" y="39543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2987" name="Google Shape;2987;p9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2988" name="Google Shape;2988;p9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2989" name="Google Shape;2989;p9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</p:grpSp>
                  <p:grpSp>
                    <p:nvGrpSpPr>
                      <p:cNvPr id="2990" name="Google Shape;2990;p9"/>
                      <p:cNvGrpSpPr/>
                      <p:nvPr/>
                    </p:nvGrpSpPr>
                    <p:grpSpPr>
                      <a:xfrm>
                        <a:off x="116495" y="43471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2991" name="Google Shape;2991;p9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2992" name="Google Shape;2992;p9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2993" name="Google Shape;2993;p9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</p:grpSp>
                  <p:grpSp>
                    <p:nvGrpSpPr>
                      <p:cNvPr id="2994" name="Google Shape;2994;p9"/>
                      <p:cNvGrpSpPr/>
                      <p:nvPr/>
                    </p:nvGrpSpPr>
                    <p:grpSpPr>
                      <a:xfrm>
                        <a:off x="213170" y="47399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2995" name="Google Shape;2995;p9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2996" name="Google Shape;2996;p9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2997" name="Google Shape;2997;p9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</p:grpSp>
                  <p:grpSp>
                    <p:nvGrpSpPr>
                      <p:cNvPr id="2998" name="Google Shape;2998;p9"/>
                      <p:cNvGrpSpPr/>
                      <p:nvPr/>
                    </p:nvGrpSpPr>
                    <p:grpSpPr>
                      <a:xfrm>
                        <a:off x="73845" y="35615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2999" name="Google Shape;2999;p9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3000" name="Google Shape;3000;p9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3001" name="Google Shape;3001;p9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</p:grpSp>
                </p:grpSp>
              </p:grpSp>
              <p:grpSp>
                <p:nvGrpSpPr>
                  <p:cNvPr id="3002" name="Google Shape;3002;p9"/>
                  <p:cNvGrpSpPr/>
                  <p:nvPr/>
                </p:nvGrpSpPr>
                <p:grpSpPr>
                  <a:xfrm>
                    <a:off x="73845" y="1524775"/>
                    <a:ext cx="285829" cy="2839750"/>
                    <a:chOff x="73845" y="3561500"/>
                    <a:chExt cx="285829" cy="2839750"/>
                  </a:xfrm>
                </p:grpSpPr>
                <p:grpSp>
                  <p:nvGrpSpPr>
                    <p:cNvPr id="3003" name="Google Shape;3003;p9"/>
                    <p:cNvGrpSpPr/>
                    <p:nvPr/>
                  </p:nvGrpSpPr>
                  <p:grpSpPr>
                    <a:xfrm>
                      <a:off x="73845" y="3561500"/>
                      <a:ext cx="278654" cy="1306700"/>
                      <a:chOff x="73845" y="3561500"/>
                      <a:chExt cx="278654" cy="1306700"/>
                    </a:xfrm>
                  </p:grpSpPr>
                  <p:grpSp>
                    <p:nvGrpSpPr>
                      <p:cNvPr id="3004" name="Google Shape;3004;p9"/>
                      <p:cNvGrpSpPr/>
                      <p:nvPr/>
                    </p:nvGrpSpPr>
                    <p:grpSpPr>
                      <a:xfrm>
                        <a:off x="179620" y="39543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3005" name="Google Shape;3005;p9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3006" name="Google Shape;3006;p9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3007" name="Google Shape;3007;p9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</p:grpSp>
                  <p:grpSp>
                    <p:nvGrpSpPr>
                      <p:cNvPr id="3008" name="Google Shape;3008;p9"/>
                      <p:cNvGrpSpPr/>
                      <p:nvPr/>
                    </p:nvGrpSpPr>
                    <p:grpSpPr>
                      <a:xfrm>
                        <a:off x="116495" y="43471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3009" name="Google Shape;3009;p9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3010" name="Google Shape;3010;p9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3011" name="Google Shape;3011;p9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</p:grpSp>
                  <p:grpSp>
                    <p:nvGrpSpPr>
                      <p:cNvPr id="3012" name="Google Shape;3012;p9"/>
                      <p:cNvGrpSpPr/>
                      <p:nvPr/>
                    </p:nvGrpSpPr>
                    <p:grpSpPr>
                      <a:xfrm>
                        <a:off x="213170" y="47399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3013" name="Google Shape;3013;p9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3014" name="Google Shape;3014;p9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3015" name="Google Shape;3015;p9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</p:grpSp>
                  <p:grpSp>
                    <p:nvGrpSpPr>
                      <p:cNvPr id="3016" name="Google Shape;3016;p9"/>
                      <p:cNvGrpSpPr/>
                      <p:nvPr/>
                    </p:nvGrpSpPr>
                    <p:grpSpPr>
                      <a:xfrm>
                        <a:off x="73845" y="35615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3017" name="Google Shape;3017;p9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3018" name="Google Shape;3018;p9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3019" name="Google Shape;3019;p9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</p:grpSp>
                </p:grpSp>
                <p:grpSp>
                  <p:nvGrpSpPr>
                    <p:cNvPr id="3020" name="Google Shape;3020;p9"/>
                    <p:cNvGrpSpPr/>
                    <p:nvPr/>
                  </p:nvGrpSpPr>
                  <p:grpSpPr>
                    <a:xfrm>
                      <a:off x="81020" y="5094550"/>
                      <a:ext cx="278654" cy="1306700"/>
                      <a:chOff x="73845" y="3561500"/>
                      <a:chExt cx="278654" cy="1306700"/>
                    </a:xfrm>
                  </p:grpSpPr>
                  <p:grpSp>
                    <p:nvGrpSpPr>
                      <p:cNvPr id="3021" name="Google Shape;3021;p9"/>
                      <p:cNvGrpSpPr/>
                      <p:nvPr/>
                    </p:nvGrpSpPr>
                    <p:grpSpPr>
                      <a:xfrm>
                        <a:off x="179620" y="39543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3022" name="Google Shape;3022;p9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3023" name="Google Shape;3023;p9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3024" name="Google Shape;3024;p9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</p:grpSp>
                  <p:grpSp>
                    <p:nvGrpSpPr>
                      <p:cNvPr id="3025" name="Google Shape;3025;p9"/>
                      <p:cNvGrpSpPr/>
                      <p:nvPr/>
                    </p:nvGrpSpPr>
                    <p:grpSpPr>
                      <a:xfrm>
                        <a:off x="116495" y="43471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3026" name="Google Shape;3026;p9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3027" name="Google Shape;3027;p9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3028" name="Google Shape;3028;p9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</p:grpSp>
                  <p:grpSp>
                    <p:nvGrpSpPr>
                      <p:cNvPr id="3029" name="Google Shape;3029;p9"/>
                      <p:cNvGrpSpPr/>
                      <p:nvPr/>
                    </p:nvGrpSpPr>
                    <p:grpSpPr>
                      <a:xfrm>
                        <a:off x="213170" y="47399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3030" name="Google Shape;3030;p9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3031" name="Google Shape;3031;p9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3032" name="Google Shape;3032;p9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</p:grpSp>
                  <p:grpSp>
                    <p:nvGrpSpPr>
                      <p:cNvPr id="3033" name="Google Shape;3033;p9"/>
                      <p:cNvGrpSpPr/>
                      <p:nvPr/>
                    </p:nvGrpSpPr>
                    <p:grpSpPr>
                      <a:xfrm>
                        <a:off x="73845" y="35615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3034" name="Google Shape;3034;p9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3035" name="Google Shape;3035;p9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3036" name="Google Shape;3036;p9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</p:grpSp>
                </p:grpSp>
              </p:grpSp>
              <p:grpSp>
                <p:nvGrpSpPr>
                  <p:cNvPr id="3037" name="Google Shape;3037;p9"/>
                  <p:cNvGrpSpPr/>
                  <p:nvPr/>
                </p:nvGrpSpPr>
                <p:grpSpPr>
                  <a:xfrm>
                    <a:off x="81020" y="36500"/>
                    <a:ext cx="278654" cy="1306700"/>
                    <a:chOff x="73845" y="3561500"/>
                    <a:chExt cx="278654" cy="1306700"/>
                  </a:xfrm>
                </p:grpSpPr>
                <p:grpSp>
                  <p:nvGrpSpPr>
                    <p:cNvPr id="3038" name="Google Shape;3038;p9"/>
                    <p:cNvGrpSpPr/>
                    <p:nvPr/>
                  </p:nvGrpSpPr>
                  <p:grpSpPr>
                    <a:xfrm>
                      <a:off x="179620" y="39543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3039" name="Google Shape;3039;p9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3040" name="Google Shape;3040;p9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3041" name="Google Shape;3041;p9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</p:grpSp>
                <p:grpSp>
                  <p:nvGrpSpPr>
                    <p:cNvPr id="3042" name="Google Shape;3042;p9"/>
                    <p:cNvGrpSpPr/>
                    <p:nvPr/>
                  </p:nvGrpSpPr>
                  <p:grpSpPr>
                    <a:xfrm>
                      <a:off x="116495" y="43471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3043" name="Google Shape;3043;p9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3044" name="Google Shape;3044;p9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3045" name="Google Shape;3045;p9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</p:grpSp>
                <p:grpSp>
                  <p:nvGrpSpPr>
                    <p:cNvPr id="3046" name="Google Shape;3046;p9"/>
                    <p:cNvGrpSpPr/>
                    <p:nvPr/>
                  </p:nvGrpSpPr>
                  <p:grpSpPr>
                    <a:xfrm>
                      <a:off x="213170" y="47399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3047" name="Google Shape;3047;p9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3048" name="Google Shape;3048;p9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3049" name="Google Shape;3049;p9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</p:grpSp>
                <p:grpSp>
                  <p:nvGrpSpPr>
                    <p:cNvPr id="3050" name="Google Shape;3050;p9"/>
                    <p:cNvGrpSpPr/>
                    <p:nvPr/>
                  </p:nvGrpSpPr>
                  <p:grpSpPr>
                    <a:xfrm>
                      <a:off x="73845" y="35615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3051" name="Google Shape;3051;p9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3052" name="Google Shape;3052;p9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3053" name="Google Shape;3053;p9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</p:grpSp>
              </p:grpSp>
            </p:grpSp>
          </p:grpSp>
          <p:grpSp>
            <p:nvGrpSpPr>
              <p:cNvPr id="3054" name="Google Shape;3054;p9"/>
              <p:cNvGrpSpPr/>
              <p:nvPr/>
            </p:nvGrpSpPr>
            <p:grpSpPr>
              <a:xfrm rot="5400000">
                <a:off x="9702783" y="-38502"/>
                <a:ext cx="236004" cy="521100"/>
                <a:chOff x="116495" y="4347100"/>
                <a:chExt cx="236004" cy="521100"/>
              </a:xfrm>
            </p:grpSpPr>
            <p:grpSp>
              <p:nvGrpSpPr>
                <p:cNvPr id="3055" name="Google Shape;3055;p9"/>
                <p:cNvGrpSpPr/>
                <p:nvPr/>
              </p:nvGrpSpPr>
              <p:grpSpPr>
                <a:xfrm>
                  <a:off x="116495" y="4347100"/>
                  <a:ext cx="139329" cy="128300"/>
                  <a:chOff x="732600" y="1890325"/>
                  <a:chExt cx="138100" cy="128300"/>
                </a:xfrm>
              </p:grpSpPr>
              <p:sp>
                <p:nvSpPr>
                  <p:cNvPr id="3056" name="Google Shape;3056;p9"/>
                  <p:cNvSpPr/>
                  <p:nvPr/>
                </p:nvSpPr>
                <p:spPr>
                  <a:xfrm>
                    <a:off x="732600" y="1890325"/>
                    <a:ext cx="138100" cy="127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24" h="5101" extrusionOk="0">
                        <a:moveTo>
                          <a:pt x="1431" y="1"/>
                        </a:moveTo>
                        <a:cubicBezTo>
                          <a:pt x="1188" y="1"/>
                          <a:pt x="1025" y="229"/>
                          <a:pt x="1105" y="548"/>
                        </a:cubicBezTo>
                        <a:lnTo>
                          <a:pt x="1368" y="1916"/>
                        </a:lnTo>
                        <a:lnTo>
                          <a:pt x="263" y="2758"/>
                        </a:lnTo>
                        <a:cubicBezTo>
                          <a:pt x="0" y="2968"/>
                          <a:pt x="158" y="3389"/>
                          <a:pt x="474" y="3442"/>
                        </a:cubicBezTo>
                        <a:lnTo>
                          <a:pt x="1842" y="3547"/>
                        </a:lnTo>
                        <a:lnTo>
                          <a:pt x="2315" y="4862"/>
                        </a:lnTo>
                        <a:cubicBezTo>
                          <a:pt x="2372" y="5004"/>
                          <a:pt x="2537" y="5100"/>
                          <a:pt x="2701" y="5100"/>
                        </a:cubicBezTo>
                        <a:cubicBezTo>
                          <a:pt x="2840" y="5100"/>
                          <a:pt x="2979" y="5031"/>
                          <a:pt x="3052" y="4862"/>
                        </a:cubicBezTo>
                        <a:lnTo>
                          <a:pt x="3630" y="3652"/>
                        </a:lnTo>
                        <a:lnTo>
                          <a:pt x="4998" y="3547"/>
                        </a:lnTo>
                        <a:cubicBezTo>
                          <a:pt x="5314" y="3547"/>
                          <a:pt x="5524" y="3126"/>
                          <a:pt x="5261" y="2916"/>
                        </a:cubicBezTo>
                        <a:lnTo>
                          <a:pt x="4209" y="1969"/>
                        </a:lnTo>
                        <a:lnTo>
                          <a:pt x="4630" y="601"/>
                        </a:lnTo>
                        <a:cubicBezTo>
                          <a:pt x="4716" y="343"/>
                          <a:pt x="4486" y="86"/>
                          <a:pt x="4255" y="86"/>
                        </a:cubicBezTo>
                        <a:cubicBezTo>
                          <a:pt x="4204" y="86"/>
                          <a:pt x="4152" y="99"/>
                          <a:pt x="4104" y="128"/>
                        </a:cubicBezTo>
                        <a:lnTo>
                          <a:pt x="2841" y="864"/>
                        </a:lnTo>
                        <a:lnTo>
                          <a:pt x="1684" y="75"/>
                        </a:lnTo>
                        <a:cubicBezTo>
                          <a:pt x="1595" y="24"/>
                          <a:pt x="1509" y="1"/>
                          <a:pt x="1431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057" name="Google Shape;3057;p9"/>
                  <p:cNvSpPr/>
                  <p:nvPr/>
                </p:nvSpPr>
                <p:spPr>
                  <a:xfrm>
                    <a:off x="802300" y="1893750"/>
                    <a:ext cx="42100" cy="23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4" h="938" extrusionOk="0">
                        <a:moveTo>
                          <a:pt x="1447" y="1"/>
                        </a:moveTo>
                        <a:cubicBezTo>
                          <a:pt x="1377" y="1"/>
                          <a:pt x="1299" y="30"/>
                          <a:pt x="1210" y="96"/>
                        </a:cubicBezTo>
                        <a:lnTo>
                          <a:pt x="1" y="780"/>
                        </a:lnTo>
                        <a:lnTo>
                          <a:pt x="316" y="938"/>
                        </a:lnTo>
                        <a:lnTo>
                          <a:pt x="1684" y="148"/>
                        </a:lnTo>
                        <a:cubicBezTo>
                          <a:pt x="1623" y="57"/>
                          <a:pt x="1544" y="1"/>
                          <a:pt x="1447" y="1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5978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058" name="Google Shape;3058;p9"/>
                  <p:cNvSpPr/>
                  <p:nvPr/>
                </p:nvSpPr>
                <p:spPr>
                  <a:xfrm>
                    <a:off x="732600" y="1892325"/>
                    <a:ext cx="74975" cy="126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99" h="5052" extrusionOk="0">
                        <a:moveTo>
                          <a:pt x="1559" y="0"/>
                        </a:moveTo>
                        <a:cubicBezTo>
                          <a:pt x="1320" y="0"/>
                          <a:pt x="1063" y="218"/>
                          <a:pt x="1105" y="468"/>
                        </a:cubicBezTo>
                        <a:lnTo>
                          <a:pt x="1368" y="1836"/>
                        </a:lnTo>
                        <a:lnTo>
                          <a:pt x="263" y="2678"/>
                        </a:lnTo>
                        <a:cubicBezTo>
                          <a:pt x="0" y="2888"/>
                          <a:pt x="158" y="3362"/>
                          <a:pt x="474" y="3362"/>
                        </a:cubicBezTo>
                        <a:lnTo>
                          <a:pt x="1842" y="3467"/>
                        </a:lnTo>
                        <a:lnTo>
                          <a:pt x="2315" y="4782"/>
                        </a:lnTo>
                        <a:cubicBezTo>
                          <a:pt x="2415" y="4949"/>
                          <a:pt x="2578" y="5052"/>
                          <a:pt x="2738" y="5052"/>
                        </a:cubicBezTo>
                        <a:cubicBezTo>
                          <a:pt x="2830" y="5052"/>
                          <a:pt x="2922" y="5017"/>
                          <a:pt x="2999" y="4940"/>
                        </a:cubicBezTo>
                        <a:cubicBezTo>
                          <a:pt x="2894" y="4887"/>
                          <a:pt x="2841" y="4887"/>
                          <a:pt x="2841" y="4782"/>
                        </a:cubicBezTo>
                        <a:lnTo>
                          <a:pt x="2368" y="3467"/>
                        </a:lnTo>
                        <a:lnTo>
                          <a:pt x="1000" y="3362"/>
                        </a:lnTo>
                        <a:cubicBezTo>
                          <a:pt x="684" y="3309"/>
                          <a:pt x="527" y="2888"/>
                          <a:pt x="790" y="2678"/>
                        </a:cubicBezTo>
                        <a:lnTo>
                          <a:pt x="1894" y="1836"/>
                        </a:lnTo>
                        <a:lnTo>
                          <a:pt x="1631" y="468"/>
                        </a:lnTo>
                        <a:cubicBezTo>
                          <a:pt x="1631" y="311"/>
                          <a:pt x="1631" y="205"/>
                          <a:pt x="1789" y="153"/>
                        </a:cubicBezTo>
                        <a:lnTo>
                          <a:pt x="1736" y="48"/>
                        </a:lnTo>
                        <a:cubicBezTo>
                          <a:pt x="1682" y="15"/>
                          <a:pt x="1621" y="0"/>
                          <a:pt x="1559" y="0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5978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3059" name="Google Shape;3059;p9"/>
                <p:cNvGrpSpPr/>
                <p:nvPr/>
              </p:nvGrpSpPr>
              <p:grpSpPr>
                <a:xfrm>
                  <a:off x="213170" y="4739900"/>
                  <a:ext cx="139329" cy="128300"/>
                  <a:chOff x="732600" y="1890325"/>
                  <a:chExt cx="138100" cy="128300"/>
                </a:xfrm>
              </p:grpSpPr>
              <p:sp>
                <p:nvSpPr>
                  <p:cNvPr id="3060" name="Google Shape;3060;p9"/>
                  <p:cNvSpPr/>
                  <p:nvPr/>
                </p:nvSpPr>
                <p:spPr>
                  <a:xfrm>
                    <a:off x="732600" y="1890325"/>
                    <a:ext cx="138100" cy="127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24" h="5101" extrusionOk="0">
                        <a:moveTo>
                          <a:pt x="1431" y="1"/>
                        </a:moveTo>
                        <a:cubicBezTo>
                          <a:pt x="1188" y="1"/>
                          <a:pt x="1025" y="229"/>
                          <a:pt x="1105" y="548"/>
                        </a:cubicBezTo>
                        <a:lnTo>
                          <a:pt x="1368" y="1916"/>
                        </a:lnTo>
                        <a:lnTo>
                          <a:pt x="263" y="2758"/>
                        </a:lnTo>
                        <a:cubicBezTo>
                          <a:pt x="0" y="2968"/>
                          <a:pt x="158" y="3389"/>
                          <a:pt x="474" y="3442"/>
                        </a:cubicBezTo>
                        <a:lnTo>
                          <a:pt x="1842" y="3547"/>
                        </a:lnTo>
                        <a:lnTo>
                          <a:pt x="2315" y="4862"/>
                        </a:lnTo>
                        <a:cubicBezTo>
                          <a:pt x="2372" y="5004"/>
                          <a:pt x="2537" y="5100"/>
                          <a:pt x="2701" y="5100"/>
                        </a:cubicBezTo>
                        <a:cubicBezTo>
                          <a:pt x="2840" y="5100"/>
                          <a:pt x="2979" y="5031"/>
                          <a:pt x="3052" y="4862"/>
                        </a:cubicBezTo>
                        <a:lnTo>
                          <a:pt x="3630" y="3652"/>
                        </a:lnTo>
                        <a:lnTo>
                          <a:pt x="4998" y="3547"/>
                        </a:lnTo>
                        <a:cubicBezTo>
                          <a:pt x="5314" y="3547"/>
                          <a:pt x="5524" y="3126"/>
                          <a:pt x="5261" y="2916"/>
                        </a:cubicBezTo>
                        <a:lnTo>
                          <a:pt x="4209" y="1969"/>
                        </a:lnTo>
                        <a:lnTo>
                          <a:pt x="4630" y="601"/>
                        </a:lnTo>
                        <a:cubicBezTo>
                          <a:pt x="4716" y="343"/>
                          <a:pt x="4486" y="86"/>
                          <a:pt x="4255" y="86"/>
                        </a:cubicBezTo>
                        <a:cubicBezTo>
                          <a:pt x="4204" y="86"/>
                          <a:pt x="4152" y="99"/>
                          <a:pt x="4104" y="128"/>
                        </a:cubicBezTo>
                        <a:lnTo>
                          <a:pt x="2841" y="864"/>
                        </a:lnTo>
                        <a:lnTo>
                          <a:pt x="1684" y="75"/>
                        </a:lnTo>
                        <a:cubicBezTo>
                          <a:pt x="1595" y="24"/>
                          <a:pt x="1509" y="1"/>
                          <a:pt x="1431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061" name="Google Shape;3061;p9"/>
                  <p:cNvSpPr/>
                  <p:nvPr/>
                </p:nvSpPr>
                <p:spPr>
                  <a:xfrm>
                    <a:off x="802300" y="1893750"/>
                    <a:ext cx="42100" cy="23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4" h="938" extrusionOk="0">
                        <a:moveTo>
                          <a:pt x="1447" y="1"/>
                        </a:moveTo>
                        <a:cubicBezTo>
                          <a:pt x="1377" y="1"/>
                          <a:pt x="1299" y="30"/>
                          <a:pt x="1210" y="96"/>
                        </a:cubicBezTo>
                        <a:lnTo>
                          <a:pt x="1" y="780"/>
                        </a:lnTo>
                        <a:lnTo>
                          <a:pt x="316" y="938"/>
                        </a:lnTo>
                        <a:lnTo>
                          <a:pt x="1684" y="148"/>
                        </a:lnTo>
                        <a:cubicBezTo>
                          <a:pt x="1623" y="57"/>
                          <a:pt x="1544" y="1"/>
                          <a:pt x="1447" y="1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5978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062" name="Google Shape;3062;p9"/>
                  <p:cNvSpPr/>
                  <p:nvPr/>
                </p:nvSpPr>
                <p:spPr>
                  <a:xfrm>
                    <a:off x="732600" y="1892325"/>
                    <a:ext cx="74975" cy="126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99" h="5052" extrusionOk="0">
                        <a:moveTo>
                          <a:pt x="1559" y="0"/>
                        </a:moveTo>
                        <a:cubicBezTo>
                          <a:pt x="1320" y="0"/>
                          <a:pt x="1063" y="218"/>
                          <a:pt x="1105" y="468"/>
                        </a:cubicBezTo>
                        <a:lnTo>
                          <a:pt x="1368" y="1836"/>
                        </a:lnTo>
                        <a:lnTo>
                          <a:pt x="263" y="2678"/>
                        </a:lnTo>
                        <a:cubicBezTo>
                          <a:pt x="0" y="2888"/>
                          <a:pt x="158" y="3362"/>
                          <a:pt x="474" y="3362"/>
                        </a:cubicBezTo>
                        <a:lnTo>
                          <a:pt x="1842" y="3467"/>
                        </a:lnTo>
                        <a:lnTo>
                          <a:pt x="2315" y="4782"/>
                        </a:lnTo>
                        <a:cubicBezTo>
                          <a:pt x="2415" y="4949"/>
                          <a:pt x="2578" y="5052"/>
                          <a:pt x="2738" y="5052"/>
                        </a:cubicBezTo>
                        <a:cubicBezTo>
                          <a:pt x="2830" y="5052"/>
                          <a:pt x="2922" y="5017"/>
                          <a:pt x="2999" y="4940"/>
                        </a:cubicBezTo>
                        <a:cubicBezTo>
                          <a:pt x="2894" y="4887"/>
                          <a:pt x="2841" y="4887"/>
                          <a:pt x="2841" y="4782"/>
                        </a:cubicBezTo>
                        <a:lnTo>
                          <a:pt x="2368" y="3467"/>
                        </a:lnTo>
                        <a:lnTo>
                          <a:pt x="1000" y="3362"/>
                        </a:lnTo>
                        <a:cubicBezTo>
                          <a:pt x="684" y="3309"/>
                          <a:pt x="527" y="2888"/>
                          <a:pt x="790" y="2678"/>
                        </a:cubicBezTo>
                        <a:lnTo>
                          <a:pt x="1894" y="1836"/>
                        </a:lnTo>
                        <a:lnTo>
                          <a:pt x="1631" y="468"/>
                        </a:lnTo>
                        <a:cubicBezTo>
                          <a:pt x="1631" y="311"/>
                          <a:pt x="1631" y="205"/>
                          <a:pt x="1789" y="153"/>
                        </a:cubicBezTo>
                        <a:lnTo>
                          <a:pt x="1736" y="48"/>
                        </a:lnTo>
                        <a:cubicBezTo>
                          <a:pt x="1682" y="15"/>
                          <a:pt x="1621" y="0"/>
                          <a:pt x="1559" y="0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5978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</p:grpSp>
          </p:grpSp>
        </p:grpSp>
        <p:grpSp>
          <p:nvGrpSpPr>
            <p:cNvPr id="3063" name="Google Shape;3063;p9"/>
            <p:cNvGrpSpPr/>
            <p:nvPr/>
          </p:nvGrpSpPr>
          <p:grpSpPr>
            <a:xfrm>
              <a:off x="73845" y="98713"/>
              <a:ext cx="285829" cy="7341550"/>
              <a:chOff x="73845" y="36500"/>
              <a:chExt cx="285829" cy="7341550"/>
            </a:xfrm>
          </p:grpSpPr>
          <p:grpSp>
            <p:nvGrpSpPr>
              <p:cNvPr id="3064" name="Google Shape;3064;p9"/>
              <p:cNvGrpSpPr/>
              <p:nvPr/>
            </p:nvGrpSpPr>
            <p:grpSpPr>
              <a:xfrm>
                <a:off x="73845" y="4538300"/>
                <a:ext cx="285829" cy="2839750"/>
                <a:chOff x="73845" y="3561500"/>
                <a:chExt cx="285829" cy="2839750"/>
              </a:xfrm>
            </p:grpSpPr>
            <p:grpSp>
              <p:nvGrpSpPr>
                <p:cNvPr id="3065" name="Google Shape;3065;p9"/>
                <p:cNvGrpSpPr/>
                <p:nvPr/>
              </p:nvGrpSpPr>
              <p:grpSpPr>
                <a:xfrm>
                  <a:off x="73845" y="3561500"/>
                  <a:ext cx="278654" cy="1306700"/>
                  <a:chOff x="73845" y="3561500"/>
                  <a:chExt cx="278654" cy="1306700"/>
                </a:xfrm>
              </p:grpSpPr>
              <p:grpSp>
                <p:nvGrpSpPr>
                  <p:cNvPr id="3066" name="Google Shape;3066;p9"/>
                  <p:cNvGrpSpPr/>
                  <p:nvPr/>
                </p:nvGrpSpPr>
                <p:grpSpPr>
                  <a:xfrm>
                    <a:off x="179620" y="39543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3067" name="Google Shape;3067;p9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3068" name="Google Shape;3068;p9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3069" name="Google Shape;3069;p9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3070" name="Google Shape;3070;p9"/>
                  <p:cNvGrpSpPr/>
                  <p:nvPr/>
                </p:nvGrpSpPr>
                <p:grpSpPr>
                  <a:xfrm>
                    <a:off x="116495" y="43471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3071" name="Google Shape;3071;p9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3072" name="Google Shape;3072;p9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3073" name="Google Shape;3073;p9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3074" name="Google Shape;3074;p9"/>
                  <p:cNvGrpSpPr/>
                  <p:nvPr/>
                </p:nvGrpSpPr>
                <p:grpSpPr>
                  <a:xfrm>
                    <a:off x="213170" y="47399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3075" name="Google Shape;3075;p9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3076" name="Google Shape;3076;p9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3077" name="Google Shape;3077;p9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3078" name="Google Shape;3078;p9"/>
                  <p:cNvGrpSpPr/>
                  <p:nvPr/>
                </p:nvGrpSpPr>
                <p:grpSpPr>
                  <a:xfrm>
                    <a:off x="73845" y="35615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3079" name="Google Shape;3079;p9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3080" name="Google Shape;3080;p9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3081" name="Google Shape;3081;p9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</p:grpSp>
            </p:grpSp>
            <p:grpSp>
              <p:nvGrpSpPr>
                <p:cNvPr id="3082" name="Google Shape;3082;p9"/>
                <p:cNvGrpSpPr/>
                <p:nvPr/>
              </p:nvGrpSpPr>
              <p:grpSpPr>
                <a:xfrm>
                  <a:off x="81020" y="5094550"/>
                  <a:ext cx="278654" cy="1306700"/>
                  <a:chOff x="73845" y="3561500"/>
                  <a:chExt cx="278654" cy="1306700"/>
                </a:xfrm>
              </p:grpSpPr>
              <p:grpSp>
                <p:nvGrpSpPr>
                  <p:cNvPr id="3083" name="Google Shape;3083;p9"/>
                  <p:cNvGrpSpPr/>
                  <p:nvPr/>
                </p:nvGrpSpPr>
                <p:grpSpPr>
                  <a:xfrm>
                    <a:off x="179620" y="39543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3084" name="Google Shape;3084;p9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3085" name="Google Shape;3085;p9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3086" name="Google Shape;3086;p9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3087" name="Google Shape;3087;p9"/>
                  <p:cNvGrpSpPr/>
                  <p:nvPr/>
                </p:nvGrpSpPr>
                <p:grpSpPr>
                  <a:xfrm>
                    <a:off x="116495" y="43471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3088" name="Google Shape;3088;p9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3089" name="Google Shape;3089;p9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3090" name="Google Shape;3090;p9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3091" name="Google Shape;3091;p9"/>
                  <p:cNvGrpSpPr/>
                  <p:nvPr/>
                </p:nvGrpSpPr>
                <p:grpSpPr>
                  <a:xfrm>
                    <a:off x="213170" y="47399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3092" name="Google Shape;3092;p9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3093" name="Google Shape;3093;p9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3094" name="Google Shape;3094;p9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3095" name="Google Shape;3095;p9"/>
                  <p:cNvGrpSpPr/>
                  <p:nvPr/>
                </p:nvGrpSpPr>
                <p:grpSpPr>
                  <a:xfrm>
                    <a:off x="73845" y="35615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3096" name="Google Shape;3096;p9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3097" name="Google Shape;3097;p9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3098" name="Google Shape;3098;p9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</p:grpSp>
            </p:grpSp>
          </p:grpSp>
          <p:grpSp>
            <p:nvGrpSpPr>
              <p:cNvPr id="3099" name="Google Shape;3099;p9"/>
              <p:cNvGrpSpPr/>
              <p:nvPr/>
            </p:nvGrpSpPr>
            <p:grpSpPr>
              <a:xfrm>
                <a:off x="73845" y="1524775"/>
                <a:ext cx="285829" cy="2839750"/>
                <a:chOff x="73845" y="3561500"/>
                <a:chExt cx="285829" cy="2839750"/>
              </a:xfrm>
            </p:grpSpPr>
            <p:grpSp>
              <p:nvGrpSpPr>
                <p:cNvPr id="3100" name="Google Shape;3100;p9"/>
                <p:cNvGrpSpPr/>
                <p:nvPr/>
              </p:nvGrpSpPr>
              <p:grpSpPr>
                <a:xfrm>
                  <a:off x="73845" y="3561500"/>
                  <a:ext cx="278654" cy="1306700"/>
                  <a:chOff x="73845" y="3561500"/>
                  <a:chExt cx="278654" cy="1306700"/>
                </a:xfrm>
              </p:grpSpPr>
              <p:grpSp>
                <p:nvGrpSpPr>
                  <p:cNvPr id="3101" name="Google Shape;3101;p9"/>
                  <p:cNvGrpSpPr/>
                  <p:nvPr/>
                </p:nvGrpSpPr>
                <p:grpSpPr>
                  <a:xfrm>
                    <a:off x="179620" y="39543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3102" name="Google Shape;3102;p9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3103" name="Google Shape;3103;p9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3104" name="Google Shape;3104;p9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3105" name="Google Shape;3105;p9"/>
                  <p:cNvGrpSpPr/>
                  <p:nvPr/>
                </p:nvGrpSpPr>
                <p:grpSpPr>
                  <a:xfrm>
                    <a:off x="116495" y="43471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3106" name="Google Shape;3106;p9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3107" name="Google Shape;3107;p9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3108" name="Google Shape;3108;p9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3109" name="Google Shape;3109;p9"/>
                  <p:cNvGrpSpPr/>
                  <p:nvPr/>
                </p:nvGrpSpPr>
                <p:grpSpPr>
                  <a:xfrm>
                    <a:off x="213170" y="47399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3110" name="Google Shape;3110;p9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3111" name="Google Shape;3111;p9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3112" name="Google Shape;3112;p9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3113" name="Google Shape;3113;p9"/>
                  <p:cNvGrpSpPr/>
                  <p:nvPr/>
                </p:nvGrpSpPr>
                <p:grpSpPr>
                  <a:xfrm>
                    <a:off x="73845" y="35615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3114" name="Google Shape;3114;p9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3115" name="Google Shape;3115;p9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3116" name="Google Shape;3116;p9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</p:grpSp>
            </p:grpSp>
            <p:grpSp>
              <p:nvGrpSpPr>
                <p:cNvPr id="3117" name="Google Shape;3117;p9"/>
                <p:cNvGrpSpPr/>
                <p:nvPr/>
              </p:nvGrpSpPr>
              <p:grpSpPr>
                <a:xfrm>
                  <a:off x="81020" y="5094550"/>
                  <a:ext cx="278654" cy="1306700"/>
                  <a:chOff x="73845" y="3561500"/>
                  <a:chExt cx="278654" cy="1306700"/>
                </a:xfrm>
              </p:grpSpPr>
              <p:grpSp>
                <p:nvGrpSpPr>
                  <p:cNvPr id="3118" name="Google Shape;3118;p9"/>
                  <p:cNvGrpSpPr/>
                  <p:nvPr/>
                </p:nvGrpSpPr>
                <p:grpSpPr>
                  <a:xfrm>
                    <a:off x="179620" y="39543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3119" name="Google Shape;3119;p9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3120" name="Google Shape;3120;p9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3121" name="Google Shape;3121;p9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3122" name="Google Shape;3122;p9"/>
                  <p:cNvGrpSpPr/>
                  <p:nvPr/>
                </p:nvGrpSpPr>
                <p:grpSpPr>
                  <a:xfrm>
                    <a:off x="116495" y="43471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3123" name="Google Shape;3123;p9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3124" name="Google Shape;3124;p9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3125" name="Google Shape;3125;p9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3126" name="Google Shape;3126;p9"/>
                  <p:cNvGrpSpPr/>
                  <p:nvPr/>
                </p:nvGrpSpPr>
                <p:grpSpPr>
                  <a:xfrm>
                    <a:off x="213170" y="47399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3127" name="Google Shape;3127;p9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3128" name="Google Shape;3128;p9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3129" name="Google Shape;3129;p9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3130" name="Google Shape;3130;p9"/>
                  <p:cNvGrpSpPr/>
                  <p:nvPr/>
                </p:nvGrpSpPr>
                <p:grpSpPr>
                  <a:xfrm>
                    <a:off x="73845" y="35615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3131" name="Google Shape;3131;p9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3132" name="Google Shape;3132;p9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3133" name="Google Shape;3133;p9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</p:grpSp>
            </p:grpSp>
          </p:grpSp>
          <p:grpSp>
            <p:nvGrpSpPr>
              <p:cNvPr id="3134" name="Google Shape;3134;p9"/>
              <p:cNvGrpSpPr/>
              <p:nvPr/>
            </p:nvGrpSpPr>
            <p:grpSpPr>
              <a:xfrm>
                <a:off x="81020" y="36500"/>
                <a:ext cx="278654" cy="1306700"/>
                <a:chOff x="73845" y="3561500"/>
                <a:chExt cx="278654" cy="1306700"/>
              </a:xfrm>
            </p:grpSpPr>
            <p:grpSp>
              <p:nvGrpSpPr>
                <p:cNvPr id="3135" name="Google Shape;3135;p9"/>
                <p:cNvGrpSpPr/>
                <p:nvPr/>
              </p:nvGrpSpPr>
              <p:grpSpPr>
                <a:xfrm>
                  <a:off x="179620" y="3954300"/>
                  <a:ext cx="139329" cy="128300"/>
                  <a:chOff x="732600" y="1890325"/>
                  <a:chExt cx="138100" cy="128300"/>
                </a:xfrm>
              </p:grpSpPr>
              <p:sp>
                <p:nvSpPr>
                  <p:cNvPr id="3136" name="Google Shape;3136;p9"/>
                  <p:cNvSpPr/>
                  <p:nvPr/>
                </p:nvSpPr>
                <p:spPr>
                  <a:xfrm>
                    <a:off x="732600" y="1890325"/>
                    <a:ext cx="138100" cy="127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24" h="5101" extrusionOk="0">
                        <a:moveTo>
                          <a:pt x="1431" y="1"/>
                        </a:moveTo>
                        <a:cubicBezTo>
                          <a:pt x="1188" y="1"/>
                          <a:pt x="1025" y="229"/>
                          <a:pt x="1105" y="548"/>
                        </a:cubicBezTo>
                        <a:lnTo>
                          <a:pt x="1368" y="1916"/>
                        </a:lnTo>
                        <a:lnTo>
                          <a:pt x="263" y="2758"/>
                        </a:lnTo>
                        <a:cubicBezTo>
                          <a:pt x="0" y="2968"/>
                          <a:pt x="158" y="3389"/>
                          <a:pt x="474" y="3442"/>
                        </a:cubicBezTo>
                        <a:lnTo>
                          <a:pt x="1842" y="3547"/>
                        </a:lnTo>
                        <a:lnTo>
                          <a:pt x="2315" y="4862"/>
                        </a:lnTo>
                        <a:cubicBezTo>
                          <a:pt x="2372" y="5004"/>
                          <a:pt x="2537" y="5100"/>
                          <a:pt x="2701" y="5100"/>
                        </a:cubicBezTo>
                        <a:cubicBezTo>
                          <a:pt x="2840" y="5100"/>
                          <a:pt x="2979" y="5031"/>
                          <a:pt x="3052" y="4862"/>
                        </a:cubicBezTo>
                        <a:lnTo>
                          <a:pt x="3630" y="3652"/>
                        </a:lnTo>
                        <a:lnTo>
                          <a:pt x="4998" y="3547"/>
                        </a:lnTo>
                        <a:cubicBezTo>
                          <a:pt x="5314" y="3547"/>
                          <a:pt x="5524" y="3126"/>
                          <a:pt x="5261" y="2916"/>
                        </a:cubicBezTo>
                        <a:lnTo>
                          <a:pt x="4209" y="1969"/>
                        </a:lnTo>
                        <a:lnTo>
                          <a:pt x="4630" y="601"/>
                        </a:lnTo>
                        <a:cubicBezTo>
                          <a:pt x="4716" y="343"/>
                          <a:pt x="4486" y="86"/>
                          <a:pt x="4255" y="86"/>
                        </a:cubicBezTo>
                        <a:cubicBezTo>
                          <a:pt x="4204" y="86"/>
                          <a:pt x="4152" y="99"/>
                          <a:pt x="4104" y="128"/>
                        </a:cubicBezTo>
                        <a:lnTo>
                          <a:pt x="2841" y="864"/>
                        </a:lnTo>
                        <a:lnTo>
                          <a:pt x="1684" y="75"/>
                        </a:lnTo>
                        <a:cubicBezTo>
                          <a:pt x="1595" y="24"/>
                          <a:pt x="1509" y="1"/>
                          <a:pt x="1431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137" name="Google Shape;3137;p9"/>
                  <p:cNvSpPr/>
                  <p:nvPr/>
                </p:nvSpPr>
                <p:spPr>
                  <a:xfrm>
                    <a:off x="802300" y="1893750"/>
                    <a:ext cx="42100" cy="23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4" h="938" extrusionOk="0">
                        <a:moveTo>
                          <a:pt x="1447" y="1"/>
                        </a:moveTo>
                        <a:cubicBezTo>
                          <a:pt x="1377" y="1"/>
                          <a:pt x="1299" y="30"/>
                          <a:pt x="1210" y="96"/>
                        </a:cubicBezTo>
                        <a:lnTo>
                          <a:pt x="1" y="780"/>
                        </a:lnTo>
                        <a:lnTo>
                          <a:pt x="316" y="938"/>
                        </a:lnTo>
                        <a:lnTo>
                          <a:pt x="1684" y="148"/>
                        </a:lnTo>
                        <a:cubicBezTo>
                          <a:pt x="1623" y="57"/>
                          <a:pt x="1544" y="1"/>
                          <a:pt x="1447" y="1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5978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138" name="Google Shape;3138;p9"/>
                  <p:cNvSpPr/>
                  <p:nvPr/>
                </p:nvSpPr>
                <p:spPr>
                  <a:xfrm>
                    <a:off x="732600" y="1892325"/>
                    <a:ext cx="74975" cy="126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99" h="5052" extrusionOk="0">
                        <a:moveTo>
                          <a:pt x="1559" y="0"/>
                        </a:moveTo>
                        <a:cubicBezTo>
                          <a:pt x="1320" y="0"/>
                          <a:pt x="1063" y="218"/>
                          <a:pt x="1105" y="468"/>
                        </a:cubicBezTo>
                        <a:lnTo>
                          <a:pt x="1368" y="1836"/>
                        </a:lnTo>
                        <a:lnTo>
                          <a:pt x="263" y="2678"/>
                        </a:lnTo>
                        <a:cubicBezTo>
                          <a:pt x="0" y="2888"/>
                          <a:pt x="158" y="3362"/>
                          <a:pt x="474" y="3362"/>
                        </a:cubicBezTo>
                        <a:lnTo>
                          <a:pt x="1842" y="3467"/>
                        </a:lnTo>
                        <a:lnTo>
                          <a:pt x="2315" y="4782"/>
                        </a:lnTo>
                        <a:cubicBezTo>
                          <a:pt x="2415" y="4949"/>
                          <a:pt x="2578" y="5052"/>
                          <a:pt x="2738" y="5052"/>
                        </a:cubicBezTo>
                        <a:cubicBezTo>
                          <a:pt x="2830" y="5052"/>
                          <a:pt x="2922" y="5017"/>
                          <a:pt x="2999" y="4940"/>
                        </a:cubicBezTo>
                        <a:cubicBezTo>
                          <a:pt x="2894" y="4887"/>
                          <a:pt x="2841" y="4887"/>
                          <a:pt x="2841" y="4782"/>
                        </a:cubicBezTo>
                        <a:lnTo>
                          <a:pt x="2368" y="3467"/>
                        </a:lnTo>
                        <a:lnTo>
                          <a:pt x="1000" y="3362"/>
                        </a:lnTo>
                        <a:cubicBezTo>
                          <a:pt x="684" y="3309"/>
                          <a:pt x="527" y="2888"/>
                          <a:pt x="790" y="2678"/>
                        </a:cubicBezTo>
                        <a:lnTo>
                          <a:pt x="1894" y="1836"/>
                        </a:lnTo>
                        <a:lnTo>
                          <a:pt x="1631" y="468"/>
                        </a:lnTo>
                        <a:cubicBezTo>
                          <a:pt x="1631" y="311"/>
                          <a:pt x="1631" y="205"/>
                          <a:pt x="1789" y="153"/>
                        </a:cubicBezTo>
                        <a:lnTo>
                          <a:pt x="1736" y="48"/>
                        </a:lnTo>
                        <a:cubicBezTo>
                          <a:pt x="1682" y="15"/>
                          <a:pt x="1621" y="0"/>
                          <a:pt x="1559" y="0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5978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3139" name="Google Shape;3139;p9"/>
                <p:cNvGrpSpPr/>
                <p:nvPr/>
              </p:nvGrpSpPr>
              <p:grpSpPr>
                <a:xfrm>
                  <a:off x="116495" y="4347100"/>
                  <a:ext cx="139329" cy="128300"/>
                  <a:chOff x="732600" y="1890325"/>
                  <a:chExt cx="138100" cy="128300"/>
                </a:xfrm>
              </p:grpSpPr>
              <p:sp>
                <p:nvSpPr>
                  <p:cNvPr id="3140" name="Google Shape;3140;p9"/>
                  <p:cNvSpPr/>
                  <p:nvPr/>
                </p:nvSpPr>
                <p:spPr>
                  <a:xfrm>
                    <a:off x="732600" y="1890325"/>
                    <a:ext cx="138100" cy="127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24" h="5101" extrusionOk="0">
                        <a:moveTo>
                          <a:pt x="1431" y="1"/>
                        </a:moveTo>
                        <a:cubicBezTo>
                          <a:pt x="1188" y="1"/>
                          <a:pt x="1025" y="229"/>
                          <a:pt x="1105" y="548"/>
                        </a:cubicBezTo>
                        <a:lnTo>
                          <a:pt x="1368" y="1916"/>
                        </a:lnTo>
                        <a:lnTo>
                          <a:pt x="263" y="2758"/>
                        </a:lnTo>
                        <a:cubicBezTo>
                          <a:pt x="0" y="2968"/>
                          <a:pt x="158" y="3389"/>
                          <a:pt x="474" y="3442"/>
                        </a:cubicBezTo>
                        <a:lnTo>
                          <a:pt x="1842" y="3547"/>
                        </a:lnTo>
                        <a:lnTo>
                          <a:pt x="2315" y="4862"/>
                        </a:lnTo>
                        <a:cubicBezTo>
                          <a:pt x="2372" y="5004"/>
                          <a:pt x="2537" y="5100"/>
                          <a:pt x="2701" y="5100"/>
                        </a:cubicBezTo>
                        <a:cubicBezTo>
                          <a:pt x="2840" y="5100"/>
                          <a:pt x="2979" y="5031"/>
                          <a:pt x="3052" y="4862"/>
                        </a:cubicBezTo>
                        <a:lnTo>
                          <a:pt x="3630" y="3652"/>
                        </a:lnTo>
                        <a:lnTo>
                          <a:pt x="4998" y="3547"/>
                        </a:lnTo>
                        <a:cubicBezTo>
                          <a:pt x="5314" y="3547"/>
                          <a:pt x="5524" y="3126"/>
                          <a:pt x="5261" y="2916"/>
                        </a:cubicBezTo>
                        <a:lnTo>
                          <a:pt x="4209" y="1969"/>
                        </a:lnTo>
                        <a:lnTo>
                          <a:pt x="4630" y="601"/>
                        </a:lnTo>
                        <a:cubicBezTo>
                          <a:pt x="4716" y="343"/>
                          <a:pt x="4486" y="86"/>
                          <a:pt x="4255" y="86"/>
                        </a:cubicBezTo>
                        <a:cubicBezTo>
                          <a:pt x="4204" y="86"/>
                          <a:pt x="4152" y="99"/>
                          <a:pt x="4104" y="128"/>
                        </a:cubicBezTo>
                        <a:lnTo>
                          <a:pt x="2841" y="864"/>
                        </a:lnTo>
                        <a:lnTo>
                          <a:pt x="1684" y="75"/>
                        </a:lnTo>
                        <a:cubicBezTo>
                          <a:pt x="1595" y="24"/>
                          <a:pt x="1509" y="1"/>
                          <a:pt x="1431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141" name="Google Shape;3141;p9"/>
                  <p:cNvSpPr/>
                  <p:nvPr/>
                </p:nvSpPr>
                <p:spPr>
                  <a:xfrm>
                    <a:off x="802300" y="1893750"/>
                    <a:ext cx="42100" cy="23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4" h="938" extrusionOk="0">
                        <a:moveTo>
                          <a:pt x="1447" y="1"/>
                        </a:moveTo>
                        <a:cubicBezTo>
                          <a:pt x="1377" y="1"/>
                          <a:pt x="1299" y="30"/>
                          <a:pt x="1210" y="96"/>
                        </a:cubicBezTo>
                        <a:lnTo>
                          <a:pt x="1" y="780"/>
                        </a:lnTo>
                        <a:lnTo>
                          <a:pt x="316" y="938"/>
                        </a:lnTo>
                        <a:lnTo>
                          <a:pt x="1684" y="148"/>
                        </a:lnTo>
                        <a:cubicBezTo>
                          <a:pt x="1623" y="57"/>
                          <a:pt x="1544" y="1"/>
                          <a:pt x="1447" y="1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5978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142" name="Google Shape;3142;p9"/>
                  <p:cNvSpPr/>
                  <p:nvPr/>
                </p:nvSpPr>
                <p:spPr>
                  <a:xfrm>
                    <a:off x="732600" y="1892325"/>
                    <a:ext cx="74975" cy="126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99" h="5052" extrusionOk="0">
                        <a:moveTo>
                          <a:pt x="1559" y="0"/>
                        </a:moveTo>
                        <a:cubicBezTo>
                          <a:pt x="1320" y="0"/>
                          <a:pt x="1063" y="218"/>
                          <a:pt x="1105" y="468"/>
                        </a:cubicBezTo>
                        <a:lnTo>
                          <a:pt x="1368" y="1836"/>
                        </a:lnTo>
                        <a:lnTo>
                          <a:pt x="263" y="2678"/>
                        </a:lnTo>
                        <a:cubicBezTo>
                          <a:pt x="0" y="2888"/>
                          <a:pt x="158" y="3362"/>
                          <a:pt x="474" y="3362"/>
                        </a:cubicBezTo>
                        <a:lnTo>
                          <a:pt x="1842" y="3467"/>
                        </a:lnTo>
                        <a:lnTo>
                          <a:pt x="2315" y="4782"/>
                        </a:lnTo>
                        <a:cubicBezTo>
                          <a:pt x="2415" y="4949"/>
                          <a:pt x="2578" y="5052"/>
                          <a:pt x="2738" y="5052"/>
                        </a:cubicBezTo>
                        <a:cubicBezTo>
                          <a:pt x="2830" y="5052"/>
                          <a:pt x="2922" y="5017"/>
                          <a:pt x="2999" y="4940"/>
                        </a:cubicBezTo>
                        <a:cubicBezTo>
                          <a:pt x="2894" y="4887"/>
                          <a:pt x="2841" y="4887"/>
                          <a:pt x="2841" y="4782"/>
                        </a:cubicBezTo>
                        <a:lnTo>
                          <a:pt x="2368" y="3467"/>
                        </a:lnTo>
                        <a:lnTo>
                          <a:pt x="1000" y="3362"/>
                        </a:lnTo>
                        <a:cubicBezTo>
                          <a:pt x="684" y="3309"/>
                          <a:pt x="527" y="2888"/>
                          <a:pt x="790" y="2678"/>
                        </a:cubicBezTo>
                        <a:lnTo>
                          <a:pt x="1894" y="1836"/>
                        </a:lnTo>
                        <a:lnTo>
                          <a:pt x="1631" y="468"/>
                        </a:lnTo>
                        <a:cubicBezTo>
                          <a:pt x="1631" y="311"/>
                          <a:pt x="1631" y="205"/>
                          <a:pt x="1789" y="153"/>
                        </a:cubicBezTo>
                        <a:lnTo>
                          <a:pt x="1736" y="48"/>
                        </a:lnTo>
                        <a:cubicBezTo>
                          <a:pt x="1682" y="15"/>
                          <a:pt x="1621" y="0"/>
                          <a:pt x="1559" y="0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5978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3143" name="Google Shape;3143;p9"/>
                <p:cNvGrpSpPr/>
                <p:nvPr/>
              </p:nvGrpSpPr>
              <p:grpSpPr>
                <a:xfrm>
                  <a:off x="213170" y="4739900"/>
                  <a:ext cx="139329" cy="128300"/>
                  <a:chOff x="732600" y="1890325"/>
                  <a:chExt cx="138100" cy="128300"/>
                </a:xfrm>
              </p:grpSpPr>
              <p:sp>
                <p:nvSpPr>
                  <p:cNvPr id="3144" name="Google Shape;3144;p9"/>
                  <p:cNvSpPr/>
                  <p:nvPr/>
                </p:nvSpPr>
                <p:spPr>
                  <a:xfrm>
                    <a:off x="732600" y="1890325"/>
                    <a:ext cx="138100" cy="127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24" h="5101" extrusionOk="0">
                        <a:moveTo>
                          <a:pt x="1431" y="1"/>
                        </a:moveTo>
                        <a:cubicBezTo>
                          <a:pt x="1188" y="1"/>
                          <a:pt x="1025" y="229"/>
                          <a:pt x="1105" y="548"/>
                        </a:cubicBezTo>
                        <a:lnTo>
                          <a:pt x="1368" y="1916"/>
                        </a:lnTo>
                        <a:lnTo>
                          <a:pt x="263" y="2758"/>
                        </a:lnTo>
                        <a:cubicBezTo>
                          <a:pt x="0" y="2968"/>
                          <a:pt x="158" y="3389"/>
                          <a:pt x="474" y="3442"/>
                        </a:cubicBezTo>
                        <a:lnTo>
                          <a:pt x="1842" y="3547"/>
                        </a:lnTo>
                        <a:lnTo>
                          <a:pt x="2315" y="4862"/>
                        </a:lnTo>
                        <a:cubicBezTo>
                          <a:pt x="2372" y="5004"/>
                          <a:pt x="2537" y="5100"/>
                          <a:pt x="2701" y="5100"/>
                        </a:cubicBezTo>
                        <a:cubicBezTo>
                          <a:pt x="2840" y="5100"/>
                          <a:pt x="2979" y="5031"/>
                          <a:pt x="3052" y="4862"/>
                        </a:cubicBezTo>
                        <a:lnTo>
                          <a:pt x="3630" y="3652"/>
                        </a:lnTo>
                        <a:lnTo>
                          <a:pt x="4998" y="3547"/>
                        </a:lnTo>
                        <a:cubicBezTo>
                          <a:pt x="5314" y="3547"/>
                          <a:pt x="5524" y="3126"/>
                          <a:pt x="5261" y="2916"/>
                        </a:cubicBezTo>
                        <a:lnTo>
                          <a:pt x="4209" y="1969"/>
                        </a:lnTo>
                        <a:lnTo>
                          <a:pt x="4630" y="601"/>
                        </a:lnTo>
                        <a:cubicBezTo>
                          <a:pt x="4716" y="343"/>
                          <a:pt x="4486" y="86"/>
                          <a:pt x="4255" y="86"/>
                        </a:cubicBezTo>
                        <a:cubicBezTo>
                          <a:pt x="4204" y="86"/>
                          <a:pt x="4152" y="99"/>
                          <a:pt x="4104" y="128"/>
                        </a:cubicBezTo>
                        <a:lnTo>
                          <a:pt x="2841" y="864"/>
                        </a:lnTo>
                        <a:lnTo>
                          <a:pt x="1684" y="75"/>
                        </a:lnTo>
                        <a:cubicBezTo>
                          <a:pt x="1595" y="24"/>
                          <a:pt x="1509" y="1"/>
                          <a:pt x="1431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145" name="Google Shape;3145;p9"/>
                  <p:cNvSpPr/>
                  <p:nvPr/>
                </p:nvSpPr>
                <p:spPr>
                  <a:xfrm>
                    <a:off x="802300" y="1893750"/>
                    <a:ext cx="42100" cy="23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4" h="938" extrusionOk="0">
                        <a:moveTo>
                          <a:pt x="1447" y="1"/>
                        </a:moveTo>
                        <a:cubicBezTo>
                          <a:pt x="1377" y="1"/>
                          <a:pt x="1299" y="30"/>
                          <a:pt x="1210" y="96"/>
                        </a:cubicBezTo>
                        <a:lnTo>
                          <a:pt x="1" y="780"/>
                        </a:lnTo>
                        <a:lnTo>
                          <a:pt x="316" y="938"/>
                        </a:lnTo>
                        <a:lnTo>
                          <a:pt x="1684" y="148"/>
                        </a:lnTo>
                        <a:cubicBezTo>
                          <a:pt x="1623" y="57"/>
                          <a:pt x="1544" y="1"/>
                          <a:pt x="1447" y="1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5978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146" name="Google Shape;3146;p9"/>
                  <p:cNvSpPr/>
                  <p:nvPr/>
                </p:nvSpPr>
                <p:spPr>
                  <a:xfrm>
                    <a:off x="732600" y="1892325"/>
                    <a:ext cx="74975" cy="126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99" h="5052" extrusionOk="0">
                        <a:moveTo>
                          <a:pt x="1559" y="0"/>
                        </a:moveTo>
                        <a:cubicBezTo>
                          <a:pt x="1320" y="0"/>
                          <a:pt x="1063" y="218"/>
                          <a:pt x="1105" y="468"/>
                        </a:cubicBezTo>
                        <a:lnTo>
                          <a:pt x="1368" y="1836"/>
                        </a:lnTo>
                        <a:lnTo>
                          <a:pt x="263" y="2678"/>
                        </a:lnTo>
                        <a:cubicBezTo>
                          <a:pt x="0" y="2888"/>
                          <a:pt x="158" y="3362"/>
                          <a:pt x="474" y="3362"/>
                        </a:cubicBezTo>
                        <a:lnTo>
                          <a:pt x="1842" y="3467"/>
                        </a:lnTo>
                        <a:lnTo>
                          <a:pt x="2315" y="4782"/>
                        </a:lnTo>
                        <a:cubicBezTo>
                          <a:pt x="2415" y="4949"/>
                          <a:pt x="2578" y="5052"/>
                          <a:pt x="2738" y="5052"/>
                        </a:cubicBezTo>
                        <a:cubicBezTo>
                          <a:pt x="2830" y="5052"/>
                          <a:pt x="2922" y="5017"/>
                          <a:pt x="2999" y="4940"/>
                        </a:cubicBezTo>
                        <a:cubicBezTo>
                          <a:pt x="2894" y="4887"/>
                          <a:pt x="2841" y="4887"/>
                          <a:pt x="2841" y="4782"/>
                        </a:cubicBezTo>
                        <a:lnTo>
                          <a:pt x="2368" y="3467"/>
                        </a:lnTo>
                        <a:lnTo>
                          <a:pt x="1000" y="3362"/>
                        </a:lnTo>
                        <a:cubicBezTo>
                          <a:pt x="684" y="3309"/>
                          <a:pt x="527" y="2888"/>
                          <a:pt x="790" y="2678"/>
                        </a:cubicBezTo>
                        <a:lnTo>
                          <a:pt x="1894" y="1836"/>
                        </a:lnTo>
                        <a:lnTo>
                          <a:pt x="1631" y="468"/>
                        </a:lnTo>
                        <a:cubicBezTo>
                          <a:pt x="1631" y="311"/>
                          <a:pt x="1631" y="205"/>
                          <a:pt x="1789" y="153"/>
                        </a:cubicBezTo>
                        <a:lnTo>
                          <a:pt x="1736" y="48"/>
                        </a:lnTo>
                        <a:cubicBezTo>
                          <a:pt x="1682" y="15"/>
                          <a:pt x="1621" y="0"/>
                          <a:pt x="1559" y="0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5978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3147" name="Google Shape;3147;p9"/>
                <p:cNvGrpSpPr/>
                <p:nvPr/>
              </p:nvGrpSpPr>
              <p:grpSpPr>
                <a:xfrm>
                  <a:off x="73845" y="3561500"/>
                  <a:ext cx="139329" cy="128300"/>
                  <a:chOff x="732600" y="1890325"/>
                  <a:chExt cx="138100" cy="128300"/>
                </a:xfrm>
              </p:grpSpPr>
              <p:sp>
                <p:nvSpPr>
                  <p:cNvPr id="3148" name="Google Shape;3148;p9"/>
                  <p:cNvSpPr/>
                  <p:nvPr/>
                </p:nvSpPr>
                <p:spPr>
                  <a:xfrm>
                    <a:off x="732600" y="1890325"/>
                    <a:ext cx="138100" cy="127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24" h="5101" extrusionOk="0">
                        <a:moveTo>
                          <a:pt x="1431" y="1"/>
                        </a:moveTo>
                        <a:cubicBezTo>
                          <a:pt x="1188" y="1"/>
                          <a:pt x="1025" y="229"/>
                          <a:pt x="1105" y="548"/>
                        </a:cubicBezTo>
                        <a:lnTo>
                          <a:pt x="1368" y="1916"/>
                        </a:lnTo>
                        <a:lnTo>
                          <a:pt x="263" y="2758"/>
                        </a:lnTo>
                        <a:cubicBezTo>
                          <a:pt x="0" y="2968"/>
                          <a:pt x="158" y="3389"/>
                          <a:pt x="474" y="3442"/>
                        </a:cubicBezTo>
                        <a:lnTo>
                          <a:pt x="1842" y="3547"/>
                        </a:lnTo>
                        <a:lnTo>
                          <a:pt x="2315" y="4862"/>
                        </a:lnTo>
                        <a:cubicBezTo>
                          <a:pt x="2372" y="5004"/>
                          <a:pt x="2537" y="5100"/>
                          <a:pt x="2701" y="5100"/>
                        </a:cubicBezTo>
                        <a:cubicBezTo>
                          <a:pt x="2840" y="5100"/>
                          <a:pt x="2979" y="5031"/>
                          <a:pt x="3052" y="4862"/>
                        </a:cubicBezTo>
                        <a:lnTo>
                          <a:pt x="3630" y="3652"/>
                        </a:lnTo>
                        <a:lnTo>
                          <a:pt x="4998" y="3547"/>
                        </a:lnTo>
                        <a:cubicBezTo>
                          <a:pt x="5314" y="3547"/>
                          <a:pt x="5524" y="3126"/>
                          <a:pt x="5261" y="2916"/>
                        </a:cubicBezTo>
                        <a:lnTo>
                          <a:pt x="4209" y="1969"/>
                        </a:lnTo>
                        <a:lnTo>
                          <a:pt x="4630" y="601"/>
                        </a:lnTo>
                        <a:cubicBezTo>
                          <a:pt x="4716" y="343"/>
                          <a:pt x="4486" y="86"/>
                          <a:pt x="4255" y="86"/>
                        </a:cubicBezTo>
                        <a:cubicBezTo>
                          <a:pt x="4204" y="86"/>
                          <a:pt x="4152" y="99"/>
                          <a:pt x="4104" y="128"/>
                        </a:cubicBezTo>
                        <a:lnTo>
                          <a:pt x="2841" y="864"/>
                        </a:lnTo>
                        <a:lnTo>
                          <a:pt x="1684" y="75"/>
                        </a:lnTo>
                        <a:cubicBezTo>
                          <a:pt x="1595" y="24"/>
                          <a:pt x="1509" y="1"/>
                          <a:pt x="1431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149" name="Google Shape;3149;p9"/>
                  <p:cNvSpPr/>
                  <p:nvPr/>
                </p:nvSpPr>
                <p:spPr>
                  <a:xfrm>
                    <a:off x="802300" y="1893750"/>
                    <a:ext cx="42100" cy="23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4" h="938" extrusionOk="0">
                        <a:moveTo>
                          <a:pt x="1447" y="1"/>
                        </a:moveTo>
                        <a:cubicBezTo>
                          <a:pt x="1377" y="1"/>
                          <a:pt x="1299" y="30"/>
                          <a:pt x="1210" y="96"/>
                        </a:cubicBezTo>
                        <a:lnTo>
                          <a:pt x="1" y="780"/>
                        </a:lnTo>
                        <a:lnTo>
                          <a:pt x="316" y="938"/>
                        </a:lnTo>
                        <a:lnTo>
                          <a:pt x="1684" y="148"/>
                        </a:lnTo>
                        <a:cubicBezTo>
                          <a:pt x="1623" y="57"/>
                          <a:pt x="1544" y="1"/>
                          <a:pt x="1447" y="1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5978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150" name="Google Shape;3150;p9"/>
                  <p:cNvSpPr/>
                  <p:nvPr/>
                </p:nvSpPr>
                <p:spPr>
                  <a:xfrm>
                    <a:off x="732600" y="1892325"/>
                    <a:ext cx="74975" cy="126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99" h="5052" extrusionOk="0">
                        <a:moveTo>
                          <a:pt x="1559" y="0"/>
                        </a:moveTo>
                        <a:cubicBezTo>
                          <a:pt x="1320" y="0"/>
                          <a:pt x="1063" y="218"/>
                          <a:pt x="1105" y="468"/>
                        </a:cubicBezTo>
                        <a:lnTo>
                          <a:pt x="1368" y="1836"/>
                        </a:lnTo>
                        <a:lnTo>
                          <a:pt x="263" y="2678"/>
                        </a:lnTo>
                        <a:cubicBezTo>
                          <a:pt x="0" y="2888"/>
                          <a:pt x="158" y="3362"/>
                          <a:pt x="474" y="3362"/>
                        </a:cubicBezTo>
                        <a:lnTo>
                          <a:pt x="1842" y="3467"/>
                        </a:lnTo>
                        <a:lnTo>
                          <a:pt x="2315" y="4782"/>
                        </a:lnTo>
                        <a:cubicBezTo>
                          <a:pt x="2415" y="4949"/>
                          <a:pt x="2578" y="5052"/>
                          <a:pt x="2738" y="5052"/>
                        </a:cubicBezTo>
                        <a:cubicBezTo>
                          <a:pt x="2830" y="5052"/>
                          <a:pt x="2922" y="5017"/>
                          <a:pt x="2999" y="4940"/>
                        </a:cubicBezTo>
                        <a:cubicBezTo>
                          <a:pt x="2894" y="4887"/>
                          <a:pt x="2841" y="4887"/>
                          <a:pt x="2841" y="4782"/>
                        </a:cubicBezTo>
                        <a:lnTo>
                          <a:pt x="2368" y="3467"/>
                        </a:lnTo>
                        <a:lnTo>
                          <a:pt x="1000" y="3362"/>
                        </a:lnTo>
                        <a:cubicBezTo>
                          <a:pt x="684" y="3309"/>
                          <a:pt x="527" y="2888"/>
                          <a:pt x="790" y="2678"/>
                        </a:cubicBezTo>
                        <a:lnTo>
                          <a:pt x="1894" y="1836"/>
                        </a:lnTo>
                        <a:lnTo>
                          <a:pt x="1631" y="468"/>
                        </a:lnTo>
                        <a:cubicBezTo>
                          <a:pt x="1631" y="311"/>
                          <a:pt x="1631" y="205"/>
                          <a:pt x="1789" y="153"/>
                        </a:cubicBezTo>
                        <a:lnTo>
                          <a:pt x="1736" y="48"/>
                        </a:lnTo>
                        <a:cubicBezTo>
                          <a:pt x="1682" y="15"/>
                          <a:pt x="1621" y="0"/>
                          <a:pt x="1559" y="0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5978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</p:grpSp>
          </p:grpSp>
        </p:grpSp>
        <p:grpSp>
          <p:nvGrpSpPr>
            <p:cNvPr id="3151" name="Google Shape;3151;p9"/>
            <p:cNvGrpSpPr/>
            <p:nvPr/>
          </p:nvGrpSpPr>
          <p:grpSpPr>
            <a:xfrm>
              <a:off x="10332320" y="145213"/>
              <a:ext cx="285829" cy="7341550"/>
              <a:chOff x="73845" y="36500"/>
              <a:chExt cx="285829" cy="7341550"/>
            </a:xfrm>
          </p:grpSpPr>
          <p:grpSp>
            <p:nvGrpSpPr>
              <p:cNvPr id="3152" name="Google Shape;3152;p9"/>
              <p:cNvGrpSpPr/>
              <p:nvPr/>
            </p:nvGrpSpPr>
            <p:grpSpPr>
              <a:xfrm>
                <a:off x="73845" y="4538300"/>
                <a:ext cx="285829" cy="2839750"/>
                <a:chOff x="73845" y="3561500"/>
                <a:chExt cx="285829" cy="2839750"/>
              </a:xfrm>
            </p:grpSpPr>
            <p:grpSp>
              <p:nvGrpSpPr>
                <p:cNvPr id="3153" name="Google Shape;3153;p9"/>
                <p:cNvGrpSpPr/>
                <p:nvPr/>
              </p:nvGrpSpPr>
              <p:grpSpPr>
                <a:xfrm>
                  <a:off x="73845" y="3561500"/>
                  <a:ext cx="278654" cy="1306700"/>
                  <a:chOff x="73845" y="3561500"/>
                  <a:chExt cx="278654" cy="1306700"/>
                </a:xfrm>
              </p:grpSpPr>
              <p:grpSp>
                <p:nvGrpSpPr>
                  <p:cNvPr id="3154" name="Google Shape;3154;p9"/>
                  <p:cNvGrpSpPr/>
                  <p:nvPr/>
                </p:nvGrpSpPr>
                <p:grpSpPr>
                  <a:xfrm>
                    <a:off x="179620" y="39543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3155" name="Google Shape;3155;p9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3156" name="Google Shape;3156;p9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3157" name="Google Shape;3157;p9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3158" name="Google Shape;3158;p9"/>
                  <p:cNvGrpSpPr/>
                  <p:nvPr/>
                </p:nvGrpSpPr>
                <p:grpSpPr>
                  <a:xfrm>
                    <a:off x="116495" y="43471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3159" name="Google Shape;3159;p9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3160" name="Google Shape;3160;p9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3161" name="Google Shape;3161;p9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3162" name="Google Shape;3162;p9"/>
                  <p:cNvGrpSpPr/>
                  <p:nvPr/>
                </p:nvGrpSpPr>
                <p:grpSpPr>
                  <a:xfrm>
                    <a:off x="213170" y="47399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3163" name="Google Shape;3163;p9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3164" name="Google Shape;3164;p9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3165" name="Google Shape;3165;p9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3166" name="Google Shape;3166;p9"/>
                  <p:cNvGrpSpPr/>
                  <p:nvPr/>
                </p:nvGrpSpPr>
                <p:grpSpPr>
                  <a:xfrm>
                    <a:off x="73845" y="35615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3167" name="Google Shape;3167;p9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3168" name="Google Shape;3168;p9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3169" name="Google Shape;3169;p9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</p:grpSp>
            </p:grpSp>
            <p:grpSp>
              <p:nvGrpSpPr>
                <p:cNvPr id="3170" name="Google Shape;3170;p9"/>
                <p:cNvGrpSpPr/>
                <p:nvPr/>
              </p:nvGrpSpPr>
              <p:grpSpPr>
                <a:xfrm>
                  <a:off x="81020" y="5094550"/>
                  <a:ext cx="278654" cy="1306700"/>
                  <a:chOff x="73845" y="3561500"/>
                  <a:chExt cx="278654" cy="1306700"/>
                </a:xfrm>
              </p:grpSpPr>
              <p:grpSp>
                <p:nvGrpSpPr>
                  <p:cNvPr id="3171" name="Google Shape;3171;p9"/>
                  <p:cNvGrpSpPr/>
                  <p:nvPr/>
                </p:nvGrpSpPr>
                <p:grpSpPr>
                  <a:xfrm>
                    <a:off x="179620" y="39543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3172" name="Google Shape;3172;p9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3173" name="Google Shape;3173;p9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3174" name="Google Shape;3174;p9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3175" name="Google Shape;3175;p9"/>
                  <p:cNvGrpSpPr/>
                  <p:nvPr/>
                </p:nvGrpSpPr>
                <p:grpSpPr>
                  <a:xfrm>
                    <a:off x="116495" y="43471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3176" name="Google Shape;3176;p9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3177" name="Google Shape;3177;p9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3178" name="Google Shape;3178;p9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3179" name="Google Shape;3179;p9"/>
                  <p:cNvGrpSpPr/>
                  <p:nvPr/>
                </p:nvGrpSpPr>
                <p:grpSpPr>
                  <a:xfrm>
                    <a:off x="213170" y="47399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3180" name="Google Shape;3180;p9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3181" name="Google Shape;3181;p9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3182" name="Google Shape;3182;p9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3183" name="Google Shape;3183;p9"/>
                  <p:cNvGrpSpPr/>
                  <p:nvPr/>
                </p:nvGrpSpPr>
                <p:grpSpPr>
                  <a:xfrm>
                    <a:off x="73845" y="35615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3184" name="Google Shape;3184;p9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3185" name="Google Shape;3185;p9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3186" name="Google Shape;3186;p9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</p:grpSp>
            </p:grpSp>
          </p:grpSp>
          <p:grpSp>
            <p:nvGrpSpPr>
              <p:cNvPr id="3187" name="Google Shape;3187;p9"/>
              <p:cNvGrpSpPr/>
              <p:nvPr/>
            </p:nvGrpSpPr>
            <p:grpSpPr>
              <a:xfrm>
                <a:off x="73845" y="1524775"/>
                <a:ext cx="285829" cy="2839750"/>
                <a:chOff x="73845" y="3561500"/>
                <a:chExt cx="285829" cy="2839750"/>
              </a:xfrm>
            </p:grpSpPr>
            <p:grpSp>
              <p:nvGrpSpPr>
                <p:cNvPr id="3188" name="Google Shape;3188;p9"/>
                <p:cNvGrpSpPr/>
                <p:nvPr/>
              </p:nvGrpSpPr>
              <p:grpSpPr>
                <a:xfrm>
                  <a:off x="73845" y="3561500"/>
                  <a:ext cx="278654" cy="1306700"/>
                  <a:chOff x="73845" y="3561500"/>
                  <a:chExt cx="278654" cy="1306700"/>
                </a:xfrm>
              </p:grpSpPr>
              <p:grpSp>
                <p:nvGrpSpPr>
                  <p:cNvPr id="3189" name="Google Shape;3189;p9"/>
                  <p:cNvGrpSpPr/>
                  <p:nvPr/>
                </p:nvGrpSpPr>
                <p:grpSpPr>
                  <a:xfrm>
                    <a:off x="179620" y="39543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3190" name="Google Shape;3190;p9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3191" name="Google Shape;3191;p9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3192" name="Google Shape;3192;p9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3193" name="Google Shape;3193;p9"/>
                  <p:cNvGrpSpPr/>
                  <p:nvPr/>
                </p:nvGrpSpPr>
                <p:grpSpPr>
                  <a:xfrm>
                    <a:off x="116495" y="43471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3194" name="Google Shape;3194;p9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3195" name="Google Shape;3195;p9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3196" name="Google Shape;3196;p9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3197" name="Google Shape;3197;p9"/>
                  <p:cNvGrpSpPr/>
                  <p:nvPr/>
                </p:nvGrpSpPr>
                <p:grpSpPr>
                  <a:xfrm>
                    <a:off x="213170" y="47399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3198" name="Google Shape;3198;p9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3199" name="Google Shape;3199;p9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3200" name="Google Shape;3200;p9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3201" name="Google Shape;3201;p9"/>
                  <p:cNvGrpSpPr/>
                  <p:nvPr/>
                </p:nvGrpSpPr>
                <p:grpSpPr>
                  <a:xfrm>
                    <a:off x="73845" y="35615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3202" name="Google Shape;3202;p9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3203" name="Google Shape;3203;p9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3204" name="Google Shape;3204;p9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</p:grpSp>
            </p:grpSp>
            <p:grpSp>
              <p:nvGrpSpPr>
                <p:cNvPr id="3205" name="Google Shape;3205;p9"/>
                <p:cNvGrpSpPr/>
                <p:nvPr/>
              </p:nvGrpSpPr>
              <p:grpSpPr>
                <a:xfrm>
                  <a:off x="81020" y="5094550"/>
                  <a:ext cx="278654" cy="1306700"/>
                  <a:chOff x="73845" y="3561500"/>
                  <a:chExt cx="278654" cy="1306700"/>
                </a:xfrm>
              </p:grpSpPr>
              <p:grpSp>
                <p:nvGrpSpPr>
                  <p:cNvPr id="3206" name="Google Shape;3206;p9"/>
                  <p:cNvGrpSpPr/>
                  <p:nvPr/>
                </p:nvGrpSpPr>
                <p:grpSpPr>
                  <a:xfrm>
                    <a:off x="179620" y="39543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3207" name="Google Shape;3207;p9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3208" name="Google Shape;3208;p9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3209" name="Google Shape;3209;p9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3210" name="Google Shape;3210;p9"/>
                  <p:cNvGrpSpPr/>
                  <p:nvPr/>
                </p:nvGrpSpPr>
                <p:grpSpPr>
                  <a:xfrm>
                    <a:off x="116495" y="43471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3211" name="Google Shape;3211;p9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3212" name="Google Shape;3212;p9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3213" name="Google Shape;3213;p9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3214" name="Google Shape;3214;p9"/>
                  <p:cNvGrpSpPr/>
                  <p:nvPr/>
                </p:nvGrpSpPr>
                <p:grpSpPr>
                  <a:xfrm>
                    <a:off x="213170" y="47399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3215" name="Google Shape;3215;p9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3216" name="Google Shape;3216;p9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3217" name="Google Shape;3217;p9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3218" name="Google Shape;3218;p9"/>
                  <p:cNvGrpSpPr/>
                  <p:nvPr/>
                </p:nvGrpSpPr>
                <p:grpSpPr>
                  <a:xfrm>
                    <a:off x="73845" y="35615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3219" name="Google Shape;3219;p9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3220" name="Google Shape;3220;p9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3221" name="Google Shape;3221;p9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</p:grpSp>
            </p:grpSp>
          </p:grpSp>
          <p:grpSp>
            <p:nvGrpSpPr>
              <p:cNvPr id="3222" name="Google Shape;3222;p9"/>
              <p:cNvGrpSpPr/>
              <p:nvPr/>
            </p:nvGrpSpPr>
            <p:grpSpPr>
              <a:xfrm>
                <a:off x="81020" y="36500"/>
                <a:ext cx="278654" cy="1306700"/>
                <a:chOff x="73845" y="3561500"/>
                <a:chExt cx="278654" cy="1306700"/>
              </a:xfrm>
            </p:grpSpPr>
            <p:grpSp>
              <p:nvGrpSpPr>
                <p:cNvPr id="3223" name="Google Shape;3223;p9"/>
                <p:cNvGrpSpPr/>
                <p:nvPr/>
              </p:nvGrpSpPr>
              <p:grpSpPr>
                <a:xfrm>
                  <a:off x="179620" y="3954300"/>
                  <a:ext cx="139329" cy="128300"/>
                  <a:chOff x="732600" y="1890325"/>
                  <a:chExt cx="138100" cy="128300"/>
                </a:xfrm>
              </p:grpSpPr>
              <p:sp>
                <p:nvSpPr>
                  <p:cNvPr id="3224" name="Google Shape;3224;p9"/>
                  <p:cNvSpPr/>
                  <p:nvPr/>
                </p:nvSpPr>
                <p:spPr>
                  <a:xfrm>
                    <a:off x="732600" y="1890325"/>
                    <a:ext cx="138100" cy="127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24" h="5101" extrusionOk="0">
                        <a:moveTo>
                          <a:pt x="1431" y="1"/>
                        </a:moveTo>
                        <a:cubicBezTo>
                          <a:pt x="1188" y="1"/>
                          <a:pt x="1025" y="229"/>
                          <a:pt x="1105" y="548"/>
                        </a:cubicBezTo>
                        <a:lnTo>
                          <a:pt x="1368" y="1916"/>
                        </a:lnTo>
                        <a:lnTo>
                          <a:pt x="263" y="2758"/>
                        </a:lnTo>
                        <a:cubicBezTo>
                          <a:pt x="0" y="2968"/>
                          <a:pt x="158" y="3389"/>
                          <a:pt x="474" y="3442"/>
                        </a:cubicBezTo>
                        <a:lnTo>
                          <a:pt x="1842" y="3547"/>
                        </a:lnTo>
                        <a:lnTo>
                          <a:pt x="2315" y="4862"/>
                        </a:lnTo>
                        <a:cubicBezTo>
                          <a:pt x="2372" y="5004"/>
                          <a:pt x="2537" y="5100"/>
                          <a:pt x="2701" y="5100"/>
                        </a:cubicBezTo>
                        <a:cubicBezTo>
                          <a:pt x="2840" y="5100"/>
                          <a:pt x="2979" y="5031"/>
                          <a:pt x="3052" y="4862"/>
                        </a:cubicBezTo>
                        <a:lnTo>
                          <a:pt x="3630" y="3652"/>
                        </a:lnTo>
                        <a:lnTo>
                          <a:pt x="4998" y="3547"/>
                        </a:lnTo>
                        <a:cubicBezTo>
                          <a:pt x="5314" y="3547"/>
                          <a:pt x="5524" y="3126"/>
                          <a:pt x="5261" y="2916"/>
                        </a:cubicBezTo>
                        <a:lnTo>
                          <a:pt x="4209" y="1969"/>
                        </a:lnTo>
                        <a:lnTo>
                          <a:pt x="4630" y="601"/>
                        </a:lnTo>
                        <a:cubicBezTo>
                          <a:pt x="4716" y="343"/>
                          <a:pt x="4486" y="86"/>
                          <a:pt x="4255" y="86"/>
                        </a:cubicBezTo>
                        <a:cubicBezTo>
                          <a:pt x="4204" y="86"/>
                          <a:pt x="4152" y="99"/>
                          <a:pt x="4104" y="128"/>
                        </a:cubicBezTo>
                        <a:lnTo>
                          <a:pt x="2841" y="864"/>
                        </a:lnTo>
                        <a:lnTo>
                          <a:pt x="1684" y="75"/>
                        </a:lnTo>
                        <a:cubicBezTo>
                          <a:pt x="1595" y="24"/>
                          <a:pt x="1509" y="1"/>
                          <a:pt x="1431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225" name="Google Shape;3225;p9"/>
                  <p:cNvSpPr/>
                  <p:nvPr/>
                </p:nvSpPr>
                <p:spPr>
                  <a:xfrm>
                    <a:off x="802300" y="1893750"/>
                    <a:ext cx="42100" cy="23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4" h="938" extrusionOk="0">
                        <a:moveTo>
                          <a:pt x="1447" y="1"/>
                        </a:moveTo>
                        <a:cubicBezTo>
                          <a:pt x="1377" y="1"/>
                          <a:pt x="1299" y="30"/>
                          <a:pt x="1210" y="96"/>
                        </a:cubicBezTo>
                        <a:lnTo>
                          <a:pt x="1" y="780"/>
                        </a:lnTo>
                        <a:lnTo>
                          <a:pt x="316" y="938"/>
                        </a:lnTo>
                        <a:lnTo>
                          <a:pt x="1684" y="148"/>
                        </a:lnTo>
                        <a:cubicBezTo>
                          <a:pt x="1623" y="57"/>
                          <a:pt x="1544" y="1"/>
                          <a:pt x="1447" y="1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5978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226" name="Google Shape;3226;p9"/>
                  <p:cNvSpPr/>
                  <p:nvPr/>
                </p:nvSpPr>
                <p:spPr>
                  <a:xfrm>
                    <a:off x="732600" y="1892325"/>
                    <a:ext cx="74975" cy="126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99" h="5052" extrusionOk="0">
                        <a:moveTo>
                          <a:pt x="1559" y="0"/>
                        </a:moveTo>
                        <a:cubicBezTo>
                          <a:pt x="1320" y="0"/>
                          <a:pt x="1063" y="218"/>
                          <a:pt x="1105" y="468"/>
                        </a:cubicBezTo>
                        <a:lnTo>
                          <a:pt x="1368" y="1836"/>
                        </a:lnTo>
                        <a:lnTo>
                          <a:pt x="263" y="2678"/>
                        </a:lnTo>
                        <a:cubicBezTo>
                          <a:pt x="0" y="2888"/>
                          <a:pt x="158" y="3362"/>
                          <a:pt x="474" y="3362"/>
                        </a:cubicBezTo>
                        <a:lnTo>
                          <a:pt x="1842" y="3467"/>
                        </a:lnTo>
                        <a:lnTo>
                          <a:pt x="2315" y="4782"/>
                        </a:lnTo>
                        <a:cubicBezTo>
                          <a:pt x="2415" y="4949"/>
                          <a:pt x="2578" y="5052"/>
                          <a:pt x="2738" y="5052"/>
                        </a:cubicBezTo>
                        <a:cubicBezTo>
                          <a:pt x="2830" y="5052"/>
                          <a:pt x="2922" y="5017"/>
                          <a:pt x="2999" y="4940"/>
                        </a:cubicBezTo>
                        <a:cubicBezTo>
                          <a:pt x="2894" y="4887"/>
                          <a:pt x="2841" y="4887"/>
                          <a:pt x="2841" y="4782"/>
                        </a:cubicBezTo>
                        <a:lnTo>
                          <a:pt x="2368" y="3467"/>
                        </a:lnTo>
                        <a:lnTo>
                          <a:pt x="1000" y="3362"/>
                        </a:lnTo>
                        <a:cubicBezTo>
                          <a:pt x="684" y="3309"/>
                          <a:pt x="527" y="2888"/>
                          <a:pt x="790" y="2678"/>
                        </a:cubicBezTo>
                        <a:lnTo>
                          <a:pt x="1894" y="1836"/>
                        </a:lnTo>
                        <a:lnTo>
                          <a:pt x="1631" y="468"/>
                        </a:lnTo>
                        <a:cubicBezTo>
                          <a:pt x="1631" y="311"/>
                          <a:pt x="1631" y="205"/>
                          <a:pt x="1789" y="153"/>
                        </a:cubicBezTo>
                        <a:lnTo>
                          <a:pt x="1736" y="48"/>
                        </a:lnTo>
                        <a:cubicBezTo>
                          <a:pt x="1682" y="15"/>
                          <a:pt x="1621" y="0"/>
                          <a:pt x="1559" y="0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5978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3227" name="Google Shape;3227;p9"/>
                <p:cNvGrpSpPr/>
                <p:nvPr/>
              </p:nvGrpSpPr>
              <p:grpSpPr>
                <a:xfrm>
                  <a:off x="116495" y="4347100"/>
                  <a:ext cx="139329" cy="128300"/>
                  <a:chOff x="732600" y="1890325"/>
                  <a:chExt cx="138100" cy="128300"/>
                </a:xfrm>
              </p:grpSpPr>
              <p:sp>
                <p:nvSpPr>
                  <p:cNvPr id="3228" name="Google Shape;3228;p9"/>
                  <p:cNvSpPr/>
                  <p:nvPr/>
                </p:nvSpPr>
                <p:spPr>
                  <a:xfrm>
                    <a:off x="732600" y="1890325"/>
                    <a:ext cx="138100" cy="127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24" h="5101" extrusionOk="0">
                        <a:moveTo>
                          <a:pt x="1431" y="1"/>
                        </a:moveTo>
                        <a:cubicBezTo>
                          <a:pt x="1188" y="1"/>
                          <a:pt x="1025" y="229"/>
                          <a:pt x="1105" y="548"/>
                        </a:cubicBezTo>
                        <a:lnTo>
                          <a:pt x="1368" y="1916"/>
                        </a:lnTo>
                        <a:lnTo>
                          <a:pt x="263" y="2758"/>
                        </a:lnTo>
                        <a:cubicBezTo>
                          <a:pt x="0" y="2968"/>
                          <a:pt x="158" y="3389"/>
                          <a:pt x="474" y="3442"/>
                        </a:cubicBezTo>
                        <a:lnTo>
                          <a:pt x="1842" y="3547"/>
                        </a:lnTo>
                        <a:lnTo>
                          <a:pt x="2315" y="4862"/>
                        </a:lnTo>
                        <a:cubicBezTo>
                          <a:pt x="2372" y="5004"/>
                          <a:pt x="2537" y="5100"/>
                          <a:pt x="2701" y="5100"/>
                        </a:cubicBezTo>
                        <a:cubicBezTo>
                          <a:pt x="2840" y="5100"/>
                          <a:pt x="2979" y="5031"/>
                          <a:pt x="3052" y="4862"/>
                        </a:cubicBezTo>
                        <a:lnTo>
                          <a:pt x="3630" y="3652"/>
                        </a:lnTo>
                        <a:lnTo>
                          <a:pt x="4998" y="3547"/>
                        </a:lnTo>
                        <a:cubicBezTo>
                          <a:pt x="5314" y="3547"/>
                          <a:pt x="5524" y="3126"/>
                          <a:pt x="5261" y="2916"/>
                        </a:cubicBezTo>
                        <a:lnTo>
                          <a:pt x="4209" y="1969"/>
                        </a:lnTo>
                        <a:lnTo>
                          <a:pt x="4630" y="601"/>
                        </a:lnTo>
                        <a:cubicBezTo>
                          <a:pt x="4716" y="343"/>
                          <a:pt x="4486" y="86"/>
                          <a:pt x="4255" y="86"/>
                        </a:cubicBezTo>
                        <a:cubicBezTo>
                          <a:pt x="4204" y="86"/>
                          <a:pt x="4152" y="99"/>
                          <a:pt x="4104" y="128"/>
                        </a:cubicBezTo>
                        <a:lnTo>
                          <a:pt x="2841" y="864"/>
                        </a:lnTo>
                        <a:lnTo>
                          <a:pt x="1684" y="75"/>
                        </a:lnTo>
                        <a:cubicBezTo>
                          <a:pt x="1595" y="24"/>
                          <a:pt x="1509" y="1"/>
                          <a:pt x="1431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229" name="Google Shape;3229;p9"/>
                  <p:cNvSpPr/>
                  <p:nvPr/>
                </p:nvSpPr>
                <p:spPr>
                  <a:xfrm>
                    <a:off x="802300" y="1893750"/>
                    <a:ext cx="42100" cy="23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4" h="938" extrusionOk="0">
                        <a:moveTo>
                          <a:pt x="1447" y="1"/>
                        </a:moveTo>
                        <a:cubicBezTo>
                          <a:pt x="1377" y="1"/>
                          <a:pt x="1299" y="30"/>
                          <a:pt x="1210" y="96"/>
                        </a:cubicBezTo>
                        <a:lnTo>
                          <a:pt x="1" y="780"/>
                        </a:lnTo>
                        <a:lnTo>
                          <a:pt x="316" y="938"/>
                        </a:lnTo>
                        <a:lnTo>
                          <a:pt x="1684" y="148"/>
                        </a:lnTo>
                        <a:cubicBezTo>
                          <a:pt x="1623" y="57"/>
                          <a:pt x="1544" y="1"/>
                          <a:pt x="1447" y="1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5978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230" name="Google Shape;3230;p9"/>
                  <p:cNvSpPr/>
                  <p:nvPr/>
                </p:nvSpPr>
                <p:spPr>
                  <a:xfrm>
                    <a:off x="732600" y="1892325"/>
                    <a:ext cx="74975" cy="126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99" h="5052" extrusionOk="0">
                        <a:moveTo>
                          <a:pt x="1559" y="0"/>
                        </a:moveTo>
                        <a:cubicBezTo>
                          <a:pt x="1320" y="0"/>
                          <a:pt x="1063" y="218"/>
                          <a:pt x="1105" y="468"/>
                        </a:cubicBezTo>
                        <a:lnTo>
                          <a:pt x="1368" y="1836"/>
                        </a:lnTo>
                        <a:lnTo>
                          <a:pt x="263" y="2678"/>
                        </a:lnTo>
                        <a:cubicBezTo>
                          <a:pt x="0" y="2888"/>
                          <a:pt x="158" y="3362"/>
                          <a:pt x="474" y="3362"/>
                        </a:cubicBezTo>
                        <a:lnTo>
                          <a:pt x="1842" y="3467"/>
                        </a:lnTo>
                        <a:lnTo>
                          <a:pt x="2315" y="4782"/>
                        </a:lnTo>
                        <a:cubicBezTo>
                          <a:pt x="2415" y="4949"/>
                          <a:pt x="2578" y="5052"/>
                          <a:pt x="2738" y="5052"/>
                        </a:cubicBezTo>
                        <a:cubicBezTo>
                          <a:pt x="2830" y="5052"/>
                          <a:pt x="2922" y="5017"/>
                          <a:pt x="2999" y="4940"/>
                        </a:cubicBezTo>
                        <a:cubicBezTo>
                          <a:pt x="2894" y="4887"/>
                          <a:pt x="2841" y="4887"/>
                          <a:pt x="2841" y="4782"/>
                        </a:cubicBezTo>
                        <a:lnTo>
                          <a:pt x="2368" y="3467"/>
                        </a:lnTo>
                        <a:lnTo>
                          <a:pt x="1000" y="3362"/>
                        </a:lnTo>
                        <a:cubicBezTo>
                          <a:pt x="684" y="3309"/>
                          <a:pt x="527" y="2888"/>
                          <a:pt x="790" y="2678"/>
                        </a:cubicBezTo>
                        <a:lnTo>
                          <a:pt x="1894" y="1836"/>
                        </a:lnTo>
                        <a:lnTo>
                          <a:pt x="1631" y="468"/>
                        </a:lnTo>
                        <a:cubicBezTo>
                          <a:pt x="1631" y="311"/>
                          <a:pt x="1631" y="205"/>
                          <a:pt x="1789" y="153"/>
                        </a:cubicBezTo>
                        <a:lnTo>
                          <a:pt x="1736" y="48"/>
                        </a:lnTo>
                        <a:cubicBezTo>
                          <a:pt x="1682" y="15"/>
                          <a:pt x="1621" y="0"/>
                          <a:pt x="1559" y="0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5978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3231" name="Google Shape;3231;p9"/>
                <p:cNvGrpSpPr/>
                <p:nvPr/>
              </p:nvGrpSpPr>
              <p:grpSpPr>
                <a:xfrm>
                  <a:off x="213170" y="4739900"/>
                  <a:ext cx="139329" cy="128300"/>
                  <a:chOff x="732600" y="1890325"/>
                  <a:chExt cx="138100" cy="128300"/>
                </a:xfrm>
              </p:grpSpPr>
              <p:sp>
                <p:nvSpPr>
                  <p:cNvPr id="3232" name="Google Shape;3232;p9"/>
                  <p:cNvSpPr/>
                  <p:nvPr/>
                </p:nvSpPr>
                <p:spPr>
                  <a:xfrm>
                    <a:off x="732600" y="1890325"/>
                    <a:ext cx="138100" cy="127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24" h="5101" extrusionOk="0">
                        <a:moveTo>
                          <a:pt x="1431" y="1"/>
                        </a:moveTo>
                        <a:cubicBezTo>
                          <a:pt x="1188" y="1"/>
                          <a:pt x="1025" y="229"/>
                          <a:pt x="1105" y="548"/>
                        </a:cubicBezTo>
                        <a:lnTo>
                          <a:pt x="1368" y="1916"/>
                        </a:lnTo>
                        <a:lnTo>
                          <a:pt x="263" y="2758"/>
                        </a:lnTo>
                        <a:cubicBezTo>
                          <a:pt x="0" y="2968"/>
                          <a:pt x="158" y="3389"/>
                          <a:pt x="474" y="3442"/>
                        </a:cubicBezTo>
                        <a:lnTo>
                          <a:pt x="1842" y="3547"/>
                        </a:lnTo>
                        <a:lnTo>
                          <a:pt x="2315" y="4862"/>
                        </a:lnTo>
                        <a:cubicBezTo>
                          <a:pt x="2372" y="5004"/>
                          <a:pt x="2537" y="5100"/>
                          <a:pt x="2701" y="5100"/>
                        </a:cubicBezTo>
                        <a:cubicBezTo>
                          <a:pt x="2840" y="5100"/>
                          <a:pt x="2979" y="5031"/>
                          <a:pt x="3052" y="4862"/>
                        </a:cubicBezTo>
                        <a:lnTo>
                          <a:pt x="3630" y="3652"/>
                        </a:lnTo>
                        <a:lnTo>
                          <a:pt x="4998" y="3547"/>
                        </a:lnTo>
                        <a:cubicBezTo>
                          <a:pt x="5314" y="3547"/>
                          <a:pt x="5524" y="3126"/>
                          <a:pt x="5261" y="2916"/>
                        </a:cubicBezTo>
                        <a:lnTo>
                          <a:pt x="4209" y="1969"/>
                        </a:lnTo>
                        <a:lnTo>
                          <a:pt x="4630" y="601"/>
                        </a:lnTo>
                        <a:cubicBezTo>
                          <a:pt x="4716" y="343"/>
                          <a:pt x="4486" y="86"/>
                          <a:pt x="4255" y="86"/>
                        </a:cubicBezTo>
                        <a:cubicBezTo>
                          <a:pt x="4204" y="86"/>
                          <a:pt x="4152" y="99"/>
                          <a:pt x="4104" y="128"/>
                        </a:cubicBezTo>
                        <a:lnTo>
                          <a:pt x="2841" y="864"/>
                        </a:lnTo>
                        <a:lnTo>
                          <a:pt x="1684" y="75"/>
                        </a:lnTo>
                        <a:cubicBezTo>
                          <a:pt x="1595" y="24"/>
                          <a:pt x="1509" y="1"/>
                          <a:pt x="1431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233" name="Google Shape;3233;p9"/>
                  <p:cNvSpPr/>
                  <p:nvPr/>
                </p:nvSpPr>
                <p:spPr>
                  <a:xfrm>
                    <a:off x="802300" y="1893750"/>
                    <a:ext cx="42100" cy="23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4" h="938" extrusionOk="0">
                        <a:moveTo>
                          <a:pt x="1447" y="1"/>
                        </a:moveTo>
                        <a:cubicBezTo>
                          <a:pt x="1377" y="1"/>
                          <a:pt x="1299" y="30"/>
                          <a:pt x="1210" y="96"/>
                        </a:cubicBezTo>
                        <a:lnTo>
                          <a:pt x="1" y="780"/>
                        </a:lnTo>
                        <a:lnTo>
                          <a:pt x="316" y="938"/>
                        </a:lnTo>
                        <a:lnTo>
                          <a:pt x="1684" y="148"/>
                        </a:lnTo>
                        <a:cubicBezTo>
                          <a:pt x="1623" y="57"/>
                          <a:pt x="1544" y="1"/>
                          <a:pt x="1447" y="1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5978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234" name="Google Shape;3234;p9"/>
                  <p:cNvSpPr/>
                  <p:nvPr/>
                </p:nvSpPr>
                <p:spPr>
                  <a:xfrm>
                    <a:off x="732600" y="1892325"/>
                    <a:ext cx="74975" cy="126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99" h="5052" extrusionOk="0">
                        <a:moveTo>
                          <a:pt x="1559" y="0"/>
                        </a:moveTo>
                        <a:cubicBezTo>
                          <a:pt x="1320" y="0"/>
                          <a:pt x="1063" y="218"/>
                          <a:pt x="1105" y="468"/>
                        </a:cubicBezTo>
                        <a:lnTo>
                          <a:pt x="1368" y="1836"/>
                        </a:lnTo>
                        <a:lnTo>
                          <a:pt x="263" y="2678"/>
                        </a:lnTo>
                        <a:cubicBezTo>
                          <a:pt x="0" y="2888"/>
                          <a:pt x="158" y="3362"/>
                          <a:pt x="474" y="3362"/>
                        </a:cubicBezTo>
                        <a:lnTo>
                          <a:pt x="1842" y="3467"/>
                        </a:lnTo>
                        <a:lnTo>
                          <a:pt x="2315" y="4782"/>
                        </a:lnTo>
                        <a:cubicBezTo>
                          <a:pt x="2415" y="4949"/>
                          <a:pt x="2578" y="5052"/>
                          <a:pt x="2738" y="5052"/>
                        </a:cubicBezTo>
                        <a:cubicBezTo>
                          <a:pt x="2830" y="5052"/>
                          <a:pt x="2922" y="5017"/>
                          <a:pt x="2999" y="4940"/>
                        </a:cubicBezTo>
                        <a:cubicBezTo>
                          <a:pt x="2894" y="4887"/>
                          <a:pt x="2841" y="4887"/>
                          <a:pt x="2841" y="4782"/>
                        </a:cubicBezTo>
                        <a:lnTo>
                          <a:pt x="2368" y="3467"/>
                        </a:lnTo>
                        <a:lnTo>
                          <a:pt x="1000" y="3362"/>
                        </a:lnTo>
                        <a:cubicBezTo>
                          <a:pt x="684" y="3309"/>
                          <a:pt x="527" y="2888"/>
                          <a:pt x="790" y="2678"/>
                        </a:cubicBezTo>
                        <a:lnTo>
                          <a:pt x="1894" y="1836"/>
                        </a:lnTo>
                        <a:lnTo>
                          <a:pt x="1631" y="468"/>
                        </a:lnTo>
                        <a:cubicBezTo>
                          <a:pt x="1631" y="311"/>
                          <a:pt x="1631" y="205"/>
                          <a:pt x="1789" y="153"/>
                        </a:cubicBezTo>
                        <a:lnTo>
                          <a:pt x="1736" y="48"/>
                        </a:lnTo>
                        <a:cubicBezTo>
                          <a:pt x="1682" y="15"/>
                          <a:pt x="1621" y="0"/>
                          <a:pt x="1559" y="0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5978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3235" name="Google Shape;3235;p9"/>
                <p:cNvGrpSpPr/>
                <p:nvPr/>
              </p:nvGrpSpPr>
              <p:grpSpPr>
                <a:xfrm>
                  <a:off x="73845" y="3561500"/>
                  <a:ext cx="139329" cy="128300"/>
                  <a:chOff x="732600" y="1890325"/>
                  <a:chExt cx="138100" cy="128300"/>
                </a:xfrm>
              </p:grpSpPr>
              <p:sp>
                <p:nvSpPr>
                  <p:cNvPr id="3236" name="Google Shape;3236;p9"/>
                  <p:cNvSpPr/>
                  <p:nvPr/>
                </p:nvSpPr>
                <p:spPr>
                  <a:xfrm>
                    <a:off x="732600" y="1890325"/>
                    <a:ext cx="138100" cy="127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24" h="5101" extrusionOk="0">
                        <a:moveTo>
                          <a:pt x="1431" y="1"/>
                        </a:moveTo>
                        <a:cubicBezTo>
                          <a:pt x="1188" y="1"/>
                          <a:pt x="1025" y="229"/>
                          <a:pt x="1105" y="548"/>
                        </a:cubicBezTo>
                        <a:lnTo>
                          <a:pt x="1368" y="1916"/>
                        </a:lnTo>
                        <a:lnTo>
                          <a:pt x="263" y="2758"/>
                        </a:lnTo>
                        <a:cubicBezTo>
                          <a:pt x="0" y="2968"/>
                          <a:pt x="158" y="3389"/>
                          <a:pt x="474" y="3442"/>
                        </a:cubicBezTo>
                        <a:lnTo>
                          <a:pt x="1842" y="3547"/>
                        </a:lnTo>
                        <a:lnTo>
                          <a:pt x="2315" y="4862"/>
                        </a:lnTo>
                        <a:cubicBezTo>
                          <a:pt x="2372" y="5004"/>
                          <a:pt x="2537" y="5100"/>
                          <a:pt x="2701" y="5100"/>
                        </a:cubicBezTo>
                        <a:cubicBezTo>
                          <a:pt x="2840" y="5100"/>
                          <a:pt x="2979" y="5031"/>
                          <a:pt x="3052" y="4862"/>
                        </a:cubicBezTo>
                        <a:lnTo>
                          <a:pt x="3630" y="3652"/>
                        </a:lnTo>
                        <a:lnTo>
                          <a:pt x="4998" y="3547"/>
                        </a:lnTo>
                        <a:cubicBezTo>
                          <a:pt x="5314" y="3547"/>
                          <a:pt x="5524" y="3126"/>
                          <a:pt x="5261" y="2916"/>
                        </a:cubicBezTo>
                        <a:lnTo>
                          <a:pt x="4209" y="1969"/>
                        </a:lnTo>
                        <a:lnTo>
                          <a:pt x="4630" y="601"/>
                        </a:lnTo>
                        <a:cubicBezTo>
                          <a:pt x="4716" y="343"/>
                          <a:pt x="4486" y="86"/>
                          <a:pt x="4255" y="86"/>
                        </a:cubicBezTo>
                        <a:cubicBezTo>
                          <a:pt x="4204" y="86"/>
                          <a:pt x="4152" y="99"/>
                          <a:pt x="4104" y="128"/>
                        </a:cubicBezTo>
                        <a:lnTo>
                          <a:pt x="2841" y="864"/>
                        </a:lnTo>
                        <a:lnTo>
                          <a:pt x="1684" y="75"/>
                        </a:lnTo>
                        <a:cubicBezTo>
                          <a:pt x="1595" y="24"/>
                          <a:pt x="1509" y="1"/>
                          <a:pt x="1431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237" name="Google Shape;3237;p9"/>
                  <p:cNvSpPr/>
                  <p:nvPr/>
                </p:nvSpPr>
                <p:spPr>
                  <a:xfrm>
                    <a:off x="802300" y="1893750"/>
                    <a:ext cx="42100" cy="23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4" h="938" extrusionOk="0">
                        <a:moveTo>
                          <a:pt x="1447" y="1"/>
                        </a:moveTo>
                        <a:cubicBezTo>
                          <a:pt x="1377" y="1"/>
                          <a:pt x="1299" y="30"/>
                          <a:pt x="1210" y="96"/>
                        </a:cubicBezTo>
                        <a:lnTo>
                          <a:pt x="1" y="780"/>
                        </a:lnTo>
                        <a:lnTo>
                          <a:pt x="316" y="938"/>
                        </a:lnTo>
                        <a:lnTo>
                          <a:pt x="1684" y="148"/>
                        </a:lnTo>
                        <a:cubicBezTo>
                          <a:pt x="1623" y="57"/>
                          <a:pt x="1544" y="1"/>
                          <a:pt x="1447" y="1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5978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238" name="Google Shape;3238;p9"/>
                  <p:cNvSpPr/>
                  <p:nvPr/>
                </p:nvSpPr>
                <p:spPr>
                  <a:xfrm>
                    <a:off x="732600" y="1892325"/>
                    <a:ext cx="74975" cy="126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99" h="5052" extrusionOk="0">
                        <a:moveTo>
                          <a:pt x="1559" y="0"/>
                        </a:moveTo>
                        <a:cubicBezTo>
                          <a:pt x="1320" y="0"/>
                          <a:pt x="1063" y="218"/>
                          <a:pt x="1105" y="468"/>
                        </a:cubicBezTo>
                        <a:lnTo>
                          <a:pt x="1368" y="1836"/>
                        </a:lnTo>
                        <a:lnTo>
                          <a:pt x="263" y="2678"/>
                        </a:lnTo>
                        <a:cubicBezTo>
                          <a:pt x="0" y="2888"/>
                          <a:pt x="158" y="3362"/>
                          <a:pt x="474" y="3362"/>
                        </a:cubicBezTo>
                        <a:lnTo>
                          <a:pt x="1842" y="3467"/>
                        </a:lnTo>
                        <a:lnTo>
                          <a:pt x="2315" y="4782"/>
                        </a:lnTo>
                        <a:cubicBezTo>
                          <a:pt x="2415" y="4949"/>
                          <a:pt x="2578" y="5052"/>
                          <a:pt x="2738" y="5052"/>
                        </a:cubicBezTo>
                        <a:cubicBezTo>
                          <a:pt x="2830" y="5052"/>
                          <a:pt x="2922" y="5017"/>
                          <a:pt x="2999" y="4940"/>
                        </a:cubicBezTo>
                        <a:cubicBezTo>
                          <a:pt x="2894" y="4887"/>
                          <a:pt x="2841" y="4887"/>
                          <a:pt x="2841" y="4782"/>
                        </a:cubicBezTo>
                        <a:lnTo>
                          <a:pt x="2368" y="3467"/>
                        </a:lnTo>
                        <a:lnTo>
                          <a:pt x="1000" y="3362"/>
                        </a:lnTo>
                        <a:cubicBezTo>
                          <a:pt x="684" y="3309"/>
                          <a:pt x="527" y="2888"/>
                          <a:pt x="790" y="2678"/>
                        </a:cubicBezTo>
                        <a:lnTo>
                          <a:pt x="1894" y="1836"/>
                        </a:lnTo>
                        <a:lnTo>
                          <a:pt x="1631" y="468"/>
                        </a:lnTo>
                        <a:cubicBezTo>
                          <a:pt x="1631" y="311"/>
                          <a:pt x="1631" y="205"/>
                          <a:pt x="1789" y="153"/>
                        </a:cubicBezTo>
                        <a:lnTo>
                          <a:pt x="1736" y="48"/>
                        </a:lnTo>
                        <a:cubicBezTo>
                          <a:pt x="1682" y="15"/>
                          <a:pt x="1621" y="0"/>
                          <a:pt x="1559" y="0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5978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</p:grpSp>
          </p:grpSp>
        </p:grpSp>
      </p:grpSp>
      <p:grpSp>
        <p:nvGrpSpPr>
          <p:cNvPr id="3239" name="Google Shape;3239;p9"/>
          <p:cNvGrpSpPr/>
          <p:nvPr/>
        </p:nvGrpSpPr>
        <p:grpSpPr>
          <a:xfrm>
            <a:off x="8822363" y="4761837"/>
            <a:ext cx="2982353" cy="2107812"/>
            <a:chOff x="2130575" y="4054150"/>
            <a:chExt cx="1526875" cy="1369175"/>
          </a:xfrm>
        </p:grpSpPr>
        <p:sp>
          <p:nvSpPr>
            <p:cNvPr id="3240" name="Google Shape;3240;p9"/>
            <p:cNvSpPr/>
            <p:nvPr/>
          </p:nvSpPr>
          <p:spPr>
            <a:xfrm>
              <a:off x="3123500" y="4200050"/>
              <a:ext cx="422175" cy="528900"/>
            </a:xfrm>
            <a:custGeom>
              <a:avLst/>
              <a:gdLst/>
              <a:ahLst/>
              <a:cxnLst/>
              <a:rect l="l" t="t" r="r" b="b"/>
              <a:pathLst>
                <a:path w="16887" h="21156" extrusionOk="0">
                  <a:moveTo>
                    <a:pt x="13715" y="0"/>
                  </a:moveTo>
                  <a:cubicBezTo>
                    <a:pt x="13650" y="0"/>
                    <a:pt x="13585" y="3"/>
                    <a:pt x="13520" y="8"/>
                  </a:cubicBezTo>
                  <a:cubicBezTo>
                    <a:pt x="12152" y="60"/>
                    <a:pt x="11100" y="1323"/>
                    <a:pt x="11258" y="2690"/>
                  </a:cubicBezTo>
                  <a:cubicBezTo>
                    <a:pt x="11310" y="2743"/>
                    <a:pt x="11626" y="8477"/>
                    <a:pt x="8996" y="11528"/>
                  </a:cubicBezTo>
                  <a:cubicBezTo>
                    <a:pt x="7312" y="13422"/>
                    <a:pt x="3262" y="15421"/>
                    <a:pt x="1841" y="15999"/>
                  </a:cubicBezTo>
                  <a:cubicBezTo>
                    <a:pt x="579" y="16525"/>
                    <a:pt x="0" y="18051"/>
                    <a:pt x="526" y="19366"/>
                  </a:cubicBezTo>
                  <a:cubicBezTo>
                    <a:pt x="944" y="20410"/>
                    <a:pt x="2024" y="21156"/>
                    <a:pt x="3084" y="21156"/>
                  </a:cubicBezTo>
                  <a:cubicBezTo>
                    <a:pt x="3359" y="21156"/>
                    <a:pt x="3633" y="21105"/>
                    <a:pt x="3893" y="20997"/>
                  </a:cubicBezTo>
                  <a:cubicBezTo>
                    <a:pt x="4524" y="20734"/>
                    <a:pt x="10100" y="18156"/>
                    <a:pt x="12836" y="15000"/>
                  </a:cubicBezTo>
                  <a:cubicBezTo>
                    <a:pt x="16886" y="10318"/>
                    <a:pt x="16255" y="2638"/>
                    <a:pt x="16255" y="2322"/>
                  </a:cubicBezTo>
                  <a:cubicBezTo>
                    <a:pt x="16105" y="1018"/>
                    <a:pt x="15045" y="0"/>
                    <a:pt x="1371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41" name="Google Shape;3241;p9"/>
            <p:cNvSpPr/>
            <p:nvPr/>
          </p:nvSpPr>
          <p:spPr>
            <a:xfrm>
              <a:off x="2130575" y="4693650"/>
              <a:ext cx="614175" cy="277850"/>
            </a:xfrm>
            <a:custGeom>
              <a:avLst/>
              <a:gdLst/>
              <a:ahLst/>
              <a:cxnLst/>
              <a:rect l="l" t="t" r="r" b="b"/>
              <a:pathLst>
                <a:path w="24567" h="11114" extrusionOk="0">
                  <a:moveTo>
                    <a:pt x="2841" y="1"/>
                  </a:moveTo>
                  <a:cubicBezTo>
                    <a:pt x="2308" y="1"/>
                    <a:pt x="1772" y="169"/>
                    <a:pt x="1316" y="516"/>
                  </a:cubicBezTo>
                  <a:cubicBezTo>
                    <a:pt x="211" y="1358"/>
                    <a:pt x="1" y="2936"/>
                    <a:pt x="842" y="3988"/>
                  </a:cubicBezTo>
                  <a:cubicBezTo>
                    <a:pt x="1053" y="4251"/>
                    <a:pt x="5787" y="10301"/>
                    <a:pt x="11889" y="11037"/>
                  </a:cubicBezTo>
                  <a:cubicBezTo>
                    <a:pt x="12371" y="11090"/>
                    <a:pt x="12872" y="11113"/>
                    <a:pt x="13381" y="11113"/>
                  </a:cubicBezTo>
                  <a:cubicBezTo>
                    <a:pt x="17482" y="11113"/>
                    <a:pt x="22164" y="9594"/>
                    <a:pt x="22726" y="9407"/>
                  </a:cubicBezTo>
                  <a:cubicBezTo>
                    <a:pt x="23988" y="8881"/>
                    <a:pt x="24567" y="7197"/>
                    <a:pt x="24094" y="5987"/>
                  </a:cubicBezTo>
                  <a:cubicBezTo>
                    <a:pt x="23760" y="4944"/>
                    <a:pt x="22731" y="4265"/>
                    <a:pt x="21663" y="4265"/>
                  </a:cubicBezTo>
                  <a:cubicBezTo>
                    <a:pt x="21385" y="4265"/>
                    <a:pt x="21104" y="4311"/>
                    <a:pt x="20832" y="4409"/>
                  </a:cubicBezTo>
                  <a:cubicBezTo>
                    <a:pt x="19561" y="4880"/>
                    <a:pt x="15972" y="5983"/>
                    <a:pt x="13346" y="5983"/>
                  </a:cubicBezTo>
                  <a:cubicBezTo>
                    <a:pt x="13038" y="5983"/>
                    <a:pt x="12744" y="5968"/>
                    <a:pt x="12468" y="5935"/>
                  </a:cubicBezTo>
                  <a:cubicBezTo>
                    <a:pt x="8470" y="5461"/>
                    <a:pt x="4945" y="990"/>
                    <a:pt x="4840" y="990"/>
                  </a:cubicBezTo>
                  <a:cubicBezTo>
                    <a:pt x="4346" y="341"/>
                    <a:pt x="3598" y="1"/>
                    <a:pt x="284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42" name="Google Shape;3242;p9"/>
            <p:cNvSpPr/>
            <p:nvPr/>
          </p:nvSpPr>
          <p:spPr>
            <a:xfrm>
              <a:off x="2409375" y="4054150"/>
              <a:ext cx="1248075" cy="1369175"/>
            </a:xfrm>
            <a:custGeom>
              <a:avLst/>
              <a:gdLst/>
              <a:ahLst/>
              <a:cxnLst/>
              <a:rect l="l" t="t" r="r" b="b"/>
              <a:pathLst>
                <a:path w="49923" h="54767" extrusionOk="0">
                  <a:moveTo>
                    <a:pt x="15118" y="1"/>
                  </a:moveTo>
                  <a:cubicBezTo>
                    <a:pt x="13475" y="1"/>
                    <a:pt x="11831" y="258"/>
                    <a:pt x="10259" y="793"/>
                  </a:cubicBezTo>
                  <a:cubicBezTo>
                    <a:pt x="2789" y="3371"/>
                    <a:pt x="1" y="12314"/>
                    <a:pt x="1579" y="19310"/>
                  </a:cubicBezTo>
                  <a:cubicBezTo>
                    <a:pt x="4314" y="29253"/>
                    <a:pt x="8628" y="45192"/>
                    <a:pt x="12205" y="54766"/>
                  </a:cubicBezTo>
                  <a:lnTo>
                    <a:pt x="49923" y="54766"/>
                  </a:lnTo>
                  <a:cubicBezTo>
                    <a:pt x="49923" y="54766"/>
                    <a:pt x="48345" y="50189"/>
                    <a:pt x="46398" y="45245"/>
                  </a:cubicBezTo>
                  <a:cubicBezTo>
                    <a:pt x="41296" y="32672"/>
                    <a:pt x="35404" y="20573"/>
                    <a:pt x="29196" y="8632"/>
                  </a:cubicBezTo>
                  <a:cubicBezTo>
                    <a:pt x="26657" y="3184"/>
                    <a:pt x="20896" y="1"/>
                    <a:pt x="1511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43" name="Google Shape;3243;p9"/>
            <p:cNvSpPr/>
            <p:nvPr/>
          </p:nvSpPr>
          <p:spPr>
            <a:xfrm>
              <a:off x="2611900" y="4605225"/>
              <a:ext cx="641825" cy="388175"/>
            </a:xfrm>
            <a:custGeom>
              <a:avLst/>
              <a:gdLst/>
              <a:ahLst/>
              <a:cxnLst/>
              <a:rect l="l" t="t" r="r" b="b"/>
              <a:pathLst>
                <a:path w="25673" h="15527" extrusionOk="0">
                  <a:moveTo>
                    <a:pt x="21690" y="1"/>
                  </a:moveTo>
                  <a:cubicBezTo>
                    <a:pt x="19235" y="1"/>
                    <a:pt x="15521" y="1871"/>
                    <a:pt x="11784" y="3317"/>
                  </a:cubicBezTo>
                  <a:cubicBezTo>
                    <a:pt x="6208" y="5474"/>
                    <a:pt x="1" y="6947"/>
                    <a:pt x="1369" y="10524"/>
                  </a:cubicBezTo>
                  <a:cubicBezTo>
                    <a:pt x="2450" y="13208"/>
                    <a:pt x="7285" y="15526"/>
                    <a:pt x="11992" y="15526"/>
                  </a:cubicBezTo>
                  <a:cubicBezTo>
                    <a:pt x="13465" y="15526"/>
                    <a:pt x="14926" y="15299"/>
                    <a:pt x="16256" y="14785"/>
                  </a:cubicBezTo>
                  <a:cubicBezTo>
                    <a:pt x="21779" y="12628"/>
                    <a:pt x="25672" y="5158"/>
                    <a:pt x="24252" y="1634"/>
                  </a:cubicBezTo>
                  <a:cubicBezTo>
                    <a:pt x="23801" y="454"/>
                    <a:pt x="22898" y="1"/>
                    <a:pt x="216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44" name="Google Shape;3244;p9"/>
            <p:cNvSpPr/>
            <p:nvPr/>
          </p:nvSpPr>
          <p:spPr>
            <a:xfrm>
              <a:off x="2554050" y="4192525"/>
              <a:ext cx="483975" cy="427075"/>
            </a:xfrm>
            <a:custGeom>
              <a:avLst/>
              <a:gdLst/>
              <a:ahLst/>
              <a:cxnLst/>
              <a:rect l="l" t="t" r="r" b="b"/>
              <a:pathLst>
                <a:path w="19359" h="17083" extrusionOk="0">
                  <a:moveTo>
                    <a:pt x="9663" y="0"/>
                  </a:moveTo>
                  <a:cubicBezTo>
                    <a:pt x="8637" y="0"/>
                    <a:pt x="7592" y="184"/>
                    <a:pt x="6576" y="572"/>
                  </a:cubicBezTo>
                  <a:cubicBezTo>
                    <a:pt x="2157" y="2308"/>
                    <a:pt x="0" y="7200"/>
                    <a:pt x="1736" y="11619"/>
                  </a:cubicBezTo>
                  <a:cubicBezTo>
                    <a:pt x="3032" y="15021"/>
                    <a:pt x="6262" y="17082"/>
                    <a:pt x="9696" y="17082"/>
                  </a:cubicBezTo>
                  <a:cubicBezTo>
                    <a:pt x="10722" y="17082"/>
                    <a:pt x="11767" y="16898"/>
                    <a:pt x="12783" y="16511"/>
                  </a:cubicBezTo>
                  <a:cubicBezTo>
                    <a:pt x="17202" y="14775"/>
                    <a:pt x="19359" y="9830"/>
                    <a:pt x="17623" y="5464"/>
                  </a:cubicBezTo>
                  <a:cubicBezTo>
                    <a:pt x="16327" y="2062"/>
                    <a:pt x="13097" y="0"/>
                    <a:pt x="966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45" name="Google Shape;3245;p9"/>
            <p:cNvSpPr/>
            <p:nvPr/>
          </p:nvSpPr>
          <p:spPr>
            <a:xfrm>
              <a:off x="2554050" y="4192525"/>
              <a:ext cx="483975" cy="427075"/>
            </a:xfrm>
            <a:custGeom>
              <a:avLst/>
              <a:gdLst/>
              <a:ahLst/>
              <a:cxnLst/>
              <a:rect l="l" t="t" r="r" b="b"/>
              <a:pathLst>
                <a:path w="19359" h="17083" extrusionOk="0">
                  <a:moveTo>
                    <a:pt x="9663" y="0"/>
                  </a:moveTo>
                  <a:cubicBezTo>
                    <a:pt x="8637" y="0"/>
                    <a:pt x="7592" y="184"/>
                    <a:pt x="6576" y="572"/>
                  </a:cubicBezTo>
                  <a:cubicBezTo>
                    <a:pt x="2157" y="2308"/>
                    <a:pt x="0" y="7200"/>
                    <a:pt x="1736" y="11619"/>
                  </a:cubicBezTo>
                  <a:cubicBezTo>
                    <a:pt x="3032" y="15021"/>
                    <a:pt x="6262" y="17082"/>
                    <a:pt x="9696" y="17082"/>
                  </a:cubicBezTo>
                  <a:cubicBezTo>
                    <a:pt x="10722" y="17082"/>
                    <a:pt x="11767" y="16898"/>
                    <a:pt x="12783" y="16511"/>
                  </a:cubicBezTo>
                  <a:cubicBezTo>
                    <a:pt x="17202" y="14775"/>
                    <a:pt x="19359" y="9830"/>
                    <a:pt x="17623" y="5464"/>
                  </a:cubicBezTo>
                  <a:cubicBezTo>
                    <a:pt x="16327" y="2062"/>
                    <a:pt x="13097" y="0"/>
                    <a:pt x="966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46" name="Google Shape;3246;p9"/>
            <p:cNvSpPr/>
            <p:nvPr/>
          </p:nvSpPr>
          <p:spPr>
            <a:xfrm>
              <a:off x="2575075" y="4317275"/>
              <a:ext cx="441925" cy="302325"/>
            </a:xfrm>
            <a:custGeom>
              <a:avLst/>
              <a:gdLst/>
              <a:ahLst/>
              <a:cxnLst/>
              <a:rect l="l" t="t" r="r" b="b"/>
              <a:pathLst>
                <a:path w="17677" h="12093" extrusionOk="0">
                  <a:moveTo>
                    <a:pt x="1106" y="0"/>
                  </a:moveTo>
                  <a:lnTo>
                    <a:pt x="1106" y="0"/>
                  </a:lnTo>
                  <a:cubicBezTo>
                    <a:pt x="159" y="2052"/>
                    <a:pt x="1" y="4419"/>
                    <a:pt x="895" y="6629"/>
                  </a:cubicBezTo>
                  <a:cubicBezTo>
                    <a:pt x="2191" y="10031"/>
                    <a:pt x="5421" y="12092"/>
                    <a:pt x="8855" y="12092"/>
                  </a:cubicBezTo>
                  <a:cubicBezTo>
                    <a:pt x="9881" y="12092"/>
                    <a:pt x="10926" y="11908"/>
                    <a:pt x="11942" y="11521"/>
                  </a:cubicBezTo>
                  <a:cubicBezTo>
                    <a:pt x="15572" y="10101"/>
                    <a:pt x="17676" y="6418"/>
                    <a:pt x="17308" y="2736"/>
                  </a:cubicBezTo>
                  <a:lnTo>
                    <a:pt x="17308" y="2736"/>
                  </a:lnTo>
                  <a:cubicBezTo>
                    <a:pt x="16887" y="5103"/>
                    <a:pt x="15309" y="7260"/>
                    <a:pt x="12311" y="8470"/>
                  </a:cubicBezTo>
                  <a:cubicBezTo>
                    <a:pt x="11202" y="8911"/>
                    <a:pt x="10140" y="9110"/>
                    <a:pt x="9142" y="9110"/>
                  </a:cubicBezTo>
                  <a:cubicBezTo>
                    <a:pt x="4312" y="9110"/>
                    <a:pt x="975" y="4447"/>
                    <a:pt x="1106" y="0"/>
                  </a:cubicBezTo>
                  <a:close/>
                </a:path>
              </a:pathLst>
            </a:custGeom>
            <a:solidFill>
              <a:srgbClr val="7BB8EF">
                <a:alpha val="34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47" name="Google Shape;3247;p9"/>
            <p:cNvSpPr/>
            <p:nvPr/>
          </p:nvSpPr>
          <p:spPr>
            <a:xfrm>
              <a:off x="2697400" y="4319950"/>
              <a:ext cx="195975" cy="172200"/>
            </a:xfrm>
            <a:custGeom>
              <a:avLst/>
              <a:gdLst/>
              <a:ahLst/>
              <a:cxnLst/>
              <a:rect l="l" t="t" r="r" b="b"/>
              <a:pathLst>
                <a:path w="7839" h="6888" extrusionOk="0">
                  <a:moveTo>
                    <a:pt x="3895" y="1"/>
                  </a:moveTo>
                  <a:cubicBezTo>
                    <a:pt x="3492" y="1"/>
                    <a:pt x="3082" y="68"/>
                    <a:pt x="2683" y="209"/>
                  </a:cubicBezTo>
                  <a:cubicBezTo>
                    <a:pt x="947" y="945"/>
                    <a:pt x="0" y="2892"/>
                    <a:pt x="737" y="4680"/>
                  </a:cubicBezTo>
                  <a:cubicBezTo>
                    <a:pt x="1268" y="6070"/>
                    <a:pt x="2593" y="6888"/>
                    <a:pt x="3996" y="6888"/>
                  </a:cubicBezTo>
                  <a:cubicBezTo>
                    <a:pt x="4399" y="6888"/>
                    <a:pt x="4809" y="6820"/>
                    <a:pt x="5208" y="6679"/>
                  </a:cubicBezTo>
                  <a:cubicBezTo>
                    <a:pt x="6944" y="5943"/>
                    <a:pt x="7838" y="3944"/>
                    <a:pt x="7155" y="2208"/>
                  </a:cubicBezTo>
                  <a:cubicBezTo>
                    <a:pt x="6623" y="819"/>
                    <a:pt x="5298" y="1"/>
                    <a:pt x="38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48" name="Google Shape;3248;p9"/>
            <p:cNvSpPr/>
            <p:nvPr/>
          </p:nvSpPr>
          <p:spPr>
            <a:xfrm>
              <a:off x="2703975" y="4703925"/>
              <a:ext cx="168350" cy="100600"/>
            </a:xfrm>
            <a:custGeom>
              <a:avLst/>
              <a:gdLst/>
              <a:ahLst/>
              <a:cxnLst/>
              <a:rect l="l" t="t" r="r" b="b"/>
              <a:pathLst>
                <a:path w="6734" h="4024" extrusionOk="0">
                  <a:moveTo>
                    <a:pt x="6471" y="0"/>
                  </a:moveTo>
                  <a:lnTo>
                    <a:pt x="6471" y="0"/>
                  </a:lnTo>
                  <a:cubicBezTo>
                    <a:pt x="4103" y="842"/>
                    <a:pt x="1736" y="1684"/>
                    <a:pt x="0" y="2630"/>
                  </a:cubicBezTo>
                  <a:cubicBezTo>
                    <a:pt x="723" y="3506"/>
                    <a:pt x="1805" y="4023"/>
                    <a:pt x="2925" y="4023"/>
                  </a:cubicBezTo>
                  <a:cubicBezTo>
                    <a:pt x="3353" y="4023"/>
                    <a:pt x="3787" y="3948"/>
                    <a:pt x="4209" y="3788"/>
                  </a:cubicBezTo>
                  <a:cubicBezTo>
                    <a:pt x="5787" y="3209"/>
                    <a:pt x="6734" y="1578"/>
                    <a:pt x="647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49" name="Google Shape;3249;p9"/>
            <p:cNvSpPr/>
            <p:nvPr/>
          </p:nvSpPr>
          <p:spPr>
            <a:xfrm>
              <a:off x="2945950" y="4613175"/>
              <a:ext cx="165725" cy="97925"/>
            </a:xfrm>
            <a:custGeom>
              <a:avLst/>
              <a:gdLst/>
              <a:ahLst/>
              <a:cxnLst/>
              <a:rect l="l" t="t" r="r" b="b"/>
              <a:pathLst>
                <a:path w="6629" h="3917" extrusionOk="0">
                  <a:moveTo>
                    <a:pt x="6524" y="0"/>
                  </a:moveTo>
                  <a:lnTo>
                    <a:pt x="6524" y="0"/>
                  </a:lnTo>
                  <a:cubicBezTo>
                    <a:pt x="4577" y="474"/>
                    <a:pt x="2368" y="1421"/>
                    <a:pt x="1" y="2420"/>
                  </a:cubicBezTo>
                  <a:cubicBezTo>
                    <a:pt x="651" y="3377"/>
                    <a:pt x="1747" y="3916"/>
                    <a:pt x="2904" y="3916"/>
                  </a:cubicBezTo>
                  <a:cubicBezTo>
                    <a:pt x="3337" y="3916"/>
                    <a:pt x="3779" y="3840"/>
                    <a:pt x="4209" y="3683"/>
                  </a:cubicBezTo>
                  <a:cubicBezTo>
                    <a:pt x="5735" y="3104"/>
                    <a:pt x="6629" y="1526"/>
                    <a:pt x="652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50" name="Google Shape;3250;p9"/>
            <p:cNvSpPr/>
            <p:nvPr/>
          </p:nvSpPr>
          <p:spPr>
            <a:xfrm>
              <a:off x="2840750" y="4831125"/>
              <a:ext cx="316950" cy="162000"/>
            </a:xfrm>
            <a:custGeom>
              <a:avLst/>
              <a:gdLst/>
              <a:ahLst/>
              <a:cxnLst/>
              <a:rect l="l" t="t" r="r" b="b"/>
              <a:pathLst>
                <a:path w="12678" h="6480" extrusionOk="0">
                  <a:moveTo>
                    <a:pt x="8155" y="0"/>
                  </a:moveTo>
                  <a:cubicBezTo>
                    <a:pt x="7135" y="0"/>
                    <a:pt x="6099" y="187"/>
                    <a:pt x="5103" y="594"/>
                  </a:cubicBezTo>
                  <a:cubicBezTo>
                    <a:pt x="2525" y="1593"/>
                    <a:pt x="737" y="3750"/>
                    <a:pt x="0" y="6222"/>
                  </a:cubicBezTo>
                  <a:cubicBezTo>
                    <a:pt x="930" y="6388"/>
                    <a:pt x="1877" y="6480"/>
                    <a:pt x="2820" y="6480"/>
                  </a:cubicBezTo>
                  <a:cubicBezTo>
                    <a:pt x="4278" y="6480"/>
                    <a:pt x="5729" y="6260"/>
                    <a:pt x="7102" y="5749"/>
                  </a:cubicBezTo>
                  <a:cubicBezTo>
                    <a:pt x="9259" y="4907"/>
                    <a:pt x="11152" y="3224"/>
                    <a:pt x="12678" y="1277"/>
                  </a:cubicBezTo>
                  <a:cubicBezTo>
                    <a:pt x="11355" y="471"/>
                    <a:pt x="9774" y="0"/>
                    <a:pt x="815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1949795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3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52" name="Google Shape;3252;p10"/>
          <p:cNvGrpSpPr/>
          <p:nvPr/>
        </p:nvGrpSpPr>
        <p:grpSpPr>
          <a:xfrm>
            <a:off x="-351269" y="889414"/>
            <a:ext cx="10445629" cy="5028609"/>
            <a:chOff x="-308047" y="980825"/>
            <a:chExt cx="9160327" cy="5545438"/>
          </a:xfrm>
        </p:grpSpPr>
        <p:sp>
          <p:nvSpPr>
            <p:cNvPr id="3253" name="Google Shape;3253;p10"/>
            <p:cNvSpPr/>
            <p:nvPr/>
          </p:nvSpPr>
          <p:spPr>
            <a:xfrm flipH="1">
              <a:off x="-308047" y="5549800"/>
              <a:ext cx="2262118" cy="976463"/>
            </a:xfrm>
            <a:custGeom>
              <a:avLst/>
              <a:gdLst/>
              <a:ahLst/>
              <a:cxnLst/>
              <a:rect l="l" t="t" r="r" b="b"/>
              <a:pathLst>
                <a:path w="29249" h="12738" extrusionOk="0">
                  <a:moveTo>
                    <a:pt x="10913" y="0"/>
                  </a:moveTo>
                  <a:cubicBezTo>
                    <a:pt x="10819" y="0"/>
                    <a:pt x="10723" y="3"/>
                    <a:pt x="10626" y="7"/>
                  </a:cubicBezTo>
                  <a:cubicBezTo>
                    <a:pt x="9890" y="7"/>
                    <a:pt x="9153" y="217"/>
                    <a:pt x="8417" y="638"/>
                  </a:cubicBezTo>
                  <a:cubicBezTo>
                    <a:pt x="7680" y="901"/>
                    <a:pt x="7102" y="1322"/>
                    <a:pt x="6576" y="1953"/>
                  </a:cubicBezTo>
                  <a:cubicBezTo>
                    <a:pt x="5997" y="2532"/>
                    <a:pt x="5576" y="3269"/>
                    <a:pt x="5366" y="4058"/>
                  </a:cubicBezTo>
                  <a:cubicBezTo>
                    <a:pt x="5050" y="4847"/>
                    <a:pt x="4945" y="5636"/>
                    <a:pt x="4945" y="6477"/>
                  </a:cubicBezTo>
                  <a:cubicBezTo>
                    <a:pt x="4998" y="7003"/>
                    <a:pt x="5103" y="7530"/>
                    <a:pt x="5208" y="8056"/>
                  </a:cubicBezTo>
                  <a:lnTo>
                    <a:pt x="5208" y="8108"/>
                  </a:lnTo>
                  <a:cubicBezTo>
                    <a:pt x="4261" y="8161"/>
                    <a:pt x="3262" y="8529"/>
                    <a:pt x="2473" y="9055"/>
                  </a:cubicBezTo>
                  <a:cubicBezTo>
                    <a:pt x="1631" y="9634"/>
                    <a:pt x="1000" y="10370"/>
                    <a:pt x="526" y="11264"/>
                  </a:cubicBezTo>
                  <a:cubicBezTo>
                    <a:pt x="263" y="11738"/>
                    <a:pt x="105" y="12211"/>
                    <a:pt x="0" y="12737"/>
                  </a:cubicBezTo>
                  <a:lnTo>
                    <a:pt x="29248" y="12737"/>
                  </a:lnTo>
                  <a:lnTo>
                    <a:pt x="29248" y="12580"/>
                  </a:lnTo>
                  <a:cubicBezTo>
                    <a:pt x="29038" y="12317"/>
                    <a:pt x="28880" y="12106"/>
                    <a:pt x="28670" y="11948"/>
                  </a:cubicBezTo>
                  <a:cubicBezTo>
                    <a:pt x="28302" y="11580"/>
                    <a:pt x="27828" y="11264"/>
                    <a:pt x="27407" y="11001"/>
                  </a:cubicBezTo>
                  <a:cubicBezTo>
                    <a:pt x="26492" y="10520"/>
                    <a:pt x="25620" y="10258"/>
                    <a:pt x="24631" y="10258"/>
                  </a:cubicBezTo>
                  <a:cubicBezTo>
                    <a:pt x="24540" y="10258"/>
                    <a:pt x="24449" y="10261"/>
                    <a:pt x="24356" y="10265"/>
                  </a:cubicBezTo>
                  <a:cubicBezTo>
                    <a:pt x="23567" y="10265"/>
                    <a:pt x="22831" y="10475"/>
                    <a:pt x="22147" y="10896"/>
                  </a:cubicBezTo>
                  <a:cubicBezTo>
                    <a:pt x="22042" y="10949"/>
                    <a:pt x="21884" y="10949"/>
                    <a:pt x="21831" y="11001"/>
                  </a:cubicBezTo>
                  <a:cubicBezTo>
                    <a:pt x="21515" y="10212"/>
                    <a:pt x="21042" y="9581"/>
                    <a:pt x="20463" y="8950"/>
                  </a:cubicBezTo>
                  <a:cubicBezTo>
                    <a:pt x="20043" y="8634"/>
                    <a:pt x="19569" y="8319"/>
                    <a:pt x="19201" y="8056"/>
                  </a:cubicBezTo>
                  <a:cubicBezTo>
                    <a:pt x="18412" y="7582"/>
                    <a:pt x="17623" y="7372"/>
                    <a:pt x="16781" y="7319"/>
                  </a:cubicBezTo>
                  <a:cubicBezTo>
                    <a:pt x="16834" y="6846"/>
                    <a:pt x="16886" y="6425"/>
                    <a:pt x="16834" y="5951"/>
                  </a:cubicBezTo>
                  <a:cubicBezTo>
                    <a:pt x="16781" y="5425"/>
                    <a:pt x="16623" y="4899"/>
                    <a:pt x="16571" y="4373"/>
                  </a:cubicBezTo>
                  <a:cubicBezTo>
                    <a:pt x="16255" y="3321"/>
                    <a:pt x="15729" y="2479"/>
                    <a:pt x="14992" y="1690"/>
                  </a:cubicBezTo>
                  <a:cubicBezTo>
                    <a:pt x="14572" y="1322"/>
                    <a:pt x="14151" y="1007"/>
                    <a:pt x="13730" y="743"/>
                  </a:cubicBezTo>
                  <a:cubicBezTo>
                    <a:pt x="12814" y="262"/>
                    <a:pt x="11943" y="0"/>
                    <a:pt x="10913" y="0"/>
                  </a:cubicBezTo>
                  <a:close/>
                </a:path>
              </a:pathLst>
            </a:custGeom>
            <a:solidFill>
              <a:srgbClr val="7BB8EF">
                <a:alpha val="34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54" name="Google Shape;3254;p10"/>
            <p:cNvSpPr/>
            <p:nvPr/>
          </p:nvSpPr>
          <p:spPr>
            <a:xfrm>
              <a:off x="8474119" y="980825"/>
              <a:ext cx="378161" cy="192025"/>
            </a:xfrm>
            <a:custGeom>
              <a:avLst/>
              <a:gdLst/>
              <a:ahLst/>
              <a:cxnLst/>
              <a:rect l="l" t="t" r="r" b="b"/>
              <a:pathLst>
                <a:path w="14993" h="7681" extrusionOk="0">
                  <a:moveTo>
                    <a:pt x="6313" y="0"/>
                  </a:moveTo>
                  <a:cubicBezTo>
                    <a:pt x="5734" y="0"/>
                    <a:pt x="5208" y="105"/>
                    <a:pt x="4682" y="421"/>
                  </a:cubicBezTo>
                  <a:cubicBezTo>
                    <a:pt x="4156" y="631"/>
                    <a:pt x="3682" y="947"/>
                    <a:pt x="3314" y="1368"/>
                  </a:cubicBezTo>
                  <a:cubicBezTo>
                    <a:pt x="2841" y="1736"/>
                    <a:pt x="2578" y="2262"/>
                    <a:pt x="2420" y="2893"/>
                  </a:cubicBezTo>
                  <a:cubicBezTo>
                    <a:pt x="2157" y="3419"/>
                    <a:pt x="2052" y="3998"/>
                    <a:pt x="2104" y="4577"/>
                  </a:cubicBezTo>
                  <a:cubicBezTo>
                    <a:pt x="2104" y="4734"/>
                    <a:pt x="2157" y="4892"/>
                    <a:pt x="2157" y="5050"/>
                  </a:cubicBezTo>
                  <a:cubicBezTo>
                    <a:pt x="2104" y="5103"/>
                    <a:pt x="2052" y="5103"/>
                    <a:pt x="1894" y="5155"/>
                  </a:cubicBezTo>
                  <a:cubicBezTo>
                    <a:pt x="1526" y="5313"/>
                    <a:pt x="1105" y="5576"/>
                    <a:pt x="842" y="5892"/>
                  </a:cubicBezTo>
                  <a:cubicBezTo>
                    <a:pt x="526" y="6207"/>
                    <a:pt x="316" y="6628"/>
                    <a:pt x="211" y="6996"/>
                  </a:cubicBezTo>
                  <a:cubicBezTo>
                    <a:pt x="53" y="7207"/>
                    <a:pt x="0" y="7470"/>
                    <a:pt x="0" y="7680"/>
                  </a:cubicBezTo>
                  <a:lnTo>
                    <a:pt x="14993" y="7680"/>
                  </a:lnTo>
                  <a:lnTo>
                    <a:pt x="14993" y="7628"/>
                  </a:lnTo>
                  <a:cubicBezTo>
                    <a:pt x="14993" y="7417"/>
                    <a:pt x="14940" y="7259"/>
                    <a:pt x="14940" y="7102"/>
                  </a:cubicBezTo>
                  <a:cubicBezTo>
                    <a:pt x="14677" y="6365"/>
                    <a:pt x="14309" y="5681"/>
                    <a:pt x="13783" y="5155"/>
                  </a:cubicBezTo>
                  <a:cubicBezTo>
                    <a:pt x="13414" y="4997"/>
                    <a:pt x="13099" y="4734"/>
                    <a:pt x="12836" y="4524"/>
                  </a:cubicBezTo>
                  <a:cubicBezTo>
                    <a:pt x="12257" y="4208"/>
                    <a:pt x="11573" y="3998"/>
                    <a:pt x="10942" y="3998"/>
                  </a:cubicBezTo>
                  <a:cubicBezTo>
                    <a:pt x="10889" y="3682"/>
                    <a:pt x="10784" y="3314"/>
                    <a:pt x="10732" y="3051"/>
                  </a:cubicBezTo>
                  <a:cubicBezTo>
                    <a:pt x="10468" y="2367"/>
                    <a:pt x="10100" y="1683"/>
                    <a:pt x="9522" y="1157"/>
                  </a:cubicBezTo>
                  <a:cubicBezTo>
                    <a:pt x="9206" y="947"/>
                    <a:pt x="8943" y="684"/>
                    <a:pt x="8627" y="473"/>
                  </a:cubicBezTo>
                  <a:cubicBezTo>
                    <a:pt x="7891" y="105"/>
                    <a:pt x="7154" y="0"/>
                    <a:pt x="6313" y="0"/>
                  </a:cubicBezTo>
                  <a:close/>
                </a:path>
              </a:pathLst>
            </a:custGeom>
            <a:solidFill>
              <a:srgbClr val="7BB8EF">
                <a:alpha val="34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55" name="Google Shape;3255;p10"/>
            <p:cNvSpPr/>
            <p:nvPr/>
          </p:nvSpPr>
          <p:spPr>
            <a:xfrm>
              <a:off x="7352178" y="3183975"/>
              <a:ext cx="848747" cy="402790"/>
            </a:xfrm>
            <a:custGeom>
              <a:avLst/>
              <a:gdLst/>
              <a:ahLst/>
              <a:cxnLst/>
              <a:rect l="l" t="t" r="r" b="b"/>
              <a:pathLst>
                <a:path w="24725" h="10627" extrusionOk="0">
                  <a:moveTo>
                    <a:pt x="7312" y="0"/>
                  </a:moveTo>
                  <a:cubicBezTo>
                    <a:pt x="6681" y="0"/>
                    <a:pt x="6050" y="210"/>
                    <a:pt x="5471" y="473"/>
                  </a:cubicBezTo>
                  <a:cubicBezTo>
                    <a:pt x="4892" y="631"/>
                    <a:pt x="4366" y="1052"/>
                    <a:pt x="3893" y="1526"/>
                  </a:cubicBezTo>
                  <a:cubicBezTo>
                    <a:pt x="3420" y="1946"/>
                    <a:pt x="3104" y="2578"/>
                    <a:pt x="2894" y="3156"/>
                  </a:cubicBezTo>
                  <a:cubicBezTo>
                    <a:pt x="2630" y="3735"/>
                    <a:pt x="2525" y="4419"/>
                    <a:pt x="2578" y="5050"/>
                  </a:cubicBezTo>
                  <a:cubicBezTo>
                    <a:pt x="2630" y="5471"/>
                    <a:pt x="2736" y="5892"/>
                    <a:pt x="2788" y="6313"/>
                  </a:cubicBezTo>
                  <a:cubicBezTo>
                    <a:pt x="2999" y="6891"/>
                    <a:pt x="3262" y="7417"/>
                    <a:pt x="3630" y="7891"/>
                  </a:cubicBezTo>
                  <a:cubicBezTo>
                    <a:pt x="3157" y="7943"/>
                    <a:pt x="2736" y="8101"/>
                    <a:pt x="2262" y="8259"/>
                  </a:cubicBezTo>
                  <a:cubicBezTo>
                    <a:pt x="1736" y="8469"/>
                    <a:pt x="1263" y="8785"/>
                    <a:pt x="895" y="9258"/>
                  </a:cubicBezTo>
                  <a:cubicBezTo>
                    <a:pt x="474" y="9679"/>
                    <a:pt x="211" y="10100"/>
                    <a:pt x="0" y="10626"/>
                  </a:cubicBezTo>
                  <a:lnTo>
                    <a:pt x="24725" y="10626"/>
                  </a:lnTo>
                  <a:cubicBezTo>
                    <a:pt x="24462" y="10048"/>
                    <a:pt x="24093" y="9521"/>
                    <a:pt x="23620" y="9048"/>
                  </a:cubicBezTo>
                  <a:cubicBezTo>
                    <a:pt x="23304" y="8785"/>
                    <a:pt x="22883" y="8522"/>
                    <a:pt x="22568" y="8364"/>
                  </a:cubicBezTo>
                  <a:cubicBezTo>
                    <a:pt x="21779" y="7943"/>
                    <a:pt x="20937" y="7733"/>
                    <a:pt x="19990" y="7733"/>
                  </a:cubicBezTo>
                  <a:cubicBezTo>
                    <a:pt x="19622" y="7733"/>
                    <a:pt x="19201" y="7838"/>
                    <a:pt x="18885" y="7943"/>
                  </a:cubicBezTo>
                  <a:cubicBezTo>
                    <a:pt x="18833" y="7680"/>
                    <a:pt x="18833" y="7417"/>
                    <a:pt x="18780" y="7154"/>
                  </a:cubicBezTo>
                  <a:cubicBezTo>
                    <a:pt x="18517" y="6365"/>
                    <a:pt x="18096" y="5629"/>
                    <a:pt x="17465" y="5103"/>
                  </a:cubicBezTo>
                  <a:cubicBezTo>
                    <a:pt x="17097" y="4840"/>
                    <a:pt x="16781" y="4682"/>
                    <a:pt x="16466" y="4419"/>
                  </a:cubicBezTo>
                  <a:cubicBezTo>
                    <a:pt x="15677" y="3998"/>
                    <a:pt x="14887" y="3788"/>
                    <a:pt x="13941" y="3788"/>
                  </a:cubicBezTo>
                  <a:cubicBezTo>
                    <a:pt x="13362" y="3788"/>
                    <a:pt x="12888" y="3945"/>
                    <a:pt x="12362" y="4156"/>
                  </a:cubicBezTo>
                  <a:cubicBezTo>
                    <a:pt x="12310" y="3893"/>
                    <a:pt x="12310" y="3682"/>
                    <a:pt x="12257" y="3419"/>
                  </a:cubicBezTo>
                  <a:cubicBezTo>
                    <a:pt x="11994" y="2630"/>
                    <a:pt x="11521" y="1894"/>
                    <a:pt x="10942" y="1315"/>
                  </a:cubicBezTo>
                  <a:cubicBezTo>
                    <a:pt x="10626" y="1052"/>
                    <a:pt x="10258" y="789"/>
                    <a:pt x="9890" y="579"/>
                  </a:cubicBezTo>
                  <a:cubicBezTo>
                    <a:pt x="9101" y="210"/>
                    <a:pt x="8259" y="0"/>
                    <a:pt x="7312" y="0"/>
                  </a:cubicBezTo>
                  <a:close/>
                </a:path>
              </a:pathLst>
            </a:custGeom>
            <a:solidFill>
              <a:srgbClr val="7BB8EF">
                <a:alpha val="34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3256" name="Google Shape;3256;p10"/>
          <p:cNvGrpSpPr/>
          <p:nvPr/>
        </p:nvGrpSpPr>
        <p:grpSpPr>
          <a:xfrm>
            <a:off x="-2280" y="-11449"/>
            <a:ext cx="12192214" cy="6882076"/>
            <a:chOff x="-2000" y="-12625"/>
            <a:chExt cx="10692000" cy="7589400"/>
          </a:xfrm>
        </p:grpSpPr>
        <p:sp>
          <p:nvSpPr>
            <p:cNvPr id="3257" name="Google Shape;3257;p10"/>
            <p:cNvSpPr/>
            <p:nvPr/>
          </p:nvSpPr>
          <p:spPr>
            <a:xfrm>
              <a:off x="-2000" y="-12625"/>
              <a:ext cx="10692000" cy="7589400"/>
            </a:xfrm>
            <a:prstGeom prst="frame">
              <a:avLst>
                <a:gd name="adj1" fmla="val 5431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3258" name="Google Shape;3258;p10"/>
            <p:cNvGrpSpPr/>
            <p:nvPr/>
          </p:nvGrpSpPr>
          <p:grpSpPr>
            <a:xfrm rot="10800000" flipH="1">
              <a:off x="541072" y="7200946"/>
              <a:ext cx="9609875" cy="285829"/>
              <a:chOff x="471460" y="61396"/>
              <a:chExt cx="9609875" cy="285829"/>
            </a:xfrm>
          </p:grpSpPr>
          <p:grpSp>
            <p:nvGrpSpPr>
              <p:cNvPr id="3259" name="Google Shape;3259;p10"/>
              <p:cNvGrpSpPr/>
              <p:nvPr/>
            </p:nvGrpSpPr>
            <p:grpSpPr>
              <a:xfrm>
                <a:off x="471460" y="61396"/>
                <a:ext cx="8862425" cy="285829"/>
                <a:chOff x="395260" y="61396"/>
                <a:chExt cx="8862425" cy="285829"/>
              </a:xfrm>
            </p:grpSpPr>
            <p:grpSp>
              <p:nvGrpSpPr>
                <p:cNvPr id="3260" name="Google Shape;3260;p10"/>
                <p:cNvGrpSpPr/>
                <p:nvPr/>
              </p:nvGrpSpPr>
              <p:grpSpPr>
                <a:xfrm rot="5400000">
                  <a:off x="8465008" y="-445452"/>
                  <a:ext cx="278654" cy="1306700"/>
                  <a:chOff x="73845" y="3561500"/>
                  <a:chExt cx="278654" cy="1306700"/>
                </a:xfrm>
              </p:grpSpPr>
              <p:grpSp>
                <p:nvGrpSpPr>
                  <p:cNvPr id="3261" name="Google Shape;3261;p10"/>
                  <p:cNvGrpSpPr/>
                  <p:nvPr/>
                </p:nvGrpSpPr>
                <p:grpSpPr>
                  <a:xfrm>
                    <a:off x="179620" y="39543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3262" name="Google Shape;3262;p10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3263" name="Google Shape;3263;p10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3264" name="Google Shape;3264;p10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3265" name="Google Shape;3265;p10"/>
                  <p:cNvGrpSpPr/>
                  <p:nvPr/>
                </p:nvGrpSpPr>
                <p:grpSpPr>
                  <a:xfrm>
                    <a:off x="116495" y="43471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3266" name="Google Shape;3266;p10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3267" name="Google Shape;3267;p10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3268" name="Google Shape;3268;p10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3269" name="Google Shape;3269;p10"/>
                  <p:cNvGrpSpPr/>
                  <p:nvPr/>
                </p:nvGrpSpPr>
                <p:grpSpPr>
                  <a:xfrm>
                    <a:off x="213170" y="47399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3270" name="Google Shape;3270;p10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3271" name="Google Shape;3271;p10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3272" name="Google Shape;3272;p10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3273" name="Google Shape;3273;p10"/>
                  <p:cNvGrpSpPr/>
                  <p:nvPr/>
                </p:nvGrpSpPr>
                <p:grpSpPr>
                  <a:xfrm>
                    <a:off x="73845" y="35615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3274" name="Google Shape;3274;p10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3275" name="Google Shape;3275;p10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3276" name="Google Shape;3276;p10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</p:grpSp>
            </p:grpSp>
            <p:grpSp>
              <p:nvGrpSpPr>
                <p:cNvPr id="3277" name="Google Shape;3277;p10"/>
                <p:cNvGrpSpPr/>
                <p:nvPr/>
              </p:nvGrpSpPr>
              <p:grpSpPr>
                <a:xfrm rot="5400000">
                  <a:off x="3923120" y="-3466465"/>
                  <a:ext cx="285829" cy="7341550"/>
                  <a:chOff x="73845" y="36500"/>
                  <a:chExt cx="285829" cy="7341550"/>
                </a:xfrm>
              </p:grpSpPr>
              <p:grpSp>
                <p:nvGrpSpPr>
                  <p:cNvPr id="3278" name="Google Shape;3278;p10"/>
                  <p:cNvGrpSpPr/>
                  <p:nvPr/>
                </p:nvGrpSpPr>
                <p:grpSpPr>
                  <a:xfrm>
                    <a:off x="73845" y="4538300"/>
                    <a:ext cx="285829" cy="2839750"/>
                    <a:chOff x="73845" y="3561500"/>
                    <a:chExt cx="285829" cy="2839750"/>
                  </a:xfrm>
                </p:grpSpPr>
                <p:grpSp>
                  <p:nvGrpSpPr>
                    <p:cNvPr id="3279" name="Google Shape;3279;p10"/>
                    <p:cNvGrpSpPr/>
                    <p:nvPr/>
                  </p:nvGrpSpPr>
                  <p:grpSpPr>
                    <a:xfrm>
                      <a:off x="73845" y="3561500"/>
                      <a:ext cx="278654" cy="1306700"/>
                      <a:chOff x="73845" y="3561500"/>
                      <a:chExt cx="278654" cy="1306700"/>
                    </a:xfrm>
                  </p:grpSpPr>
                  <p:grpSp>
                    <p:nvGrpSpPr>
                      <p:cNvPr id="3280" name="Google Shape;3280;p10"/>
                      <p:cNvGrpSpPr/>
                      <p:nvPr/>
                    </p:nvGrpSpPr>
                    <p:grpSpPr>
                      <a:xfrm>
                        <a:off x="179620" y="39543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3281" name="Google Shape;3281;p10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3282" name="Google Shape;3282;p10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3283" name="Google Shape;3283;p10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</p:grpSp>
                  <p:grpSp>
                    <p:nvGrpSpPr>
                      <p:cNvPr id="3284" name="Google Shape;3284;p10"/>
                      <p:cNvGrpSpPr/>
                      <p:nvPr/>
                    </p:nvGrpSpPr>
                    <p:grpSpPr>
                      <a:xfrm>
                        <a:off x="116495" y="43471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3285" name="Google Shape;3285;p10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3286" name="Google Shape;3286;p10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3287" name="Google Shape;3287;p10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</p:grpSp>
                  <p:grpSp>
                    <p:nvGrpSpPr>
                      <p:cNvPr id="3288" name="Google Shape;3288;p10"/>
                      <p:cNvGrpSpPr/>
                      <p:nvPr/>
                    </p:nvGrpSpPr>
                    <p:grpSpPr>
                      <a:xfrm>
                        <a:off x="213170" y="47399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3289" name="Google Shape;3289;p10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3290" name="Google Shape;3290;p10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3291" name="Google Shape;3291;p10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</p:grpSp>
                  <p:grpSp>
                    <p:nvGrpSpPr>
                      <p:cNvPr id="3292" name="Google Shape;3292;p10"/>
                      <p:cNvGrpSpPr/>
                      <p:nvPr/>
                    </p:nvGrpSpPr>
                    <p:grpSpPr>
                      <a:xfrm>
                        <a:off x="73845" y="35615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3293" name="Google Shape;3293;p10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3294" name="Google Shape;3294;p10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3295" name="Google Shape;3295;p10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</p:grpSp>
                </p:grpSp>
                <p:grpSp>
                  <p:nvGrpSpPr>
                    <p:cNvPr id="3296" name="Google Shape;3296;p10"/>
                    <p:cNvGrpSpPr/>
                    <p:nvPr/>
                  </p:nvGrpSpPr>
                  <p:grpSpPr>
                    <a:xfrm>
                      <a:off x="81020" y="5094550"/>
                      <a:ext cx="278654" cy="1306700"/>
                      <a:chOff x="73845" y="3561500"/>
                      <a:chExt cx="278654" cy="1306700"/>
                    </a:xfrm>
                  </p:grpSpPr>
                  <p:grpSp>
                    <p:nvGrpSpPr>
                      <p:cNvPr id="3297" name="Google Shape;3297;p10"/>
                      <p:cNvGrpSpPr/>
                      <p:nvPr/>
                    </p:nvGrpSpPr>
                    <p:grpSpPr>
                      <a:xfrm>
                        <a:off x="179620" y="39543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3298" name="Google Shape;3298;p10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3299" name="Google Shape;3299;p10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3300" name="Google Shape;3300;p10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</p:grpSp>
                  <p:grpSp>
                    <p:nvGrpSpPr>
                      <p:cNvPr id="3301" name="Google Shape;3301;p10"/>
                      <p:cNvGrpSpPr/>
                      <p:nvPr/>
                    </p:nvGrpSpPr>
                    <p:grpSpPr>
                      <a:xfrm>
                        <a:off x="116495" y="43471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3302" name="Google Shape;3302;p10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3303" name="Google Shape;3303;p10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3304" name="Google Shape;3304;p10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</p:grpSp>
                  <p:grpSp>
                    <p:nvGrpSpPr>
                      <p:cNvPr id="3305" name="Google Shape;3305;p10"/>
                      <p:cNvGrpSpPr/>
                      <p:nvPr/>
                    </p:nvGrpSpPr>
                    <p:grpSpPr>
                      <a:xfrm>
                        <a:off x="213170" y="47399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3306" name="Google Shape;3306;p10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3307" name="Google Shape;3307;p10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3308" name="Google Shape;3308;p10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</p:grpSp>
                  <p:grpSp>
                    <p:nvGrpSpPr>
                      <p:cNvPr id="3309" name="Google Shape;3309;p10"/>
                      <p:cNvGrpSpPr/>
                      <p:nvPr/>
                    </p:nvGrpSpPr>
                    <p:grpSpPr>
                      <a:xfrm>
                        <a:off x="73845" y="35615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3310" name="Google Shape;3310;p10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3311" name="Google Shape;3311;p10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3312" name="Google Shape;3312;p10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</p:grpSp>
                </p:grpSp>
              </p:grpSp>
              <p:grpSp>
                <p:nvGrpSpPr>
                  <p:cNvPr id="3313" name="Google Shape;3313;p10"/>
                  <p:cNvGrpSpPr/>
                  <p:nvPr/>
                </p:nvGrpSpPr>
                <p:grpSpPr>
                  <a:xfrm>
                    <a:off x="73845" y="1524775"/>
                    <a:ext cx="285829" cy="2839750"/>
                    <a:chOff x="73845" y="3561500"/>
                    <a:chExt cx="285829" cy="2839750"/>
                  </a:xfrm>
                </p:grpSpPr>
                <p:grpSp>
                  <p:nvGrpSpPr>
                    <p:cNvPr id="3314" name="Google Shape;3314;p10"/>
                    <p:cNvGrpSpPr/>
                    <p:nvPr/>
                  </p:nvGrpSpPr>
                  <p:grpSpPr>
                    <a:xfrm>
                      <a:off x="73845" y="3561500"/>
                      <a:ext cx="278654" cy="1306700"/>
                      <a:chOff x="73845" y="3561500"/>
                      <a:chExt cx="278654" cy="1306700"/>
                    </a:xfrm>
                  </p:grpSpPr>
                  <p:grpSp>
                    <p:nvGrpSpPr>
                      <p:cNvPr id="3315" name="Google Shape;3315;p10"/>
                      <p:cNvGrpSpPr/>
                      <p:nvPr/>
                    </p:nvGrpSpPr>
                    <p:grpSpPr>
                      <a:xfrm>
                        <a:off x="179620" y="39543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3316" name="Google Shape;3316;p10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3317" name="Google Shape;3317;p10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3318" name="Google Shape;3318;p10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</p:grpSp>
                  <p:grpSp>
                    <p:nvGrpSpPr>
                      <p:cNvPr id="3319" name="Google Shape;3319;p10"/>
                      <p:cNvGrpSpPr/>
                      <p:nvPr/>
                    </p:nvGrpSpPr>
                    <p:grpSpPr>
                      <a:xfrm>
                        <a:off x="116495" y="43471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3320" name="Google Shape;3320;p10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3321" name="Google Shape;3321;p10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3322" name="Google Shape;3322;p10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</p:grpSp>
                  <p:grpSp>
                    <p:nvGrpSpPr>
                      <p:cNvPr id="3323" name="Google Shape;3323;p10"/>
                      <p:cNvGrpSpPr/>
                      <p:nvPr/>
                    </p:nvGrpSpPr>
                    <p:grpSpPr>
                      <a:xfrm>
                        <a:off x="213170" y="47399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3324" name="Google Shape;3324;p10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3325" name="Google Shape;3325;p10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3326" name="Google Shape;3326;p10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</p:grpSp>
                  <p:grpSp>
                    <p:nvGrpSpPr>
                      <p:cNvPr id="3327" name="Google Shape;3327;p10"/>
                      <p:cNvGrpSpPr/>
                      <p:nvPr/>
                    </p:nvGrpSpPr>
                    <p:grpSpPr>
                      <a:xfrm>
                        <a:off x="73845" y="35615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3328" name="Google Shape;3328;p10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3329" name="Google Shape;3329;p10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3330" name="Google Shape;3330;p10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</p:grpSp>
                </p:grpSp>
                <p:grpSp>
                  <p:nvGrpSpPr>
                    <p:cNvPr id="3331" name="Google Shape;3331;p10"/>
                    <p:cNvGrpSpPr/>
                    <p:nvPr/>
                  </p:nvGrpSpPr>
                  <p:grpSpPr>
                    <a:xfrm>
                      <a:off x="81020" y="5094550"/>
                      <a:ext cx="278654" cy="1306700"/>
                      <a:chOff x="73845" y="3561500"/>
                      <a:chExt cx="278654" cy="1306700"/>
                    </a:xfrm>
                  </p:grpSpPr>
                  <p:grpSp>
                    <p:nvGrpSpPr>
                      <p:cNvPr id="3332" name="Google Shape;3332;p10"/>
                      <p:cNvGrpSpPr/>
                      <p:nvPr/>
                    </p:nvGrpSpPr>
                    <p:grpSpPr>
                      <a:xfrm>
                        <a:off x="179620" y="39543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3333" name="Google Shape;3333;p10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3334" name="Google Shape;3334;p10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3335" name="Google Shape;3335;p10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</p:grpSp>
                  <p:grpSp>
                    <p:nvGrpSpPr>
                      <p:cNvPr id="3336" name="Google Shape;3336;p10"/>
                      <p:cNvGrpSpPr/>
                      <p:nvPr/>
                    </p:nvGrpSpPr>
                    <p:grpSpPr>
                      <a:xfrm>
                        <a:off x="116495" y="43471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3337" name="Google Shape;3337;p10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3338" name="Google Shape;3338;p10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3339" name="Google Shape;3339;p10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</p:grpSp>
                  <p:grpSp>
                    <p:nvGrpSpPr>
                      <p:cNvPr id="3340" name="Google Shape;3340;p10"/>
                      <p:cNvGrpSpPr/>
                      <p:nvPr/>
                    </p:nvGrpSpPr>
                    <p:grpSpPr>
                      <a:xfrm>
                        <a:off x="213170" y="47399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3341" name="Google Shape;3341;p10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3342" name="Google Shape;3342;p10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3343" name="Google Shape;3343;p10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</p:grpSp>
                  <p:grpSp>
                    <p:nvGrpSpPr>
                      <p:cNvPr id="3344" name="Google Shape;3344;p10"/>
                      <p:cNvGrpSpPr/>
                      <p:nvPr/>
                    </p:nvGrpSpPr>
                    <p:grpSpPr>
                      <a:xfrm>
                        <a:off x="73845" y="35615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3345" name="Google Shape;3345;p10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3346" name="Google Shape;3346;p10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3347" name="Google Shape;3347;p10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</p:grpSp>
                </p:grpSp>
              </p:grpSp>
              <p:grpSp>
                <p:nvGrpSpPr>
                  <p:cNvPr id="3348" name="Google Shape;3348;p10"/>
                  <p:cNvGrpSpPr/>
                  <p:nvPr/>
                </p:nvGrpSpPr>
                <p:grpSpPr>
                  <a:xfrm>
                    <a:off x="81020" y="36500"/>
                    <a:ext cx="278654" cy="1306700"/>
                    <a:chOff x="73845" y="3561500"/>
                    <a:chExt cx="278654" cy="1306700"/>
                  </a:xfrm>
                </p:grpSpPr>
                <p:grpSp>
                  <p:nvGrpSpPr>
                    <p:cNvPr id="3349" name="Google Shape;3349;p10"/>
                    <p:cNvGrpSpPr/>
                    <p:nvPr/>
                  </p:nvGrpSpPr>
                  <p:grpSpPr>
                    <a:xfrm>
                      <a:off x="179620" y="39543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3350" name="Google Shape;3350;p10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3351" name="Google Shape;3351;p10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3352" name="Google Shape;3352;p10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</p:grpSp>
                <p:grpSp>
                  <p:nvGrpSpPr>
                    <p:cNvPr id="3353" name="Google Shape;3353;p10"/>
                    <p:cNvGrpSpPr/>
                    <p:nvPr/>
                  </p:nvGrpSpPr>
                  <p:grpSpPr>
                    <a:xfrm>
                      <a:off x="116495" y="43471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3354" name="Google Shape;3354;p10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3355" name="Google Shape;3355;p10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3356" name="Google Shape;3356;p10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</p:grpSp>
                <p:grpSp>
                  <p:nvGrpSpPr>
                    <p:cNvPr id="3357" name="Google Shape;3357;p10"/>
                    <p:cNvGrpSpPr/>
                    <p:nvPr/>
                  </p:nvGrpSpPr>
                  <p:grpSpPr>
                    <a:xfrm>
                      <a:off x="213170" y="47399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3358" name="Google Shape;3358;p10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3359" name="Google Shape;3359;p10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3360" name="Google Shape;3360;p10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</p:grpSp>
                <p:grpSp>
                  <p:nvGrpSpPr>
                    <p:cNvPr id="3361" name="Google Shape;3361;p10"/>
                    <p:cNvGrpSpPr/>
                    <p:nvPr/>
                  </p:nvGrpSpPr>
                  <p:grpSpPr>
                    <a:xfrm>
                      <a:off x="73845" y="35615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3362" name="Google Shape;3362;p10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3363" name="Google Shape;3363;p10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3364" name="Google Shape;3364;p10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</p:grpSp>
              </p:grpSp>
            </p:grpSp>
          </p:grpSp>
          <p:grpSp>
            <p:nvGrpSpPr>
              <p:cNvPr id="3365" name="Google Shape;3365;p10"/>
              <p:cNvGrpSpPr/>
              <p:nvPr/>
            </p:nvGrpSpPr>
            <p:grpSpPr>
              <a:xfrm rot="5400000">
                <a:off x="9702783" y="-38502"/>
                <a:ext cx="236004" cy="521100"/>
                <a:chOff x="116495" y="4347100"/>
                <a:chExt cx="236004" cy="521100"/>
              </a:xfrm>
            </p:grpSpPr>
            <p:grpSp>
              <p:nvGrpSpPr>
                <p:cNvPr id="3366" name="Google Shape;3366;p10"/>
                <p:cNvGrpSpPr/>
                <p:nvPr/>
              </p:nvGrpSpPr>
              <p:grpSpPr>
                <a:xfrm>
                  <a:off x="116495" y="4347100"/>
                  <a:ext cx="139329" cy="128300"/>
                  <a:chOff x="732600" y="1890325"/>
                  <a:chExt cx="138100" cy="128300"/>
                </a:xfrm>
              </p:grpSpPr>
              <p:sp>
                <p:nvSpPr>
                  <p:cNvPr id="3367" name="Google Shape;3367;p10"/>
                  <p:cNvSpPr/>
                  <p:nvPr/>
                </p:nvSpPr>
                <p:spPr>
                  <a:xfrm>
                    <a:off x="732600" y="1890325"/>
                    <a:ext cx="138100" cy="127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24" h="5101" extrusionOk="0">
                        <a:moveTo>
                          <a:pt x="1431" y="1"/>
                        </a:moveTo>
                        <a:cubicBezTo>
                          <a:pt x="1188" y="1"/>
                          <a:pt x="1025" y="229"/>
                          <a:pt x="1105" y="548"/>
                        </a:cubicBezTo>
                        <a:lnTo>
                          <a:pt x="1368" y="1916"/>
                        </a:lnTo>
                        <a:lnTo>
                          <a:pt x="263" y="2758"/>
                        </a:lnTo>
                        <a:cubicBezTo>
                          <a:pt x="0" y="2968"/>
                          <a:pt x="158" y="3389"/>
                          <a:pt x="474" y="3442"/>
                        </a:cubicBezTo>
                        <a:lnTo>
                          <a:pt x="1842" y="3547"/>
                        </a:lnTo>
                        <a:lnTo>
                          <a:pt x="2315" y="4862"/>
                        </a:lnTo>
                        <a:cubicBezTo>
                          <a:pt x="2372" y="5004"/>
                          <a:pt x="2537" y="5100"/>
                          <a:pt x="2701" y="5100"/>
                        </a:cubicBezTo>
                        <a:cubicBezTo>
                          <a:pt x="2840" y="5100"/>
                          <a:pt x="2979" y="5031"/>
                          <a:pt x="3052" y="4862"/>
                        </a:cubicBezTo>
                        <a:lnTo>
                          <a:pt x="3630" y="3652"/>
                        </a:lnTo>
                        <a:lnTo>
                          <a:pt x="4998" y="3547"/>
                        </a:lnTo>
                        <a:cubicBezTo>
                          <a:pt x="5314" y="3547"/>
                          <a:pt x="5524" y="3126"/>
                          <a:pt x="5261" y="2916"/>
                        </a:cubicBezTo>
                        <a:lnTo>
                          <a:pt x="4209" y="1969"/>
                        </a:lnTo>
                        <a:lnTo>
                          <a:pt x="4630" y="601"/>
                        </a:lnTo>
                        <a:cubicBezTo>
                          <a:pt x="4716" y="343"/>
                          <a:pt x="4486" y="86"/>
                          <a:pt x="4255" y="86"/>
                        </a:cubicBezTo>
                        <a:cubicBezTo>
                          <a:pt x="4204" y="86"/>
                          <a:pt x="4152" y="99"/>
                          <a:pt x="4104" y="128"/>
                        </a:cubicBezTo>
                        <a:lnTo>
                          <a:pt x="2841" y="864"/>
                        </a:lnTo>
                        <a:lnTo>
                          <a:pt x="1684" y="75"/>
                        </a:lnTo>
                        <a:cubicBezTo>
                          <a:pt x="1595" y="24"/>
                          <a:pt x="1509" y="1"/>
                          <a:pt x="1431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368" name="Google Shape;3368;p10"/>
                  <p:cNvSpPr/>
                  <p:nvPr/>
                </p:nvSpPr>
                <p:spPr>
                  <a:xfrm>
                    <a:off x="802300" y="1893750"/>
                    <a:ext cx="42100" cy="23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4" h="938" extrusionOk="0">
                        <a:moveTo>
                          <a:pt x="1447" y="1"/>
                        </a:moveTo>
                        <a:cubicBezTo>
                          <a:pt x="1377" y="1"/>
                          <a:pt x="1299" y="30"/>
                          <a:pt x="1210" y="96"/>
                        </a:cubicBezTo>
                        <a:lnTo>
                          <a:pt x="1" y="780"/>
                        </a:lnTo>
                        <a:lnTo>
                          <a:pt x="316" y="938"/>
                        </a:lnTo>
                        <a:lnTo>
                          <a:pt x="1684" y="148"/>
                        </a:lnTo>
                        <a:cubicBezTo>
                          <a:pt x="1623" y="57"/>
                          <a:pt x="1544" y="1"/>
                          <a:pt x="1447" y="1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5978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369" name="Google Shape;3369;p10"/>
                  <p:cNvSpPr/>
                  <p:nvPr/>
                </p:nvSpPr>
                <p:spPr>
                  <a:xfrm>
                    <a:off x="732600" y="1892325"/>
                    <a:ext cx="74975" cy="126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99" h="5052" extrusionOk="0">
                        <a:moveTo>
                          <a:pt x="1559" y="0"/>
                        </a:moveTo>
                        <a:cubicBezTo>
                          <a:pt x="1320" y="0"/>
                          <a:pt x="1063" y="218"/>
                          <a:pt x="1105" y="468"/>
                        </a:cubicBezTo>
                        <a:lnTo>
                          <a:pt x="1368" y="1836"/>
                        </a:lnTo>
                        <a:lnTo>
                          <a:pt x="263" y="2678"/>
                        </a:lnTo>
                        <a:cubicBezTo>
                          <a:pt x="0" y="2888"/>
                          <a:pt x="158" y="3362"/>
                          <a:pt x="474" y="3362"/>
                        </a:cubicBezTo>
                        <a:lnTo>
                          <a:pt x="1842" y="3467"/>
                        </a:lnTo>
                        <a:lnTo>
                          <a:pt x="2315" y="4782"/>
                        </a:lnTo>
                        <a:cubicBezTo>
                          <a:pt x="2415" y="4949"/>
                          <a:pt x="2578" y="5052"/>
                          <a:pt x="2738" y="5052"/>
                        </a:cubicBezTo>
                        <a:cubicBezTo>
                          <a:pt x="2830" y="5052"/>
                          <a:pt x="2922" y="5017"/>
                          <a:pt x="2999" y="4940"/>
                        </a:cubicBezTo>
                        <a:cubicBezTo>
                          <a:pt x="2894" y="4887"/>
                          <a:pt x="2841" y="4887"/>
                          <a:pt x="2841" y="4782"/>
                        </a:cubicBezTo>
                        <a:lnTo>
                          <a:pt x="2368" y="3467"/>
                        </a:lnTo>
                        <a:lnTo>
                          <a:pt x="1000" y="3362"/>
                        </a:lnTo>
                        <a:cubicBezTo>
                          <a:pt x="684" y="3309"/>
                          <a:pt x="527" y="2888"/>
                          <a:pt x="790" y="2678"/>
                        </a:cubicBezTo>
                        <a:lnTo>
                          <a:pt x="1894" y="1836"/>
                        </a:lnTo>
                        <a:lnTo>
                          <a:pt x="1631" y="468"/>
                        </a:lnTo>
                        <a:cubicBezTo>
                          <a:pt x="1631" y="311"/>
                          <a:pt x="1631" y="205"/>
                          <a:pt x="1789" y="153"/>
                        </a:cubicBezTo>
                        <a:lnTo>
                          <a:pt x="1736" y="48"/>
                        </a:lnTo>
                        <a:cubicBezTo>
                          <a:pt x="1682" y="15"/>
                          <a:pt x="1621" y="0"/>
                          <a:pt x="1559" y="0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5978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3370" name="Google Shape;3370;p10"/>
                <p:cNvGrpSpPr/>
                <p:nvPr/>
              </p:nvGrpSpPr>
              <p:grpSpPr>
                <a:xfrm>
                  <a:off x="213170" y="4739900"/>
                  <a:ext cx="139329" cy="128300"/>
                  <a:chOff x="732600" y="1890325"/>
                  <a:chExt cx="138100" cy="128300"/>
                </a:xfrm>
              </p:grpSpPr>
              <p:sp>
                <p:nvSpPr>
                  <p:cNvPr id="3371" name="Google Shape;3371;p10"/>
                  <p:cNvSpPr/>
                  <p:nvPr/>
                </p:nvSpPr>
                <p:spPr>
                  <a:xfrm>
                    <a:off x="732600" y="1890325"/>
                    <a:ext cx="138100" cy="127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24" h="5101" extrusionOk="0">
                        <a:moveTo>
                          <a:pt x="1431" y="1"/>
                        </a:moveTo>
                        <a:cubicBezTo>
                          <a:pt x="1188" y="1"/>
                          <a:pt x="1025" y="229"/>
                          <a:pt x="1105" y="548"/>
                        </a:cubicBezTo>
                        <a:lnTo>
                          <a:pt x="1368" y="1916"/>
                        </a:lnTo>
                        <a:lnTo>
                          <a:pt x="263" y="2758"/>
                        </a:lnTo>
                        <a:cubicBezTo>
                          <a:pt x="0" y="2968"/>
                          <a:pt x="158" y="3389"/>
                          <a:pt x="474" y="3442"/>
                        </a:cubicBezTo>
                        <a:lnTo>
                          <a:pt x="1842" y="3547"/>
                        </a:lnTo>
                        <a:lnTo>
                          <a:pt x="2315" y="4862"/>
                        </a:lnTo>
                        <a:cubicBezTo>
                          <a:pt x="2372" y="5004"/>
                          <a:pt x="2537" y="5100"/>
                          <a:pt x="2701" y="5100"/>
                        </a:cubicBezTo>
                        <a:cubicBezTo>
                          <a:pt x="2840" y="5100"/>
                          <a:pt x="2979" y="5031"/>
                          <a:pt x="3052" y="4862"/>
                        </a:cubicBezTo>
                        <a:lnTo>
                          <a:pt x="3630" y="3652"/>
                        </a:lnTo>
                        <a:lnTo>
                          <a:pt x="4998" y="3547"/>
                        </a:lnTo>
                        <a:cubicBezTo>
                          <a:pt x="5314" y="3547"/>
                          <a:pt x="5524" y="3126"/>
                          <a:pt x="5261" y="2916"/>
                        </a:cubicBezTo>
                        <a:lnTo>
                          <a:pt x="4209" y="1969"/>
                        </a:lnTo>
                        <a:lnTo>
                          <a:pt x="4630" y="601"/>
                        </a:lnTo>
                        <a:cubicBezTo>
                          <a:pt x="4716" y="343"/>
                          <a:pt x="4486" y="86"/>
                          <a:pt x="4255" y="86"/>
                        </a:cubicBezTo>
                        <a:cubicBezTo>
                          <a:pt x="4204" y="86"/>
                          <a:pt x="4152" y="99"/>
                          <a:pt x="4104" y="128"/>
                        </a:cubicBezTo>
                        <a:lnTo>
                          <a:pt x="2841" y="864"/>
                        </a:lnTo>
                        <a:lnTo>
                          <a:pt x="1684" y="75"/>
                        </a:lnTo>
                        <a:cubicBezTo>
                          <a:pt x="1595" y="24"/>
                          <a:pt x="1509" y="1"/>
                          <a:pt x="1431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372" name="Google Shape;3372;p10"/>
                  <p:cNvSpPr/>
                  <p:nvPr/>
                </p:nvSpPr>
                <p:spPr>
                  <a:xfrm>
                    <a:off x="802300" y="1893750"/>
                    <a:ext cx="42100" cy="23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4" h="938" extrusionOk="0">
                        <a:moveTo>
                          <a:pt x="1447" y="1"/>
                        </a:moveTo>
                        <a:cubicBezTo>
                          <a:pt x="1377" y="1"/>
                          <a:pt x="1299" y="30"/>
                          <a:pt x="1210" y="96"/>
                        </a:cubicBezTo>
                        <a:lnTo>
                          <a:pt x="1" y="780"/>
                        </a:lnTo>
                        <a:lnTo>
                          <a:pt x="316" y="938"/>
                        </a:lnTo>
                        <a:lnTo>
                          <a:pt x="1684" y="148"/>
                        </a:lnTo>
                        <a:cubicBezTo>
                          <a:pt x="1623" y="57"/>
                          <a:pt x="1544" y="1"/>
                          <a:pt x="1447" y="1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5978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373" name="Google Shape;3373;p10"/>
                  <p:cNvSpPr/>
                  <p:nvPr/>
                </p:nvSpPr>
                <p:spPr>
                  <a:xfrm>
                    <a:off x="732600" y="1892325"/>
                    <a:ext cx="74975" cy="126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99" h="5052" extrusionOk="0">
                        <a:moveTo>
                          <a:pt x="1559" y="0"/>
                        </a:moveTo>
                        <a:cubicBezTo>
                          <a:pt x="1320" y="0"/>
                          <a:pt x="1063" y="218"/>
                          <a:pt x="1105" y="468"/>
                        </a:cubicBezTo>
                        <a:lnTo>
                          <a:pt x="1368" y="1836"/>
                        </a:lnTo>
                        <a:lnTo>
                          <a:pt x="263" y="2678"/>
                        </a:lnTo>
                        <a:cubicBezTo>
                          <a:pt x="0" y="2888"/>
                          <a:pt x="158" y="3362"/>
                          <a:pt x="474" y="3362"/>
                        </a:cubicBezTo>
                        <a:lnTo>
                          <a:pt x="1842" y="3467"/>
                        </a:lnTo>
                        <a:lnTo>
                          <a:pt x="2315" y="4782"/>
                        </a:lnTo>
                        <a:cubicBezTo>
                          <a:pt x="2415" y="4949"/>
                          <a:pt x="2578" y="5052"/>
                          <a:pt x="2738" y="5052"/>
                        </a:cubicBezTo>
                        <a:cubicBezTo>
                          <a:pt x="2830" y="5052"/>
                          <a:pt x="2922" y="5017"/>
                          <a:pt x="2999" y="4940"/>
                        </a:cubicBezTo>
                        <a:cubicBezTo>
                          <a:pt x="2894" y="4887"/>
                          <a:pt x="2841" y="4887"/>
                          <a:pt x="2841" y="4782"/>
                        </a:cubicBezTo>
                        <a:lnTo>
                          <a:pt x="2368" y="3467"/>
                        </a:lnTo>
                        <a:lnTo>
                          <a:pt x="1000" y="3362"/>
                        </a:lnTo>
                        <a:cubicBezTo>
                          <a:pt x="684" y="3309"/>
                          <a:pt x="527" y="2888"/>
                          <a:pt x="790" y="2678"/>
                        </a:cubicBezTo>
                        <a:lnTo>
                          <a:pt x="1894" y="1836"/>
                        </a:lnTo>
                        <a:lnTo>
                          <a:pt x="1631" y="468"/>
                        </a:lnTo>
                        <a:cubicBezTo>
                          <a:pt x="1631" y="311"/>
                          <a:pt x="1631" y="205"/>
                          <a:pt x="1789" y="153"/>
                        </a:cubicBezTo>
                        <a:lnTo>
                          <a:pt x="1736" y="48"/>
                        </a:lnTo>
                        <a:cubicBezTo>
                          <a:pt x="1682" y="15"/>
                          <a:pt x="1621" y="0"/>
                          <a:pt x="1559" y="0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5978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</p:grpSp>
          </p:grpSp>
        </p:grpSp>
        <p:grpSp>
          <p:nvGrpSpPr>
            <p:cNvPr id="3374" name="Google Shape;3374;p10"/>
            <p:cNvGrpSpPr/>
            <p:nvPr/>
          </p:nvGrpSpPr>
          <p:grpSpPr>
            <a:xfrm>
              <a:off x="471460" y="61396"/>
              <a:ext cx="9609875" cy="285829"/>
              <a:chOff x="471460" y="61396"/>
              <a:chExt cx="9609875" cy="285829"/>
            </a:xfrm>
          </p:grpSpPr>
          <p:grpSp>
            <p:nvGrpSpPr>
              <p:cNvPr id="3375" name="Google Shape;3375;p10"/>
              <p:cNvGrpSpPr/>
              <p:nvPr/>
            </p:nvGrpSpPr>
            <p:grpSpPr>
              <a:xfrm>
                <a:off x="471460" y="61396"/>
                <a:ext cx="8862425" cy="285829"/>
                <a:chOff x="395260" y="61396"/>
                <a:chExt cx="8862425" cy="285829"/>
              </a:xfrm>
            </p:grpSpPr>
            <p:grpSp>
              <p:nvGrpSpPr>
                <p:cNvPr id="3376" name="Google Shape;3376;p10"/>
                <p:cNvGrpSpPr/>
                <p:nvPr/>
              </p:nvGrpSpPr>
              <p:grpSpPr>
                <a:xfrm rot="5400000">
                  <a:off x="8465008" y="-445452"/>
                  <a:ext cx="278654" cy="1306700"/>
                  <a:chOff x="73845" y="3561500"/>
                  <a:chExt cx="278654" cy="1306700"/>
                </a:xfrm>
              </p:grpSpPr>
              <p:grpSp>
                <p:nvGrpSpPr>
                  <p:cNvPr id="3377" name="Google Shape;3377;p10"/>
                  <p:cNvGrpSpPr/>
                  <p:nvPr/>
                </p:nvGrpSpPr>
                <p:grpSpPr>
                  <a:xfrm>
                    <a:off x="179620" y="39543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3378" name="Google Shape;3378;p10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3379" name="Google Shape;3379;p10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3380" name="Google Shape;3380;p10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3381" name="Google Shape;3381;p10"/>
                  <p:cNvGrpSpPr/>
                  <p:nvPr/>
                </p:nvGrpSpPr>
                <p:grpSpPr>
                  <a:xfrm>
                    <a:off x="116495" y="43471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3382" name="Google Shape;3382;p10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3383" name="Google Shape;3383;p10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3384" name="Google Shape;3384;p10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3385" name="Google Shape;3385;p10"/>
                  <p:cNvGrpSpPr/>
                  <p:nvPr/>
                </p:nvGrpSpPr>
                <p:grpSpPr>
                  <a:xfrm>
                    <a:off x="213170" y="47399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3386" name="Google Shape;3386;p10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3387" name="Google Shape;3387;p10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3388" name="Google Shape;3388;p10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3389" name="Google Shape;3389;p10"/>
                  <p:cNvGrpSpPr/>
                  <p:nvPr/>
                </p:nvGrpSpPr>
                <p:grpSpPr>
                  <a:xfrm>
                    <a:off x="73845" y="35615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3390" name="Google Shape;3390;p10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3391" name="Google Shape;3391;p10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3392" name="Google Shape;3392;p10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</p:grpSp>
            </p:grpSp>
            <p:grpSp>
              <p:nvGrpSpPr>
                <p:cNvPr id="3393" name="Google Shape;3393;p10"/>
                <p:cNvGrpSpPr/>
                <p:nvPr/>
              </p:nvGrpSpPr>
              <p:grpSpPr>
                <a:xfrm rot="5400000">
                  <a:off x="3923120" y="-3466465"/>
                  <a:ext cx="285829" cy="7341550"/>
                  <a:chOff x="73845" y="36500"/>
                  <a:chExt cx="285829" cy="7341550"/>
                </a:xfrm>
              </p:grpSpPr>
              <p:grpSp>
                <p:nvGrpSpPr>
                  <p:cNvPr id="3394" name="Google Shape;3394;p10"/>
                  <p:cNvGrpSpPr/>
                  <p:nvPr/>
                </p:nvGrpSpPr>
                <p:grpSpPr>
                  <a:xfrm>
                    <a:off x="73845" y="4538300"/>
                    <a:ext cx="285829" cy="2839750"/>
                    <a:chOff x="73845" y="3561500"/>
                    <a:chExt cx="285829" cy="2839750"/>
                  </a:xfrm>
                </p:grpSpPr>
                <p:grpSp>
                  <p:nvGrpSpPr>
                    <p:cNvPr id="3395" name="Google Shape;3395;p10"/>
                    <p:cNvGrpSpPr/>
                    <p:nvPr/>
                  </p:nvGrpSpPr>
                  <p:grpSpPr>
                    <a:xfrm>
                      <a:off x="73845" y="3561500"/>
                      <a:ext cx="278654" cy="1306700"/>
                      <a:chOff x="73845" y="3561500"/>
                      <a:chExt cx="278654" cy="1306700"/>
                    </a:xfrm>
                  </p:grpSpPr>
                  <p:grpSp>
                    <p:nvGrpSpPr>
                      <p:cNvPr id="3396" name="Google Shape;3396;p10"/>
                      <p:cNvGrpSpPr/>
                      <p:nvPr/>
                    </p:nvGrpSpPr>
                    <p:grpSpPr>
                      <a:xfrm>
                        <a:off x="179620" y="39543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3397" name="Google Shape;3397;p10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3398" name="Google Shape;3398;p10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3399" name="Google Shape;3399;p10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</p:grpSp>
                  <p:grpSp>
                    <p:nvGrpSpPr>
                      <p:cNvPr id="3400" name="Google Shape;3400;p10"/>
                      <p:cNvGrpSpPr/>
                      <p:nvPr/>
                    </p:nvGrpSpPr>
                    <p:grpSpPr>
                      <a:xfrm>
                        <a:off x="116495" y="43471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3401" name="Google Shape;3401;p10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3402" name="Google Shape;3402;p10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3403" name="Google Shape;3403;p10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</p:grpSp>
                  <p:grpSp>
                    <p:nvGrpSpPr>
                      <p:cNvPr id="3404" name="Google Shape;3404;p10"/>
                      <p:cNvGrpSpPr/>
                      <p:nvPr/>
                    </p:nvGrpSpPr>
                    <p:grpSpPr>
                      <a:xfrm>
                        <a:off x="213170" y="47399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3405" name="Google Shape;3405;p10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3406" name="Google Shape;3406;p10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3407" name="Google Shape;3407;p10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</p:grpSp>
                  <p:grpSp>
                    <p:nvGrpSpPr>
                      <p:cNvPr id="3408" name="Google Shape;3408;p10"/>
                      <p:cNvGrpSpPr/>
                      <p:nvPr/>
                    </p:nvGrpSpPr>
                    <p:grpSpPr>
                      <a:xfrm>
                        <a:off x="73845" y="35615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3409" name="Google Shape;3409;p10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3410" name="Google Shape;3410;p10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3411" name="Google Shape;3411;p10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</p:grpSp>
                </p:grpSp>
                <p:grpSp>
                  <p:nvGrpSpPr>
                    <p:cNvPr id="3412" name="Google Shape;3412;p10"/>
                    <p:cNvGrpSpPr/>
                    <p:nvPr/>
                  </p:nvGrpSpPr>
                  <p:grpSpPr>
                    <a:xfrm>
                      <a:off x="81020" y="5094550"/>
                      <a:ext cx="278654" cy="1306700"/>
                      <a:chOff x="73845" y="3561500"/>
                      <a:chExt cx="278654" cy="1306700"/>
                    </a:xfrm>
                  </p:grpSpPr>
                  <p:grpSp>
                    <p:nvGrpSpPr>
                      <p:cNvPr id="3413" name="Google Shape;3413;p10"/>
                      <p:cNvGrpSpPr/>
                      <p:nvPr/>
                    </p:nvGrpSpPr>
                    <p:grpSpPr>
                      <a:xfrm>
                        <a:off x="179620" y="39543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3414" name="Google Shape;3414;p10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3415" name="Google Shape;3415;p10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3416" name="Google Shape;3416;p10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</p:grpSp>
                  <p:grpSp>
                    <p:nvGrpSpPr>
                      <p:cNvPr id="3417" name="Google Shape;3417;p10"/>
                      <p:cNvGrpSpPr/>
                      <p:nvPr/>
                    </p:nvGrpSpPr>
                    <p:grpSpPr>
                      <a:xfrm>
                        <a:off x="116495" y="43471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3418" name="Google Shape;3418;p10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3419" name="Google Shape;3419;p10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3420" name="Google Shape;3420;p10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</p:grpSp>
                  <p:grpSp>
                    <p:nvGrpSpPr>
                      <p:cNvPr id="3421" name="Google Shape;3421;p10"/>
                      <p:cNvGrpSpPr/>
                      <p:nvPr/>
                    </p:nvGrpSpPr>
                    <p:grpSpPr>
                      <a:xfrm>
                        <a:off x="213170" y="47399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3422" name="Google Shape;3422;p10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3423" name="Google Shape;3423;p10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3424" name="Google Shape;3424;p10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</p:grpSp>
                  <p:grpSp>
                    <p:nvGrpSpPr>
                      <p:cNvPr id="3425" name="Google Shape;3425;p10"/>
                      <p:cNvGrpSpPr/>
                      <p:nvPr/>
                    </p:nvGrpSpPr>
                    <p:grpSpPr>
                      <a:xfrm>
                        <a:off x="73845" y="35615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3426" name="Google Shape;3426;p10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3427" name="Google Shape;3427;p10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3428" name="Google Shape;3428;p10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</p:grpSp>
                </p:grpSp>
              </p:grpSp>
              <p:grpSp>
                <p:nvGrpSpPr>
                  <p:cNvPr id="3429" name="Google Shape;3429;p10"/>
                  <p:cNvGrpSpPr/>
                  <p:nvPr/>
                </p:nvGrpSpPr>
                <p:grpSpPr>
                  <a:xfrm>
                    <a:off x="73845" y="1524775"/>
                    <a:ext cx="285829" cy="2839750"/>
                    <a:chOff x="73845" y="3561500"/>
                    <a:chExt cx="285829" cy="2839750"/>
                  </a:xfrm>
                </p:grpSpPr>
                <p:grpSp>
                  <p:nvGrpSpPr>
                    <p:cNvPr id="3430" name="Google Shape;3430;p10"/>
                    <p:cNvGrpSpPr/>
                    <p:nvPr/>
                  </p:nvGrpSpPr>
                  <p:grpSpPr>
                    <a:xfrm>
                      <a:off x="73845" y="3561500"/>
                      <a:ext cx="278654" cy="1306700"/>
                      <a:chOff x="73845" y="3561500"/>
                      <a:chExt cx="278654" cy="1306700"/>
                    </a:xfrm>
                  </p:grpSpPr>
                  <p:grpSp>
                    <p:nvGrpSpPr>
                      <p:cNvPr id="3431" name="Google Shape;3431;p10"/>
                      <p:cNvGrpSpPr/>
                      <p:nvPr/>
                    </p:nvGrpSpPr>
                    <p:grpSpPr>
                      <a:xfrm>
                        <a:off x="179620" y="39543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3432" name="Google Shape;3432;p10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3433" name="Google Shape;3433;p10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3434" name="Google Shape;3434;p10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</p:grpSp>
                  <p:grpSp>
                    <p:nvGrpSpPr>
                      <p:cNvPr id="3435" name="Google Shape;3435;p10"/>
                      <p:cNvGrpSpPr/>
                      <p:nvPr/>
                    </p:nvGrpSpPr>
                    <p:grpSpPr>
                      <a:xfrm>
                        <a:off x="116495" y="43471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3436" name="Google Shape;3436;p10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3437" name="Google Shape;3437;p10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3438" name="Google Shape;3438;p10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</p:grpSp>
                  <p:grpSp>
                    <p:nvGrpSpPr>
                      <p:cNvPr id="3439" name="Google Shape;3439;p10"/>
                      <p:cNvGrpSpPr/>
                      <p:nvPr/>
                    </p:nvGrpSpPr>
                    <p:grpSpPr>
                      <a:xfrm>
                        <a:off x="213170" y="47399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3440" name="Google Shape;3440;p10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3441" name="Google Shape;3441;p10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3442" name="Google Shape;3442;p10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</p:grpSp>
                  <p:grpSp>
                    <p:nvGrpSpPr>
                      <p:cNvPr id="3443" name="Google Shape;3443;p10"/>
                      <p:cNvGrpSpPr/>
                      <p:nvPr/>
                    </p:nvGrpSpPr>
                    <p:grpSpPr>
                      <a:xfrm>
                        <a:off x="73845" y="35615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3444" name="Google Shape;3444;p10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3445" name="Google Shape;3445;p10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3446" name="Google Shape;3446;p10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</p:grpSp>
                </p:grpSp>
                <p:grpSp>
                  <p:nvGrpSpPr>
                    <p:cNvPr id="3447" name="Google Shape;3447;p10"/>
                    <p:cNvGrpSpPr/>
                    <p:nvPr/>
                  </p:nvGrpSpPr>
                  <p:grpSpPr>
                    <a:xfrm>
                      <a:off x="81020" y="5094550"/>
                      <a:ext cx="278654" cy="1306700"/>
                      <a:chOff x="73845" y="3561500"/>
                      <a:chExt cx="278654" cy="1306700"/>
                    </a:xfrm>
                  </p:grpSpPr>
                  <p:grpSp>
                    <p:nvGrpSpPr>
                      <p:cNvPr id="3448" name="Google Shape;3448;p10"/>
                      <p:cNvGrpSpPr/>
                      <p:nvPr/>
                    </p:nvGrpSpPr>
                    <p:grpSpPr>
                      <a:xfrm>
                        <a:off x="179620" y="39543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3449" name="Google Shape;3449;p10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3450" name="Google Shape;3450;p10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3451" name="Google Shape;3451;p10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</p:grpSp>
                  <p:grpSp>
                    <p:nvGrpSpPr>
                      <p:cNvPr id="3452" name="Google Shape;3452;p10"/>
                      <p:cNvGrpSpPr/>
                      <p:nvPr/>
                    </p:nvGrpSpPr>
                    <p:grpSpPr>
                      <a:xfrm>
                        <a:off x="116495" y="43471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3453" name="Google Shape;3453;p10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3454" name="Google Shape;3454;p10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3455" name="Google Shape;3455;p10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</p:grpSp>
                  <p:grpSp>
                    <p:nvGrpSpPr>
                      <p:cNvPr id="3456" name="Google Shape;3456;p10"/>
                      <p:cNvGrpSpPr/>
                      <p:nvPr/>
                    </p:nvGrpSpPr>
                    <p:grpSpPr>
                      <a:xfrm>
                        <a:off x="213170" y="47399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3457" name="Google Shape;3457;p10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3458" name="Google Shape;3458;p10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3459" name="Google Shape;3459;p10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</p:grpSp>
                  <p:grpSp>
                    <p:nvGrpSpPr>
                      <p:cNvPr id="3460" name="Google Shape;3460;p10"/>
                      <p:cNvGrpSpPr/>
                      <p:nvPr/>
                    </p:nvGrpSpPr>
                    <p:grpSpPr>
                      <a:xfrm>
                        <a:off x="73845" y="35615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3461" name="Google Shape;3461;p10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3462" name="Google Shape;3462;p10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3463" name="Google Shape;3463;p10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</p:grpSp>
                </p:grpSp>
              </p:grpSp>
              <p:grpSp>
                <p:nvGrpSpPr>
                  <p:cNvPr id="3464" name="Google Shape;3464;p10"/>
                  <p:cNvGrpSpPr/>
                  <p:nvPr/>
                </p:nvGrpSpPr>
                <p:grpSpPr>
                  <a:xfrm>
                    <a:off x="81020" y="36500"/>
                    <a:ext cx="278654" cy="1306700"/>
                    <a:chOff x="73845" y="3561500"/>
                    <a:chExt cx="278654" cy="1306700"/>
                  </a:xfrm>
                </p:grpSpPr>
                <p:grpSp>
                  <p:nvGrpSpPr>
                    <p:cNvPr id="3465" name="Google Shape;3465;p10"/>
                    <p:cNvGrpSpPr/>
                    <p:nvPr/>
                  </p:nvGrpSpPr>
                  <p:grpSpPr>
                    <a:xfrm>
                      <a:off x="179620" y="39543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3466" name="Google Shape;3466;p10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3467" name="Google Shape;3467;p10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3468" name="Google Shape;3468;p10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</p:grpSp>
                <p:grpSp>
                  <p:nvGrpSpPr>
                    <p:cNvPr id="3469" name="Google Shape;3469;p10"/>
                    <p:cNvGrpSpPr/>
                    <p:nvPr/>
                  </p:nvGrpSpPr>
                  <p:grpSpPr>
                    <a:xfrm>
                      <a:off x="116495" y="43471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3470" name="Google Shape;3470;p10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3471" name="Google Shape;3471;p10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3472" name="Google Shape;3472;p10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</p:grpSp>
                <p:grpSp>
                  <p:nvGrpSpPr>
                    <p:cNvPr id="3473" name="Google Shape;3473;p10"/>
                    <p:cNvGrpSpPr/>
                    <p:nvPr/>
                  </p:nvGrpSpPr>
                  <p:grpSpPr>
                    <a:xfrm>
                      <a:off x="213170" y="47399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3474" name="Google Shape;3474;p10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3475" name="Google Shape;3475;p10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3476" name="Google Shape;3476;p10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</p:grpSp>
                <p:grpSp>
                  <p:nvGrpSpPr>
                    <p:cNvPr id="3477" name="Google Shape;3477;p10"/>
                    <p:cNvGrpSpPr/>
                    <p:nvPr/>
                  </p:nvGrpSpPr>
                  <p:grpSpPr>
                    <a:xfrm>
                      <a:off x="73845" y="35615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3478" name="Google Shape;3478;p10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3479" name="Google Shape;3479;p10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3480" name="Google Shape;3480;p10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</p:grpSp>
              </p:grpSp>
            </p:grpSp>
          </p:grpSp>
          <p:grpSp>
            <p:nvGrpSpPr>
              <p:cNvPr id="3481" name="Google Shape;3481;p10"/>
              <p:cNvGrpSpPr/>
              <p:nvPr/>
            </p:nvGrpSpPr>
            <p:grpSpPr>
              <a:xfrm rot="5400000">
                <a:off x="9702783" y="-38502"/>
                <a:ext cx="236004" cy="521100"/>
                <a:chOff x="116495" y="4347100"/>
                <a:chExt cx="236004" cy="521100"/>
              </a:xfrm>
            </p:grpSpPr>
            <p:grpSp>
              <p:nvGrpSpPr>
                <p:cNvPr id="3482" name="Google Shape;3482;p10"/>
                <p:cNvGrpSpPr/>
                <p:nvPr/>
              </p:nvGrpSpPr>
              <p:grpSpPr>
                <a:xfrm>
                  <a:off x="116495" y="4347100"/>
                  <a:ext cx="139329" cy="128300"/>
                  <a:chOff x="732600" y="1890325"/>
                  <a:chExt cx="138100" cy="128300"/>
                </a:xfrm>
              </p:grpSpPr>
              <p:sp>
                <p:nvSpPr>
                  <p:cNvPr id="3483" name="Google Shape;3483;p10"/>
                  <p:cNvSpPr/>
                  <p:nvPr/>
                </p:nvSpPr>
                <p:spPr>
                  <a:xfrm>
                    <a:off x="732600" y="1890325"/>
                    <a:ext cx="138100" cy="127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24" h="5101" extrusionOk="0">
                        <a:moveTo>
                          <a:pt x="1431" y="1"/>
                        </a:moveTo>
                        <a:cubicBezTo>
                          <a:pt x="1188" y="1"/>
                          <a:pt x="1025" y="229"/>
                          <a:pt x="1105" y="548"/>
                        </a:cubicBezTo>
                        <a:lnTo>
                          <a:pt x="1368" y="1916"/>
                        </a:lnTo>
                        <a:lnTo>
                          <a:pt x="263" y="2758"/>
                        </a:lnTo>
                        <a:cubicBezTo>
                          <a:pt x="0" y="2968"/>
                          <a:pt x="158" y="3389"/>
                          <a:pt x="474" y="3442"/>
                        </a:cubicBezTo>
                        <a:lnTo>
                          <a:pt x="1842" y="3547"/>
                        </a:lnTo>
                        <a:lnTo>
                          <a:pt x="2315" y="4862"/>
                        </a:lnTo>
                        <a:cubicBezTo>
                          <a:pt x="2372" y="5004"/>
                          <a:pt x="2537" y="5100"/>
                          <a:pt x="2701" y="5100"/>
                        </a:cubicBezTo>
                        <a:cubicBezTo>
                          <a:pt x="2840" y="5100"/>
                          <a:pt x="2979" y="5031"/>
                          <a:pt x="3052" y="4862"/>
                        </a:cubicBezTo>
                        <a:lnTo>
                          <a:pt x="3630" y="3652"/>
                        </a:lnTo>
                        <a:lnTo>
                          <a:pt x="4998" y="3547"/>
                        </a:lnTo>
                        <a:cubicBezTo>
                          <a:pt x="5314" y="3547"/>
                          <a:pt x="5524" y="3126"/>
                          <a:pt x="5261" y="2916"/>
                        </a:cubicBezTo>
                        <a:lnTo>
                          <a:pt x="4209" y="1969"/>
                        </a:lnTo>
                        <a:lnTo>
                          <a:pt x="4630" y="601"/>
                        </a:lnTo>
                        <a:cubicBezTo>
                          <a:pt x="4716" y="343"/>
                          <a:pt x="4486" y="86"/>
                          <a:pt x="4255" y="86"/>
                        </a:cubicBezTo>
                        <a:cubicBezTo>
                          <a:pt x="4204" y="86"/>
                          <a:pt x="4152" y="99"/>
                          <a:pt x="4104" y="128"/>
                        </a:cubicBezTo>
                        <a:lnTo>
                          <a:pt x="2841" y="864"/>
                        </a:lnTo>
                        <a:lnTo>
                          <a:pt x="1684" y="75"/>
                        </a:lnTo>
                        <a:cubicBezTo>
                          <a:pt x="1595" y="24"/>
                          <a:pt x="1509" y="1"/>
                          <a:pt x="1431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484" name="Google Shape;3484;p10"/>
                  <p:cNvSpPr/>
                  <p:nvPr/>
                </p:nvSpPr>
                <p:spPr>
                  <a:xfrm>
                    <a:off x="802300" y="1893750"/>
                    <a:ext cx="42100" cy="23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4" h="938" extrusionOk="0">
                        <a:moveTo>
                          <a:pt x="1447" y="1"/>
                        </a:moveTo>
                        <a:cubicBezTo>
                          <a:pt x="1377" y="1"/>
                          <a:pt x="1299" y="30"/>
                          <a:pt x="1210" y="96"/>
                        </a:cubicBezTo>
                        <a:lnTo>
                          <a:pt x="1" y="780"/>
                        </a:lnTo>
                        <a:lnTo>
                          <a:pt x="316" y="938"/>
                        </a:lnTo>
                        <a:lnTo>
                          <a:pt x="1684" y="148"/>
                        </a:lnTo>
                        <a:cubicBezTo>
                          <a:pt x="1623" y="57"/>
                          <a:pt x="1544" y="1"/>
                          <a:pt x="1447" y="1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5978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485" name="Google Shape;3485;p10"/>
                  <p:cNvSpPr/>
                  <p:nvPr/>
                </p:nvSpPr>
                <p:spPr>
                  <a:xfrm>
                    <a:off x="732600" y="1892325"/>
                    <a:ext cx="74975" cy="126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99" h="5052" extrusionOk="0">
                        <a:moveTo>
                          <a:pt x="1559" y="0"/>
                        </a:moveTo>
                        <a:cubicBezTo>
                          <a:pt x="1320" y="0"/>
                          <a:pt x="1063" y="218"/>
                          <a:pt x="1105" y="468"/>
                        </a:cubicBezTo>
                        <a:lnTo>
                          <a:pt x="1368" y="1836"/>
                        </a:lnTo>
                        <a:lnTo>
                          <a:pt x="263" y="2678"/>
                        </a:lnTo>
                        <a:cubicBezTo>
                          <a:pt x="0" y="2888"/>
                          <a:pt x="158" y="3362"/>
                          <a:pt x="474" y="3362"/>
                        </a:cubicBezTo>
                        <a:lnTo>
                          <a:pt x="1842" y="3467"/>
                        </a:lnTo>
                        <a:lnTo>
                          <a:pt x="2315" y="4782"/>
                        </a:lnTo>
                        <a:cubicBezTo>
                          <a:pt x="2415" y="4949"/>
                          <a:pt x="2578" y="5052"/>
                          <a:pt x="2738" y="5052"/>
                        </a:cubicBezTo>
                        <a:cubicBezTo>
                          <a:pt x="2830" y="5052"/>
                          <a:pt x="2922" y="5017"/>
                          <a:pt x="2999" y="4940"/>
                        </a:cubicBezTo>
                        <a:cubicBezTo>
                          <a:pt x="2894" y="4887"/>
                          <a:pt x="2841" y="4887"/>
                          <a:pt x="2841" y="4782"/>
                        </a:cubicBezTo>
                        <a:lnTo>
                          <a:pt x="2368" y="3467"/>
                        </a:lnTo>
                        <a:lnTo>
                          <a:pt x="1000" y="3362"/>
                        </a:lnTo>
                        <a:cubicBezTo>
                          <a:pt x="684" y="3309"/>
                          <a:pt x="527" y="2888"/>
                          <a:pt x="790" y="2678"/>
                        </a:cubicBezTo>
                        <a:lnTo>
                          <a:pt x="1894" y="1836"/>
                        </a:lnTo>
                        <a:lnTo>
                          <a:pt x="1631" y="468"/>
                        </a:lnTo>
                        <a:cubicBezTo>
                          <a:pt x="1631" y="311"/>
                          <a:pt x="1631" y="205"/>
                          <a:pt x="1789" y="153"/>
                        </a:cubicBezTo>
                        <a:lnTo>
                          <a:pt x="1736" y="48"/>
                        </a:lnTo>
                        <a:cubicBezTo>
                          <a:pt x="1682" y="15"/>
                          <a:pt x="1621" y="0"/>
                          <a:pt x="1559" y="0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5978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3486" name="Google Shape;3486;p10"/>
                <p:cNvGrpSpPr/>
                <p:nvPr/>
              </p:nvGrpSpPr>
              <p:grpSpPr>
                <a:xfrm>
                  <a:off x="213170" y="4739900"/>
                  <a:ext cx="139329" cy="128300"/>
                  <a:chOff x="732600" y="1890325"/>
                  <a:chExt cx="138100" cy="128300"/>
                </a:xfrm>
              </p:grpSpPr>
              <p:sp>
                <p:nvSpPr>
                  <p:cNvPr id="3487" name="Google Shape;3487;p10"/>
                  <p:cNvSpPr/>
                  <p:nvPr/>
                </p:nvSpPr>
                <p:spPr>
                  <a:xfrm>
                    <a:off x="732600" y="1890325"/>
                    <a:ext cx="138100" cy="127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24" h="5101" extrusionOk="0">
                        <a:moveTo>
                          <a:pt x="1431" y="1"/>
                        </a:moveTo>
                        <a:cubicBezTo>
                          <a:pt x="1188" y="1"/>
                          <a:pt x="1025" y="229"/>
                          <a:pt x="1105" y="548"/>
                        </a:cubicBezTo>
                        <a:lnTo>
                          <a:pt x="1368" y="1916"/>
                        </a:lnTo>
                        <a:lnTo>
                          <a:pt x="263" y="2758"/>
                        </a:lnTo>
                        <a:cubicBezTo>
                          <a:pt x="0" y="2968"/>
                          <a:pt x="158" y="3389"/>
                          <a:pt x="474" y="3442"/>
                        </a:cubicBezTo>
                        <a:lnTo>
                          <a:pt x="1842" y="3547"/>
                        </a:lnTo>
                        <a:lnTo>
                          <a:pt x="2315" y="4862"/>
                        </a:lnTo>
                        <a:cubicBezTo>
                          <a:pt x="2372" y="5004"/>
                          <a:pt x="2537" y="5100"/>
                          <a:pt x="2701" y="5100"/>
                        </a:cubicBezTo>
                        <a:cubicBezTo>
                          <a:pt x="2840" y="5100"/>
                          <a:pt x="2979" y="5031"/>
                          <a:pt x="3052" y="4862"/>
                        </a:cubicBezTo>
                        <a:lnTo>
                          <a:pt x="3630" y="3652"/>
                        </a:lnTo>
                        <a:lnTo>
                          <a:pt x="4998" y="3547"/>
                        </a:lnTo>
                        <a:cubicBezTo>
                          <a:pt x="5314" y="3547"/>
                          <a:pt x="5524" y="3126"/>
                          <a:pt x="5261" y="2916"/>
                        </a:cubicBezTo>
                        <a:lnTo>
                          <a:pt x="4209" y="1969"/>
                        </a:lnTo>
                        <a:lnTo>
                          <a:pt x="4630" y="601"/>
                        </a:lnTo>
                        <a:cubicBezTo>
                          <a:pt x="4716" y="343"/>
                          <a:pt x="4486" y="86"/>
                          <a:pt x="4255" y="86"/>
                        </a:cubicBezTo>
                        <a:cubicBezTo>
                          <a:pt x="4204" y="86"/>
                          <a:pt x="4152" y="99"/>
                          <a:pt x="4104" y="128"/>
                        </a:cubicBezTo>
                        <a:lnTo>
                          <a:pt x="2841" y="864"/>
                        </a:lnTo>
                        <a:lnTo>
                          <a:pt x="1684" y="75"/>
                        </a:lnTo>
                        <a:cubicBezTo>
                          <a:pt x="1595" y="24"/>
                          <a:pt x="1509" y="1"/>
                          <a:pt x="1431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488" name="Google Shape;3488;p10"/>
                  <p:cNvSpPr/>
                  <p:nvPr/>
                </p:nvSpPr>
                <p:spPr>
                  <a:xfrm>
                    <a:off x="802300" y="1893750"/>
                    <a:ext cx="42100" cy="23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4" h="938" extrusionOk="0">
                        <a:moveTo>
                          <a:pt x="1447" y="1"/>
                        </a:moveTo>
                        <a:cubicBezTo>
                          <a:pt x="1377" y="1"/>
                          <a:pt x="1299" y="30"/>
                          <a:pt x="1210" y="96"/>
                        </a:cubicBezTo>
                        <a:lnTo>
                          <a:pt x="1" y="780"/>
                        </a:lnTo>
                        <a:lnTo>
                          <a:pt x="316" y="938"/>
                        </a:lnTo>
                        <a:lnTo>
                          <a:pt x="1684" y="148"/>
                        </a:lnTo>
                        <a:cubicBezTo>
                          <a:pt x="1623" y="57"/>
                          <a:pt x="1544" y="1"/>
                          <a:pt x="1447" y="1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5978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489" name="Google Shape;3489;p10"/>
                  <p:cNvSpPr/>
                  <p:nvPr/>
                </p:nvSpPr>
                <p:spPr>
                  <a:xfrm>
                    <a:off x="732600" y="1892325"/>
                    <a:ext cx="74975" cy="126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99" h="5052" extrusionOk="0">
                        <a:moveTo>
                          <a:pt x="1559" y="0"/>
                        </a:moveTo>
                        <a:cubicBezTo>
                          <a:pt x="1320" y="0"/>
                          <a:pt x="1063" y="218"/>
                          <a:pt x="1105" y="468"/>
                        </a:cubicBezTo>
                        <a:lnTo>
                          <a:pt x="1368" y="1836"/>
                        </a:lnTo>
                        <a:lnTo>
                          <a:pt x="263" y="2678"/>
                        </a:lnTo>
                        <a:cubicBezTo>
                          <a:pt x="0" y="2888"/>
                          <a:pt x="158" y="3362"/>
                          <a:pt x="474" y="3362"/>
                        </a:cubicBezTo>
                        <a:lnTo>
                          <a:pt x="1842" y="3467"/>
                        </a:lnTo>
                        <a:lnTo>
                          <a:pt x="2315" y="4782"/>
                        </a:lnTo>
                        <a:cubicBezTo>
                          <a:pt x="2415" y="4949"/>
                          <a:pt x="2578" y="5052"/>
                          <a:pt x="2738" y="5052"/>
                        </a:cubicBezTo>
                        <a:cubicBezTo>
                          <a:pt x="2830" y="5052"/>
                          <a:pt x="2922" y="5017"/>
                          <a:pt x="2999" y="4940"/>
                        </a:cubicBezTo>
                        <a:cubicBezTo>
                          <a:pt x="2894" y="4887"/>
                          <a:pt x="2841" y="4887"/>
                          <a:pt x="2841" y="4782"/>
                        </a:cubicBezTo>
                        <a:lnTo>
                          <a:pt x="2368" y="3467"/>
                        </a:lnTo>
                        <a:lnTo>
                          <a:pt x="1000" y="3362"/>
                        </a:lnTo>
                        <a:cubicBezTo>
                          <a:pt x="684" y="3309"/>
                          <a:pt x="527" y="2888"/>
                          <a:pt x="790" y="2678"/>
                        </a:cubicBezTo>
                        <a:lnTo>
                          <a:pt x="1894" y="1836"/>
                        </a:lnTo>
                        <a:lnTo>
                          <a:pt x="1631" y="468"/>
                        </a:lnTo>
                        <a:cubicBezTo>
                          <a:pt x="1631" y="311"/>
                          <a:pt x="1631" y="205"/>
                          <a:pt x="1789" y="153"/>
                        </a:cubicBezTo>
                        <a:lnTo>
                          <a:pt x="1736" y="48"/>
                        </a:lnTo>
                        <a:cubicBezTo>
                          <a:pt x="1682" y="15"/>
                          <a:pt x="1621" y="0"/>
                          <a:pt x="1559" y="0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5978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</p:grpSp>
          </p:grpSp>
        </p:grpSp>
        <p:grpSp>
          <p:nvGrpSpPr>
            <p:cNvPr id="3490" name="Google Shape;3490;p10"/>
            <p:cNvGrpSpPr/>
            <p:nvPr/>
          </p:nvGrpSpPr>
          <p:grpSpPr>
            <a:xfrm>
              <a:off x="73845" y="98713"/>
              <a:ext cx="285829" cy="7341550"/>
              <a:chOff x="73845" y="36500"/>
              <a:chExt cx="285829" cy="7341550"/>
            </a:xfrm>
          </p:grpSpPr>
          <p:grpSp>
            <p:nvGrpSpPr>
              <p:cNvPr id="3491" name="Google Shape;3491;p10"/>
              <p:cNvGrpSpPr/>
              <p:nvPr/>
            </p:nvGrpSpPr>
            <p:grpSpPr>
              <a:xfrm>
                <a:off x="73845" y="4538300"/>
                <a:ext cx="285829" cy="2839750"/>
                <a:chOff x="73845" y="3561500"/>
                <a:chExt cx="285829" cy="2839750"/>
              </a:xfrm>
            </p:grpSpPr>
            <p:grpSp>
              <p:nvGrpSpPr>
                <p:cNvPr id="3492" name="Google Shape;3492;p10"/>
                <p:cNvGrpSpPr/>
                <p:nvPr/>
              </p:nvGrpSpPr>
              <p:grpSpPr>
                <a:xfrm>
                  <a:off x="73845" y="3561500"/>
                  <a:ext cx="278654" cy="1306700"/>
                  <a:chOff x="73845" y="3561500"/>
                  <a:chExt cx="278654" cy="1306700"/>
                </a:xfrm>
              </p:grpSpPr>
              <p:grpSp>
                <p:nvGrpSpPr>
                  <p:cNvPr id="3493" name="Google Shape;3493;p10"/>
                  <p:cNvGrpSpPr/>
                  <p:nvPr/>
                </p:nvGrpSpPr>
                <p:grpSpPr>
                  <a:xfrm>
                    <a:off x="179620" y="39543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3494" name="Google Shape;3494;p10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3495" name="Google Shape;3495;p10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3496" name="Google Shape;3496;p10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3497" name="Google Shape;3497;p10"/>
                  <p:cNvGrpSpPr/>
                  <p:nvPr/>
                </p:nvGrpSpPr>
                <p:grpSpPr>
                  <a:xfrm>
                    <a:off x="116495" y="43471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3498" name="Google Shape;3498;p10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3499" name="Google Shape;3499;p10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3500" name="Google Shape;3500;p10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3501" name="Google Shape;3501;p10"/>
                  <p:cNvGrpSpPr/>
                  <p:nvPr/>
                </p:nvGrpSpPr>
                <p:grpSpPr>
                  <a:xfrm>
                    <a:off x="213170" y="47399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3502" name="Google Shape;3502;p10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3503" name="Google Shape;3503;p10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3504" name="Google Shape;3504;p10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3505" name="Google Shape;3505;p10"/>
                  <p:cNvGrpSpPr/>
                  <p:nvPr/>
                </p:nvGrpSpPr>
                <p:grpSpPr>
                  <a:xfrm>
                    <a:off x="73845" y="35615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3506" name="Google Shape;3506;p10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3507" name="Google Shape;3507;p10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3508" name="Google Shape;3508;p10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</p:grpSp>
            </p:grpSp>
            <p:grpSp>
              <p:nvGrpSpPr>
                <p:cNvPr id="3509" name="Google Shape;3509;p10"/>
                <p:cNvGrpSpPr/>
                <p:nvPr/>
              </p:nvGrpSpPr>
              <p:grpSpPr>
                <a:xfrm>
                  <a:off x="81020" y="5094550"/>
                  <a:ext cx="278654" cy="1306700"/>
                  <a:chOff x="73845" y="3561500"/>
                  <a:chExt cx="278654" cy="1306700"/>
                </a:xfrm>
              </p:grpSpPr>
              <p:grpSp>
                <p:nvGrpSpPr>
                  <p:cNvPr id="3510" name="Google Shape;3510;p10"/>
                  <p:cNvGrpSpPr/>
                  <p:nvPr/>
                </p:nvGrpSpPr>
                <p:grpSpPr>
                  <a:xfrm>
                    <a:off x="179620" y="39543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3511" name="Google Shape;3511;p10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3512" name="Google Shape;3512;p10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3513" name="Google Shape;3513;p10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3514" name="Google Shape;3514;p10"/>
                  <p:cNvGrpSpPr/>
                  <p:nvPr/>
                </p:nvGrpSpPr>
                <p:grpSpPr>
                  <a:xfrm>
                    <a:off x="116495" y="43471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3515" name="Google Shape;3515;p10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3516" name="Google Shape;3516;p10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3517" name="Google Shape;3517;p10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3518" name="Google Shape;3518;p10"/>
                  <p:cNvGrpSpPr/>
                  <p:nvPr/>
                </p:nvGrpSpPr>
                <p:grpSpPr>
                  <a:xfrm>
                    <a:off x="213170" y="47399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3519" name="Google Shape;3519;p10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3520" name="Google Shape;3520;p10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3521" name="Google Shape;3521;p10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3522" name="Google Shape;3522;p10"/>
                  <p:cNvGrpSpPr/>
                  <p:nvPr/>
                </p:nvGrpSpPr>
                <p:grpSpPr>
                  <a:xfrm>
                    <a:off x="73845" y="35615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3523" name="Google Shape;3523;p10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3524" name="Google Shape;3524;p10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3525" name="Google Shape;3525;p10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</p:grpSp>
            </p:grpSp>
          </p:grpSp>
          <p:grpSp>
            <p:nvGrpSpPr>
              <p:cNvPr id="3526" name="Google Shape;3526;p10"/>
              <p:cNvGrpSpPr/>
              <p:nvPr/>
            </p:nvGrpSpPr>
            <p:grpSpPr>
              <a:xfrm>
                <a:off x="73845" y="1524775"/>
                <a:ext cx="285829" cy="2839750"/>
                <a:chOff x="73845" y="3561500"/>
                <a:chExt cx="285829" cy="2839750"/>
              </a:xfrm>
            </p:grpSpPr>
            <p:grpSp>
              <p:nvGrpSpPr>
                <p:cNvPr id="3527" name="Google Shape;3527;p10"/>
                <p:cNvGrpSpPr/>
                <p:nvPr/>
              </p:nvGrpSpPr>
              <p:grpSpPr>
                <a:xfrm>
                  <a:off x="73845" y="3561500"/>
                  <a:ext cx="278654" cy="1306700"/>
                  <a:chOff x="73845" y="3561500"/>
                  <a:chExt cx="278654" cy="1306700"/>
                </a:xfrm>
              </p:grpSpPr>
              <p:grpSp>
                <p:nvGrpSpPr>
                  <p:cNvPr id="3528" name="Google Shape;3528;p10"/>
                  <p:cNvGrpSpPr/>
                  <p:nvPr/>
                </p:nvGrpSpPr>
                <p:grpSpPr>
                  <a:xfrm>
                    <a:off x="179620" y="39543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3529" name="Google Shape;3529;p10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3530" name="Google Shape;3530;p10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3531" name="Google Shape;3531;p10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3532" name="Google Shape;3532;p10"/>
                  <p:cNvGrpSpPr/>
                  <p:nvPr/>
                </p:nvGrpSpPr>
                <p:grpSpPr>
                  <a:xfrm>
                    <a:off x="116495" y="43471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3533" name="Google Shape;3533;p10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3534" name="Google Shape;3534;p10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3535" name="Google Shape;3535;p10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3536" name="Google Shape;3536;p10"/>
                  <p:cNvGrpSpPr/>
                  <p:nvPr/>
                </p:nvGrpSpPr>
                <p:grpSpPr>
                  <a:xfrm>
                    <a:off x="213170" y="47399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3537" name="Google Shape;3537;p10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3538" name="Google Shape;3538;p10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3539" name="Google Shape;3539;p10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3540" name="Google Shape;3540;p10"/>
                  <p:cNvGrpSpPr/>
                  <p:nvPr/>
                </p:nvGrpSpPr>
                <p:grpSpPr>
                  <a:xfrm>
                    <a:off x="73845" y="35615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3541" name="Google Shape;3541;p10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3542" name="Google Shape;3542;p10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3543" name="Google Shape;3543;p10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</p:grpSp>
            </p:grpSp>
            <p:grpSp>
              <p:nvGrpSpPr>
                <p:cNvPr id="3544" name="Google Shape;3544;p10"/>
                <p:cNvGrpSpPr/>
                <p:nvPr/>
              </p:nvGrpSpPr>
              <p:grpSpPr>
                <a:xfrm>
                  <a:off x="81020" y="5094550"/>
                  <a:ext cx="278654" cy="1306700"/>
                  <a:chOff x="73845" y="3561500"/>
                  <a:chExt cx="278654" cy="1306700"/>
                </a:xfrm>
              </p:grpSpPr>
              <p:grpSp>
                <p:nvGrpSpPr>
                  <p:cNvPr id="3545" name="Google Shape;3545;p10"/>
                  <p:cNvGrpSpPr/>
                  <p:nvPr/>
                </p:nvGrpSpPr>
                <p:grpSpPr>
                  <a:xfrm>
                    <a:off x="179620" y="39543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3546" name="Google Shape;3546;p10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3547" name="Google Shape;3547;p10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3548" name="Google Shape;3548;p10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3549" name="Google Shape;3549;p10"/>
                  <p:cNvGrpSpPr/>
                  <p:nvPr/>
                </p:nvGrpSpPr>
                <p:grpSpPr>
                  <a:xfrm>
                    <a:off x="116495" y="43471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3550" name="Google Shape;3550;p10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3551" name="Google Shape;3551;p10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3552" name="Google Shape;3552;p10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3553" name="Google Shape;3553;p10"/>
                  <p:cNvGrpSpPr/>
                  <p:nvPr/>
                </p:nvGrpSpPr>
                <p:grpSpPr>
                  <a:xfrm>
                    <a:off x="213170" y="47399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3554" name="Google Shape;3554;p10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3555" name="Google Shape;3555;p10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3556" name="Google Shape;3556;p10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3557" name="Google Shape;3557;p10"/>
                  <p:cNvGrpSpPr/>
                  <p:nvPr/>
                </p:nvGrpSpPr>
                <p:grpSpPr>
                  <a:xfrm>
                    <a:off x="73845" y="35615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3558" name="Google Shape;3558;p10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3559" name="Google Shape;3559;p10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3560" name="Google Shape;3560;p10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</p:grpSp>
            </p:grpSp>
          </p:grpSp>
          <p:grpSp>
            <p:nvGrpSpPr>
              <p:cNvPr id="3561" name="Google Shape;3561;p10"/>
              <p:cNvGrpSpPr/>
              <p:nvPr/>
            </p:nvGrpSpPr>
            <p:grpSpPr>
              <a:xfrm>
                <a:off x="81020" y="36500"/>
                <a:ext cx="278654" cy="1306700"/>
                <a:chOff x="73845" y="3561500"/>
                <a:chExt cx="278654" cy="1306700"/>
              </a:xfrm>
            </p:grpSpPr>
            <p:grpSp>
              <p:nvGrpSpPr>
                <p:cNvPr id="3562" name="Google Shape;3562;p10"/>
                <p:cNvGrpSpPr/>
                <p:nvPr/>
              </p:nvGrpSpPr>
              <p:grpSpPr>
                <a:xfrm>
                  <a:off x="179620" y="3954300"/>
                  <a:ext cx="139329" cy="128300"/>
                  <a:chOff x="732600" y="1890325"/>
                  <a:chExt cx="138100" cy="128300"/>
                </a:xfrm>
              </p:grpSpPr>
              <p:sp>
                <p:nvSpPr>
                  <p:cNvPr id="3563" name="Google Shape;3563;p10"/>
                  <p:cNvSpPr/>
                  <p:nvPr/>
                </p:nvSpPr>
                <p:spPr>
                  <a:xfrm>
                    <a:off x="732600" y="1890325"/>
                    <a:ext cx="138100" cy="127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24" h="5101" extrusionOk="0">
                        <a:moveTo>
                          <a:pt x="1431" y="1"/>
                        </a:moveTo>
                        <a:cubicBezTo>
                          <a:pt x="1188" y="1"/>
                          <a:pt x="1025" y="229"/>
                          <a:pt x="1105" y="548"/>
                        </a:cubicBezTo>
                        <a:lnTo>
                          <a:pt x="1368" y="1916"/>
                        </a:lnTo>
                        <a:lnTo>
                          <a:pt x="263" y="2758"/>
                        </a:lnTo>
                        <a:cubicBezTo>
                          <a:pt x="0" y="2968"/>
                          <a:pt x="158" y="3389"/>
                          <a:pt x="474" y="3442"/>
                        </a:cubicBezTo>
                        <a:lnTo>
                          <a:pt x="1842" y="3547"/>
                        </a:lnTo>
                        <a:lnTo>
                          <a:pt x="2315" y="4862"/>
                        </a:lnTo>
                        <a:cubicBezTo>
                          <a:pt x="2372" y="5004"/>
                          <a:pt x="2537" y="5100"/>
                          <a:pt x="2701" y="5100"/>
                        </a:cubicBezTo>
                        <a:cubicBezTo>
                          <a:pt x="2840" y="5100"/>
                          <a:pt x="2979" y="5031"/>
                          <a:pt x="3052" y="4862"/>
                        </a:cubicBezTo>
                        <a:lnTo>
                          <a:pt x="3630" y="3652"/>
                        </a:lnTo>
                        <a:lnTo>
                          <a:pt x="4998" y="3547"/>
                        </a:lnTo>
                        <a:cubicBezTo>
                          <a:pt x="5314" y="3547"/>
                          <a:pt x="5524" y="3126"/>
                          <a:pt x="5261" y="2916"/>
                        </a:cubicBezTo>
                        <a:lnTo>
                          <a:pt x="4209" y="1969"/>
                        </a:lnTo>
                        <a:lnTo>
                          <a:pt x="4630" y="601"/>
                        </a:lnTo>
                        <a:cubicBezTo>
                          <a:pt x="4716" y="343"/>
                          <a:pt x="4486" y="86"/>
                          <a:pt x="4255" y="86"/>
                        </a:cubicBezTo>
                        <a:cubicBezTo>
                          <a:pt x="4204" y="86"/>
                          <a:pt x="4152" y="99"/>
                          <a:pt x="4104" y="128"/>
                        </a:cubicBezTo>
                        <a:lnTo>
                          <a:pt x="2841" y="864"/>
                        </a:lnTo>
                        <a:lnTo>
                          <a:pt x="1684" y="75"/>
                        </a:lnTo>
                        <a:cubicBezTo>
                          <a:pt x="1595" y="24"/>
                          <a:pt x="1509" y="1"/>
                          <a:pt x="1431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564" name="Google Shape;3564;p10"/>
                  <p:cNvSpPr/>
                  <p:nvPr/>
                </p:nvSpPr>
                <p:spPr>
                  <a:xfrm>
                    <a:off x="802300" y="1893750"/>
                    <a:ext cx="42100" cy="23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4" h="938" extrusionOk="0">
                        <a:moveTo>
                          <a:pt x="1447" y="1"/>
                        </a:moveTo>
                        <a:cubicBezTo>
                          <a:pt x="1377" y="1"/>
                          <a:pt x="1299" y="30"/>
                          <a:pt x="1210" y="96"/>
                        </a:cubicBezTo>
                        <a:lnTo>
                          <a:pt x="1" y="780"/>
                        </a:lnTo>
                        <a:lnTo>
                          <a:pt x="316" y="938"/>
                        </a:lnTo>
                        <a:lnTo>
                          <a:pt x="1684" y="148"/>
                        </a:lnTo>
                        <a:cubicBezTo>
                          <a:pt x="1623" y="57"/>
                          <a:pt x="1544" y="1"/>
                          <a:pt x="1447" y="1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5978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565" name="Google Shape;3565;p10"/>
                  <p:cNvSpPr/>
                  <p:nvPr/>
                </p:nvSpPr>
                <p:spPr>
                  <a:xfrm>
                    <a:off x="732600" y="1892325"/>
                    <a:ext cx="74975" cy="126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99" h="5052" extrusionOk="0">
                        <a:moveTo>
                          <a:pt x="1559" y="0"/>
                        </a:moveTo>
                        <a:cubicBezTo>
                          <a:pt x="1320" y="0"/>
                          <a:pt x="1063" y="218"/>
                          <a:pt x="1105" y="468"/>
                        </a:cubicBezTo>
                        <a:lnTo>
                          <a:pt x="1368" y="1836"/>
                        </a:lnTo>
                        <a:lnTo>
                          <a:pt x="263" y="2678"/>
                        </a:lnTo>
                        <a:cubicBezTo>
                          <a:pt x="0" y="2888"/>
                          <a:pt x="158" y="3362"/>
                          <a:pt x="474" y="3362"/>
                        </a:cubicBezTo>
                        <a:lnTo>
                          <a:pt x="1842" y="3467"/>
                        </a:lnTo>
                        <a:lnTo>
                          <a:pt x="2315" y="4782"/>
                        </a:lnTo>
                        <a:cubicBezTo>
                          <a:pt x="2415" y="4949"/>
                          <a:pt x="2578" y="5052"/>
                          <a:pt x="2738" y="5052"/>
                        </a:cubicBezTo>
                        <a:cubicBezTo>
                          <a:pt x="2830" y="5052"/>
                          <a:pt x="2922" y="5017"/>
                          <a:pt x="2999" y="4940"/>
                        </a:cubicBezTo>
                        <a:cubicBezTo>
                          <a:pt x="2894" y="4887"/>
                          <a:pt x="2841" y="4887"/>
                          <a:pt x="2841" y="4782"/>
                        </a:cubicBezTo>
                        <a:lnTo>
                          <a:pt x="2368" y="3467"/>
                        </a:lnTo>
                        <a:lnTo>
                          <a:pt x="1000" y="3362"/>
                        </a:lnTo>
                        <a:cubicBezTo>
                          <a:pt x="684" y="3309"/>
                          <a:pt x="527" y="2888"/>
                          <a:pt x="790" y="2678"/>
                        </a:cubicBezTo>
                        <a:lnTo>
                          <a:pt x="1894" y="1836"/>
                        </a:lnTo>
                        <a:lnTo>
                          <a:pt x="1631" y="468"/>
                        </a:lnTo>
                        <a:cubicBezTo>
                          <a:pt x="1631" y="311"/>
                          <a:pt x="1631" y="205"/>
                          <a:pt x="1789" y="153"/>
                        </a:cubicBezTo>
                        <a:lnTo>
                          <a:pt x="1736" y="48"/>
                        </a:lnTo>
                        <a:cubicBezTo>
                          <a:pt x="1682" y="15"/>
                          <a:pt x="1621" y="0"/>
                          <a:pt x="1559" y="0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5978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3566" name="Google Shape;3566;p10"/>
                <p:cNvGrpSpPr/>
                <p:nvPr/>
              </p:nvGrpSpPr>
              <p:grpSpPr>
                <a:xfrm>
                  <a:off x="116495" y="4347100"/>
                  <a:ext cx="139329" cy="128300"/>
                  <a:chOff x="732600" y="1890325"/>
                  <a:chExt cx="138100" cy="128300"/>
                </a:xfrm>
              </p:grpSpPr>
              <p:sp>
                <p:nvSpPr>
                  <p:cNvPr id="3567" name="Google Shape;3567;p10"/>
                  <p:cNvSpPr/>
                  <p:nvPr/>
                </p:nvSpPr>
                <p:spPr>
                  <a:xfrm>
                    <a:off x="732600" y="1890325"/>
                    <a:ext cx="138100" cy="127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24" h="5101" extrusionOk="0">
                        <a:moveTo>
                          <a:pt x="1431" y="1"/>
                        </a:moveTo>
                        <a:cubicBezTo>
                          <a:pt x="1188" y="1"/>
                          <a:pt x="1025" y="229"/>
                          <a:pt x="1105" y="548"/>
                        </a:cubicBezTo>
                        <a:lnTo>
                          <a:pt x="1368" y="1916"/>
                        </a:lnTo>
                        <a:lnTo>
                          <a:pt x="263" y="2758"/>
                        </a:lnTo>
                        <a:cubicBezTo>
                          <a:pt x="0" y="2968"/>
                          <a:pt x="158" y="3389"/>
                          <a:pt x="474" y="3442"/>
                        </a:cubicBezTo>
                        <a:lnTo>
                          <a:pt x="1842" y="3547"/>
                        </a:lnTo>
                        <a:lnTo>
                          <a:pt x="2315" y="4862"/>
                        </a:lnTo>
                        <a:cubicBezTo>
                          <a:pt x="2372" y="5004"/>
                          <a:pt x="2537" y="5100"/>
                          <a:pt x="2701" y="5100"/>
                        </a:cubicBezTo>
                        <a:cubicBezTo>
                          <a:pt x="2840" y="5100"/>
                          <a:pt x="2979" y="5031"/>
                          <a:pt x="3052" y="4862"/>
                        </a:cubicBezTo>
                        <a:lnTo>
                          <a:pt x="3630" y="3652"/>
                        </a:lnTo>
                        <a:lnTo>
                          <a:pt x="4998" y="3547"/>
                        </a:lnTo>
                        <a:cubicBezTo>
                          <a:pt x="5314" y="3547"/>
                          <a:pt x="5524" y="3126"/>
                          <a:pt x="5261" y="2916"/>
                        </a:cubicBezTo>
                        <a:lnTo>
                          <a:pt x="4209" y="1969"/>
                        </a:lnTo>
                        <a:lnTo>
                          <a:pt x="4630" y="601"/>
                        </a:lnTo>
                        <a:cubicBezTo>
                          <a:pt x="4716" y="343"/>
                          <a:pt x="4486" y="86"/>
                          <a:pt x="4255" y="86"/>
                        </a:cubicBezTo>
                        <a:cubicBezTo>
                          <a:pt x="4204" y="86"/>
                          <a:pt x="4152" y="99"/>
                          <a:pt x="4104" y="128"/>
                        </a:cubicBezTo>
                        <a:lnTo>
                          <a:pt x="2841" y="864"/>
                        </a:lnTo>
                        <a:lnTo>
                          <a:pt x="1684" y="75"/>
                        </a:lnTo>
                        <a:cubicBezTo>
                          <a:pt x="1595" y="24"/>
                          <a:pt x="1509" y="1"/>
                          <a:pt x="1431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568" name="Google Shape;3568;p10"/>
                  <p:cNvSpPr/>
                  <p:nvPr/>
                </p:nvSpPr>
                <p:spPr>
                  <a:xfrm>
                    <a:off x="802300" y="1893750"/>
                    <a:ext cx="42100" cy="23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4" h="938" extrusionOk="0">
                        <a:moveTo>
                          <a:pt x="1447" y="1"/>
                        </a:moveTo>
                        <a:cubicBezTo>
                          <a:pt x="1377" y="1"/>
                          <a:pt x="1299" y="30"/>
                          <a:pt x="1210" y="96"/>
                        </a:cubicBezTo>
                        <a:lnTo>
                          <a:pt x="1" y="780"/>
                        </a:lnTo>
                        <a:lnTo>
                          <a:pt x="316" y="938"/>
                        </a:lnTo>
                        <a:lnTo>
                          <a:pt x="1684" y="148"/>
                        </a:lnTo>
                        <a:cubicBezTo>
                          <a:pt x="1623" y="57"/>
                          <a:pt x="1544" y="1"/>
                          <a:pt x="1447" y="1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5978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569" name="Google Shape;3569;p10"/>
                  <p:cNvSpPr/>
                  <p:nvPr/>
                </p:nvSpPr>
                <p:spPr>
                  <a:xfrm>
                    <a:off x="732600" y="1892325"/>
                    <a:ext cx="74975" cy="126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99" h="5052" extrusionOk="0">
                        <a:moveTo>
                          <a:pt x="1559" y="0"/>
                        </a:moveTo>
                        <a:cubicBezTo>
                          <a:pt x="1320" y="0"/>
                          <a:pt x="1063" y="218"/>
                          <a:pt x="1105" y="468"/>
                        </a:cubicBezTo>
                        <a:lnTo>
                          <a:pt x="1368" y="1836"/>
                        </a:lnTo>
                        <a:lnTo>
                          <a:pt x="263" y="2678"/>
                        </a:lnTo>
                        <a:cubicBezTo>
                          <a:pt x="0" y="2888"/>
                          <a:pt x="158" y="3362"/>
                          <a:pt x="474" y="3362"/>
                        </a:cubicBezTo>
                        <a:lnTo>
                          <a:pt x="1842" y="3467"/>
                        </a:lnTo>
                        <a:lnTo>
                          <a:pt x="2315" y="4782"/>
                        </a:lnTo>
                        <a:cubicBezTo>
                          <a:pt x="2415" y="4949"/>
                          <a:pt x="2578" y="5052"/>
                          <a:pt x="2738" y="5052"/>
                        </a:cubicBezTo>
                        <a:cubicBezTo>
                          <a:pt x="2830" y="5052"/>
                          <a:pt x="2922" y="5017"/>
                          <a:pt x="2999" y="4940"/>
                        </a:cubicBezTo>
                        <a:cubicBezTo>
                          <a:pt x="2894" y="4887"/>
                          <a:pt x="2841" y="4887"/>
                          <a:pt x="2841" y="4782"/>
                        </a:cubicBezTo>
                        <a:lnTo>
                          <a:pt x="2368" y="3467"/>
                        </a:lnTo>
                        <a:lnTo>
                          <a:pt x="1000" y="3362"/>
                        </a:lnTo>
                        <a:cubicBezTo>
                          <a:pt x="684" y="3309"/>
                          <a:pt x="527" y="2888"/>
                          <a:pt x="790" y="2678"/>
                        </a:cubicBezTo>
                        <a:lnTo>
                          <a:pt x="1894" y="1836"/>
                        </a:lnTo>
                        <a:lnTo>
                          <a:pt x="1631" y="468"/>
                        </a:lnTo>
                        <a:cubicBezTo>
                          <a:pt x="1631" y="311"/>
                          <a:pt x="1631" y="205"/>
                          <a:pt x="1789" y="153"/>
                        </a:cubicBezTo>
                        <a:lnTo>
                          <a:pt x="1736" y="48"/>
                        </a:lnTo>
                        <a:cubicBezTo>
                          <a:pt x="1682" y="15"/>
                          <a:pt x="1621" y="0"/>
                          <a:pt x="1559" y="0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5978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3570" name="Google Shape;3570;p10"/>
                <p:cNvGrpSpPr/>
                <p:nvPr/>
              </p:nvGrpSpPr>
              <p:grpSpPr>
                <a:xfrm>
                  <a:off x="213170" y="4739900"/>
                  <a:ext cx="139329" cy="128300"/>
                  <a:chOff x="732600" y="1890325"/>
                  <a:chExt cx="138100" cy="128300"/>
                </a:xfrm>
              </p:grpSpPr>
              <p:sp>
                <p:nvSpPr>
                  <p:cNvPr id="3571" name="Google Shape;3571;p10"/>
                  <p:cNvSpPr/>
                  <p:nvPr/>
                </p:nvSpPr>
                <p:spPr>
                  <a:xfrm>
                    <a:off x="732600" y="1890325"/>
                    <a:ext cx="138100" cy="127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24" h="5101" extrusionOk="0">
                        <a:moveTo>
                          <a:pt x="1431" y="1"/>
                        </a:moveTo>
                        <a:cubicBezTo>
                          <a:pt x="1188" y="1"/>
                          <a:pt x="1025" y="229"/>
                          <a:pt x="1105" y="548"/>
                        </a:cubicBezTo>
                        <a:lnTo>
                          <a:pt x="1368" y="1916"/>
                        </a:lnTo>
                        <a:lnTo>
                          <a:pt x="263" y="2758"/>
                        </a:lnTo>
                        <a:cubicBezTo>
                          <a:pt x="0" y="2968"/>
                          <a:pt x="158" y="3389"/>
                          <a:pt x="474" y="3442"/>
                        </a:cubicBezTo>
                        <a:lnTo>
                          <a:pt x="1842" y="3547"/>
                        </a:lnTo>
                        <a:lnTo>
                          <a:pt x="2315" y="4862"/>
                        </a:lnTo>
                        <a:cubicBezTo>
                          <a:pt x="2372" y="5004"/>
                          <a:pt x="2537" y="5100"/>
                          <a:pt x="2701" y="5100"/>
                        </a:cubicBezTo>
                        <a:cubicBezTo>
                          <a:pt x="2840" y="5100"/>
                          <a:pt x="2979" y="5031"/>
                          <a:pt x="3052" y="4862"/>
                        </a:cubicBezTo>
                        <a:lnTo>
                          <a:pt x="3630" y="3652"/>
                        </a:lnTo>
                        <a:lnTo>
                          <a:pt x="4998" y="3547"/>
                        </a:lnTo>
                        <a:cubicBezTo>
                          <a:pt x="5314" y="3547"/>
                          <a:pt x="5524" y="3126"/>
                          <a:pt x="5261" y="2916"/>
                        </a:cubicBezTo>
                        <a:lnTo>
                          <a:pt x="4209" y="1969"/>
                        </a:lnTo>
                        <a:lnTo>
                          <a:pt x="4630" y="601"/>
                        </a:lnTo>
                        <a:cubicBezTo>
                          <a:pt x="4716" y="343"/>
                          <a:pt x="4486" y="86"/>
                          <a:pt x="4255" y="86"/>
                        </a:cubicBezTo>
                        <a:cubicBezTo>
                          <a:pt x="4204" y="86"/>
                          <a:pt x="4152" y="99"/>
                          <a:pt x="4104" y="128"/>
                        </a:cubicBezTo>
                        <a:lnTo>
                          <a:pt x="2841" y="864"/>
                        </a:lnTo>
                        <a:lnTo>
                          <a:pt x="1684" y="75"/>
                        </a:lnTo>
                        <a:cubicBezTo>
                          <a:pt x="1595" y="24"/>
                          <a:pt x="1509" y="1"/>
                          <a:pt x="1431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572" name="Google Shape;3572;p10"/>
                  <p:cNvSpPr/>
                  <p:nvPr/>
                </p:nvSpPr>
                <p:spPr>
                  <a:xfrm>
                    <a:off x="802300" y="1893750"/>
                    <a:ext cx="42100" cy="23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4" h="938" extrusionOk="0">
                        <a:moveTo>
                          <a:pt x="1447" y="1"/>
                        </a:moveTo>
                        <a:cubicBezTo>
                          <a:pt x="1377" y="1"/>
                          <a:pt x="1299" y="30"/>
                          <a:pt x="1210" y="96"/>
                        </a:cubicBezTo>
                        <a:lnTo>
                          <a:pt x="1" y="780"/>
                        </a:lnTo>
                        <a:lnTo>
                          <a:pt x="316" y="938"/>
                        </a:lnTo>
                        <a:lnTo>
                          <a:pt x="1684" y="148"/>
                        </a:lnTo>
                        <a:cubicBezTo>
                          <a:pt x="1623" y="57"/>
                          <a:pt x="1544" y="1"/>
                          <a:pt x="1447" y="1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5978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573" name="Google Shape;3573;p10"/>
                  <p:cNvSpPr/>
                  <p:nvPr/>
                </p:nvSpPr>
                <p:spPr>
                  <a:xfrm>
                    <a:off x="732600" y="1892325"/>
                    <a:ext cx="74975" cy="126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99" h="5052" extrusionOk="0">
                        <a:moveTo>
                          <a:pt x="1559" y="0"/>
                        </a:moveTo>
                        <a:cubicBezTo>
                          <a:pt x="1320" y="0"/>
                          <a:pt x="1063" y="218"/>
                          <a:pt x="1105" y="468"/>
                        </a:cubicBezTo>
                        <a:lnTo>
                          <a:pt x="1368" y="1836"/>
                        </a:lnTo>
                        <a:lnTo>
                          <a:pt x="263" y="2678"/>
                        </a:lnTo>
                        <a:cubicBezTo>
                          <a:pt x="0" y="2888"/>
                          <a:pt x="158" y="3362"/>
                          <a:pt x="474" y="3362"/>
                        </a:cubicBezTo>
                        <a:lnTo>
                          <a:pt x="1842" y="3467"/>
                        </a:lnTo>
                        <a:lnTo>
                          <a:pt x="2315" y="4782"/>
                        </a:lnTo>
                        <a:cubicBezTo>
                          <a:pt x="2415" y="4949"/>
                          <a:pt x="2578" y="5052"/>
                          <a:pt x="2738" y="5052"/>
                        </a:cubicBezTo>
                        <a:cubicBezTo>
                          <a:pt x="2830" y="5052"/>
                          <a:pt x="2922" y="5017"/>
                          <a:pt x="2999" y="4940"/>
                        </a:cubicBezTo>
                        <a:cubicBezTo>
                          <a:pt x="2894" y="4887"/>
                          <a:pt x="2841" y="4887"/>
                          <a:pt x="2841" y="4782"/>
                        </a:cubicBezTo>
                        <a:lnTo>
                          <a:pt x="2368" y="3467"/>
                        </a:lnTo>
                        <a:lnTo>
                          <a:pt x="1000" y="3362"/>
                        </a:lnTo>
                        <a:cubicBezTo>
                          <a:pt x="684" y="3309"/>
                          <a:pt x="527" y="2888"/>
                          <a:pt x="790" y="2678"/>
                        </a:cubicBezTo>
                        <a:lnTo>
                          <a:pt x="1894" y="1836"/>
                        </a:lnTo>
                        <a:lnTo>
                          <a:pt x="1631" y="468"/>
                        </a:lnTo>
                        <a:cubicBezTo>
                          <a:pt x="1631" y="311"/>
                          <a:pt x="1631" y="205"/>
                          <a:pt x="1789" y="153"/>
                        </a:cubicBezTo>
                        <a:lnTo>
                          <a:pt x="1736" y="48"/>
                        </a:lnTo>
                        <a:cubicBezTo>
                          <a:pt x="1682" y="15"/>
                          <a:pt x="1621" y="0"/>
                          <a:pt x="1559" y="0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5978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3574" name="Google Shape;3574;p10"/>
                <p:cNvGrpSpPr/>
                <p:nvPr/>
              </p:nvGrpSpPr>
              <p:grpSpPr>
                <a:xfrm>
                  <a:off x="73845" y="3561500"/>
                  <a:ext cx="139329" cy="128300"/>
                  <a:chOff x="732600" y="1890325"/>
                  <a:chExt cx="138100" cy="128300"/>
                </a:xfrm>
              </p:grpSpPr>
              <p:sp>
                <p:nvSpPr>
                  <p:cNvPr id="3575" name="Google Shape;3575;p10"/>
                  <p:cNvSpPr/>
                  <p:nvPr/>
                </p:nvSpPr>
                <p:spPr>
                  <a:xfrm>
                    <a:off x="732600" y="1890325"/>
                    <a:ext cx="138100" cy="127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24" h="5101" extrusionOk="0">
                        <a:moveTo>
                          <a:pt x="1431" y="1"/>
                        </a:moveTo>
                        <a:cubicBezTo>
                          <a:pt x="1188" y="1"/>
                          <a:pt x="1025" y="229"/>
                          <a:pt x="1105" y="548"/>
                        </a:cubicBezTo>
                        <a:lnTo>
                          <a:pt x="1368" y="1916"/>
                        </a:lnTo>
                        <a:lnTo>
                          <a:pt x="263" y="2758"/>
                        </a:lnTo>
                        <a:cubicBezTo>
                          <a:pt x="0" y="2968"/>
                          <a:pt x="158" y="3389"/>
                          <a:pt x="474" y="3442"/>
                        </a:cubicBezTo>
                        <a:lnTo>
                          <a:pt x="1842" y="3547"/>
                        </a:lnTo>
                        <a:lnTo>
                          <a:pt x="2315" y="4862"/>
                        </a:lnTo>
                        <a:cubicBezTo>
                          <a:pt x="2372" y="5004"/>
                          <a:pt x="2537" y="5100"/>
                          <a:pt x="2701" y="5100"/>
                        </a:cubicBezTo>
                        <a:cubicBezTo>
                          <a:pt x="2840" y="5100"/>
                          <a:pt x="2979" y="5031"/>
                          <a:pt x="3052" y="4862"/>
                        </a:cubicBezTo>
                        <a:lnTo>
                          <a:pt x="3630" y="3652"/>
                        </a:lnTo>
                        <a:lnTo>
                          <a:pt x="4998" y="3547"/>
                        </a:lnTo>
                        <a:cubicBezTo>
                          <a:pt x="5314" y="3547"/>
                          <a:pt x="5524" y="3126"/>
                          <a:pt x="5261" y="2916"/>
                        </a:cubicBezTo>
                        <a:lnTo>
                          <a:pt x="4209" y="1969"/>
                        </a:lnTo>
                        <a:lnTo>
                          <a:pt x="4630" y="601"/>
                        </a:lnTo>
                        <a:cubicBezTo>
                          <a:pt x="4716" y="343"/>
                          <a:pt x="4486" y="86"/>
                          <a:pt x="4255" y="86"/>
                        </a:cubicBezTo>
                        <a:cubicBezTo>
                          <a:pt x="4204" y="86"/>
                          <a:pt x="4152" y="99"/>
                          <a:pt x="4104" y="128"/>
                        </a:cubicBezTo>
                        <a:lnTo>
                          <a:pt x="2841" y="864"/>
                        </a:lnTo>
                        <a:lnTo>
                          <a:pt x="1684" y="75"/>
                        </a:lnTo>
                        <a:cubicBezTo>
                          <a:pt x="1595" y="24"/>
                          <a:pt x="1509" y="1"/>
                          <a:pt x="1431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576" name="Google Shape;3576;p10"/>
                  <p:cNvSpPr/>
                  <p:nvPr/>
                </p:nvSpPr>
                <p:spPr>
                  <a:xfrm>
                    <a:off x="802300" y="1893750"/>
                    <a:ext cx="42100" cy="23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4" h="938" extrusionOk="0">
                        <a:moveTo>
                          <a:pt x="1447" y="1"/>
                        </a:moveTo>
                        <a:cubicBezTo>
                          <a:pt x="1377" y="1"/>
                          <a:pt x="1299" y="30"/>
                          <a:pt x="1210" y="96"/>
                        </a:cubicBezTo>
                        <a:lnTo>
                          <a:pt x="1" y="780"/>
                        </a:lnTo>
                        <a:lnTo>
                          <a:pt x="316" y="938"/>
                        </a:lnTo>
                        <a:lnTo>
                          <a:pt x="1684" y="148"/>
                        </a:lnTo>
                        <a:cubicBezTo>
                          <a:pt x="1623" y="57"/>
                          <a:pt x="1544" y="1"/>
                          <a:pt x="1447" y="1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5978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577" name="Google Shape;3577;p10"/>
                  <p:cNvSpPr/>
                  <p:nvPr/>
                </p:nvSpPr>
                <p:spPr>
                  <a:xfrm>
                    <a:off x="732600" y="1892325"/>
                    <a:ext cx="74975" cy="126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99" h="5052" extrusionOk="0">
                        <a:moveTo>
                          <a:pt x="1559" y="0"/>
                        </a:moveTo>
                        <a:cubicBezTo>
                          <a:pt x="1320" y="0"/>
                          <a:pt x="1063" y="218"/>
                          <a:pt x="1105" y="468"/>
                        </a:cubicBezTo>
                        <a:lnTo>
                          <a:pt x="1368" y="1836"/>
                        </a:lnTo>
                        <a:lnTo>
                          <a:pt x="263" y="2678"/>
                        </a:lnTo>
                        <a:cubicBezTo>
                          <a:pt x="0" y="2888"/>
                          <a:pt x="158" y="3362"/>
                          <a:pt x="474" y="3362"/>
                        </a:cubicBezTo>
                        <a:lnTo>
                          <a:pt x="1842" y="3467"/>
                        </a:lnTo>
                        <a:lnTo>
                          <a:pt x="2315" y="4782"/>
                        </a:lnTo>
                        <a:cubicBezTo>
                          <a:pt x="2415" y="4949"/>
                          <a:pt x="2578" y="5052"/>
                          <a:pt x="2738" y="5052"/>
                        </a:cubicBezTo>
                        <a:cubicBezTo>
                          <a:pt x="2830" y="5052"/>
                          <a:pt x="2922" y="5017"/>
                          <a:pt x="2999" y="4940"/>
                        </a:cubicBezTo>
                        <a:cubicBezTo>
                          <a:pt x="2894" y="4887"/>
                          <a:pt x="2841" y="4887"/>
                          <a:pt x="2841" y="4782"/>
                        </a:cubicBezTo>
                        <a:lnTo>
                          <a:pt x="2368" y="3467"/>
                        </a:lnTo>
                        <a:lnTo>
                          <a:pt x="1000" y="3362"/>
                        </a:lnTo>
                        <a:cubicBezTo>
                          <a:pt x="684" y="3309"/>
                          <a:pt x="527" y="2888"/>
                          <a:pt x="790" y="2678"/>
                        </a:cubicBezTo>
                        <a:lnTo>
                          <a:pt x="1894" y="1836"/>
                        </a:lnTo>
                        <a:lnTo>
                          <a:pt x="1631" y="468"/>
                        </a:lnTo>
                        <a:cubicBezTo>
                          <a:pt x="1631" y="311"/>
                          <a:pt x="1631" y="205"/>
                          <a:pt x="1789" y="153"/>
                        </a:cubicBezTo>
                        <a:lnTo>
                          <a:pt x="1736" y="48"/>
                        </a:lnTo>
                        <a:cubicBezTo>
                          <a:pt x="1682" y="15"/>
                          <a:pt x="1621" y="0"/>
                          <a:pt x="1559" y="0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5978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</p:grpSp>
          </p:grpSp>
        </p:grpSp>
        <p:grpSp>
          <p:nvGrpSpPr>
            <p:cNvPr id="3578" name="Google Shape;3578;p10"/>
            <p:cNvGrpSpPr/>
            <p:nvPr/>
          </p:nvGrpSpPr>
          <p:grpSpPr>
            <a:xfrm>
              <a:off x="10332320" y="145213"/>
              <a:ext cx="285829" cy="7341550"/>
              <a:chOff x="73845" y="36500"/>
              <a:chExt cx="285829" cy="7341550"/>
            </a:xfrm>
          </p:grpSpPr>
          <p:grpSp>
            <p:nvGrpSpPr>
              <p:cNvPr id="3579" name="Google Shape;3579;p10"/>
              <p:cNvGrpSpPr/>
              <p:nvPr/>
            </p:nvGrpSpPr>
            <p:grpSpPr>
              <a:xfrm>
                <a:off x="73845" y="4538300"/>
                <a:ext cx="285829" cy="2839750"/>
                <a:chOff x="73845" y="3561500"/>
                <a:chExt cx="285829" cy="2839750"/>
              </a:xfrm>
            </p:grpSpPr>
            <p:grpSp>
              <p:nvGrpSpPr>
                <p:cNvPr id="3580" name="Google Shape;3580;p10"/>
                <p:cNvGrpSpPr/>
                <p:nvPr/>
              </p:nvGrpSpPr>
              <p:grpSpPr>
                <a:xfrm>
                  <a:off x="73845" y="3561500"/>
                  <a:ext cx="278654" cy="1306700"/>
                  <a:chOff x="73845" y="3561500"/>
                  <a:chExt cx="278654" cy="1306700"/>
                </a:xfrm>
              </p:grpSpPr>
              <p:grpSp>
                <p:nvGrpSpPr>
                  <p:cNvPr id="3581" name="Google Shape;3581;p10"/>
                  <p:cNvGrpSpPr/>
                  <p:nvPr/>
                </p:nvGrpSpPr>
                <p:grpSpPr>
                  <a:xfrm>
                    <a:off x="179620" y="39543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3582" name="Google Shape;3582;p10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3583" name="Google Shape;3583;p10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3584" name="Google Shape;3584;p10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3585" name="Google Shape;3585;p10"/>
                  <p:cNvGrpSpPr/>
                  <p:nvPr/>
                </p:nvGrpSpPr>
                <p:grpSpPr>
                  <a:xfrm>
                    <a:off x="116495" y="43471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3586" name="Google Shape;3586;p10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3587" name="Google Shape;3587;p10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3588" name="Google Shape;3588;p10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3589" name="Google Shape;3589;p10"/>
                  <p:cNvGrpSpPr/>
                  <p:nvPr/>
                </p:nvGrpSpPr>
                <p:grpSpPr>
                  <a:xfrm>
                    <a:off x="213170" y="47399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3590" name="Google Shape;3590;p10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3591" name="Google Shape;3591;p10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3592" name="Google Shape;3592;p10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3593" name="Google Shape;3593;p10"/>
                  <p:cNvGrpSpPr/>
                  <p:nvPr/>
                </p:nvGrpSpPr>
                <p:grpSpPr>
                  <a:xfrm>
                    <a:off x="73845" y="35615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3594" name="Google Shape;3594;p10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3595" name="Google Shape;3595;p10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3596" name="Google Shape;3596;p10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</p:grpSp>
            </p:grpSp>
            <p:grpSp>
              <p:nvGrpSpPr>
                <p:cNvPr id="3597" name="Google Shape;3597;p10"/>
                <p:cNvGrpSpPr/>
                <p:nvPr/>
              </p:nvGrpSpPr>
              <p:grpSpPr>
                <a:xfrm>
                  <a:off x="81020" y="5094550"/>
                  <a:ext cx="278654" cy="1306700"/>
                  <a:chOff x="73845" y="3561500"/>
                  <a:chExt cx="278654" cy="1306700"/>
                </a:xfrm>
              </p:grpSpPr>
              <p:grpSp>
                <p:nvGrpSpPr>
                  <p:cNvPr id="3598" name="Google Shape;3598;p10"/>
                  <p:cNvGrpSpPr/>
                  <p:nvPr/>
                </p:nvGrpSpPr>
                <p:grpSpPr>
                  <a:xfrm>
                    <a:off x="179620" y="39543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3599" name="Google Shape;3599;p10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3600" name="Google Shape;3600;p10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3601" name="Google Shape;3601;p10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3602" name="Google Shape;3602;p10"/>
                  <p:cNvGrpSpPr/>
                  <p:nvPr/>
                </p:nvGrpSpPr>
                <p:grpSpPr>
                  <a:xfrm>
                    <a:off x="116495" y="43471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3603" name="Google Shape;3603;p10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3604" name="Google Shape;3604;p10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3605" name="Google Shape;3605;p10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3606" name="Google Shape;3606;p10"/>
                  <p:cNvGrpSpPr/>
                  <p:nvPr/>
                </p:nvGrpSpPr>
                <p:grpSpPr>
                  <a:xfrm>
                    <a:off x="213170" y="47399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3607" name="Google Shape;3607;p10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3608" name="Google Shape;3608;p10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3609" name="Google Shape;3609;p10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3610" name="Google Shape;3610;p10"/>
                  <p:cNvGrpSpPr/>
                  <p:nvPr/>
                </p:nvGrpSpPr>
                <p:grpSpPr>
                  <a:xfrm>
                    <a:off x="73845" y="35615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3611" name="Google Shape;3611;p10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3612" name="Google Shape;3612;p10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3613" name="Google Shape;3613;p10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</p:grpSp>
            </p:grpSp>
          </p:grpSp>
          <p:grpSp>
            <p:nvGrpSpPr>
              <p:cNvPr id="3614" name="Google Shape;3614;p10"/>
              <p:cNvGrpSpPr/>
              <p:nvPr/>
            </p:nvGrpSpPr>
            <p:grpSpPr>
              <a:xfrm>
                <a:off x="73845" y="1524775"/>
                <a:ext cx="285829" cy="2839750"/>
                <a:chOff x="73845" y="3561500"/>
                <a:chExt cx="285829" cy="2839750"/>
              </a:xfrm>
            </p:grpSpPr>
            <p:grpSp>
              <p:nvGrpSpPr>
                <p:cNvPr id="3615" name="Google Shape;3615;p10"/>
                <p:cNvGrpSpPr/>
                <p:nvPr/>
              </p:nvGrpSpPr>
              <p:grpSpPr>
                <a:xfrm>
                  <a:off x="73845" y="3561500"/>
                  <a:ext cx="278654" cy="1306700"/>
                  <a:chOff x="73845" y="3561500"/>
                  <a:chExt cx="278654" cy="1306700"/>
                </a:xfrm>
              </p:grpSpPr>
              <p:grpSp>
                <p:nvGrpSpPr>
                  <p:cNvPr id="3616" name="Google Shape;3616;p10"/>
                  <p:cNvGrpSpPr/>
                  <p:nvPr/>
                </p:nvGrpSpPr>
                <p:grpSpPr>
                  <a:xfrm>
                    <a:off x="179620" y="39543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3617" name="Google Shape;3617;p10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3618" name="Google Shape;3618;p10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3619" name="Google Shape;3619;p10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3620" name="Google Shape;3620;p10"/>
                  <p:cNvGrpSpPr/>
                  <p:nvPr/>
                </p:nvGrpSpPr>
                <p:grpSpPr>
                  <a:xfrm>
                    <a:off x="116495" y="43471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3621" name="Google Shape;3621;p10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3622" name="Google Shape;3622;p10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3623" name="Google Shape;3623;p10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3624" name="Google Shape;3624;p10"/>
                  <p:cNvGrpSpPr/>
                  <p:nvPr/>
                </p:nvGrpSpPr>
                <p:grpSpPr>
                  <a:xfrm>
                    <a:off x="213170" y="47399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3625" name="Google Shape;3625;p10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3626" name="Google Shape;3626;p10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3627" name="Google Shape;3627;p10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3628" name="Google Shape;3628;p10"/>
                  <p:cNvGrpSpPr/>
                  <p:nvPr/>
                </p:nvGrpSpPr>
                <p:grpSpPr>
                  <a:xfrm>
                    <a:off x="73845" y="35615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3629" name="Google Shape;3629;p10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3630" name="Google Shape;3630;p10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3631" name="Google Shape;3631;p10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</p:grpSp>
            </p:grpSp>
            <p:grpSp>
              <p:nvGrpSpPr>
                <p:cNvPr id="3632" name="Google Shape;3632;p10"/>
                <p:cNvGrpSpPr/>
                <p:nvPr/>
              </p:nvGrpSpPr>
              <p:grpSpPr>
                <a:xfrm>
                  <a:off x="81020" y="5094550"/>
                  <a:ext cx="278654" cy="1306700"/>
                  <a:chOff x="73845" y="3561500"/>
                  <a:chExt cx="278654" cy="1306700"/>
                </a:xfrm>
              </p:grpSpPr>
              <p:grpSp>
                <p:nvGrpSpPr>
                  <p:cNvPr id="3633" name="Google Shape;3633;p10"/>
                  <p:cNvGrpSpPr/>
                  <p:nvPr/>
                </p:nvGrpSpPr>
                <p:grpSpPr>
                  <a:xfrm>
                    <a:off x="179620" y="39543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3634" name="Google Shape;3634;p10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3635" name="Google Shape;3635;p10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3636" name="Google Shape;3636;p10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3637" name="Google Shape;3637;p10"/>
                  <p:cNvGrpSpPr/>
                  <p:nvPr/>
                </p:nvGrpSpPr>
                <p:grpSpPr>
                  <a:xfrm>
                    <a:off x="116495" y="43471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3638" name="Google Shape;3638;p10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3639" name="Google Shape;3639;p10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3640" name="Google Shape;3640;p10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3641" name="Google Shape;3641;p10"/>
                  <p:cNvGrpSpPr/>
                  <p:nvPr/>
                </p:nvGrpSpPr>
                <p:grpSpPr>
                  <a:xfrm>
                    <a:off x="213170" y="47399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3642" name="Google Shape;3642;p10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3643" name="Google Shape;3643;p10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3644" name="Google Shape;3644;p10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3645" name="Google Shape;3645;p10"/>
                  <p:cNvGrpSpPr/>
                  <p:nvPr/>
                </p:nvGrpSpPr>
                <p:grpSpPr>
                  <a:xfrm>
                    <a:off x="73845" y="35615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3646" name="Google Shape;3646;p10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3647" name="Google Shape;3647;p10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3648" name="Google Shape;3648;p10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</p:grpSp>
            </p:grpSp>
          </p:grpSp>
          <p:grpSp>
            <p:nvGrpSpPr>
              <p:cNvPr id="3649" name="Google Shape;3649;p10"/>
              <p:cNvGrpSpPr/>
              <p:nvPr/>
            </p:nvGrpSpPr>
            <p:grpSpPr>
              <a:xfrm>
                <a:off x="81020" y="36500"/>
                <a:ext cx="278654" cy="1306700"/>
                <a:chOff x="73845" y="3561500"/>
                <a:chExt cx="278654" cy="1306700"/>
              </a:xfrm>
            </p:grpSpPr>
            <p:grpSp>
              <p:nvGrpSpPr>
                <p:cNvPr id="3650" name="Google Shape;3650;p10"/>
                <p:cNvGrpSpPr/>
                <p:nvPr/>
              </p:nvGrpSpPr>
              <p:grpSpPr>
                <a:xfrm>
                  <a:off x="179620" y="3954300"/>
                  <a:ext cx="139329" cy="128300"/>
                  <a:chOff x="732600" y="1890325"/>
                  <a:chExt cx="138100" cy="128300"/>
                </a:xfrm>
              </p:grpSpPr>
              <p:sp>
                <p:nvSpPr>
                  <p:cNvPr id="3651" name="Google Shape;3651;p10"/>
                  <p:cNvSpPr/>
                  <p:nvPr/>
                </p:nvSpPr>
                <p:spPr>
                  <a:xfrm>
                    <a:off x="732600" y="1890325"/>
                    <a:ext cx="138100" cy="127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24" h="5101" extrusionOk="0">
                        <a:moveTo>
                          <a:pt x="1431" y="1"/>
                        </a:moveTo>
                        <a:cubicBezTo>
                          <a:pt x="1188" y="1"/>
                          <a:pt x="1025" y="229"/>
                          <a:pt x="1105" y="548"/>
                        </a:cubicBezTo>
                        <a:lnTo>
                          <a:pt x="1368" y="1916"/>
                        </a:lnTo>
                        <a:lnTo>
                          <a:pt x="263" y="2758"/>
                        </a:lnTo>
                        <a:cubicBezTo>
                          <a:pt x="0" y="2968"/>
                          <a:pt x="158" y="3389"/>
                          <a:pt x="474" y="3442"/>
                        </a:cubicBezTo>
                        <a:lnTo>
                          <a:pt x="1842" y="3547"/>
                        </a:lnTo>
                        <a:lnTo>
                          <a:pt x="2315" y="4862"/>
                        </a:lnTo>
                        <a:cubicBezTo>
                          <a:pt x="2372" y="5004"/>
                          <a:pt x="2537" y="5100"/>
                          <a:pt x="2701" y="5100"/>
                        </a:cubicBezTo>
                        <a:cubicBezTo>
                          <a:pt x="2840" y="5100"/>
                          <a:pt x="2979" y="5031"/>
                          <a:pt x="3052" y="4862"/>
                        </a:cubicBezTo>
                        <a:lnTo>
                          <a:pt x="3630" y="3652"/>
                        </a:lnTo>
                        <a:lnTo>
                          <a:pt x="4998" y="3547"/>
                        </a:lnTo>
                        <a:cubicBezTo>
                          <a:pt x="5314" y="3547"/>
                          <a:pt x="5524" y="3126"/>
                          <a:pt x="5261" y="2916"/>
                        </a:cubicBezTo>
                        <a:lnTo>
                          <a:pt x="4209" y="1969"/>
                        </a:lnTo>
                        <a:lnTo>
                          <a:pt x="4630" y="601"/>
                        </a:lnTo>
                        <a:cubicBezTo>
                          <a:pt x="4716" y="343"/>
                          <a:pt x="4486" y="86"/>
                          <a:pt x="4255" y="86"/>
                        </a:cubicBezTo>
                        <a:cubicBezTo>
                          <a:pt x="4204" y="86"/>
                          <a:pt x="4152" y="99"/>
                          <a:pt x="4104" y="128"/>
                        </a:cubicBezTo>
                        <a:lnTo>
                          <a:pt x="2841" y="864"/>
                        </a:lnTo>
                        <a:lnTo>
                          <a:pt x="1684" y="75"/>
                        </a:lnTo>
                        <a:cubicBezTo>
                          <a:pt x="1595" y="24"/>
                          <a:pt x="1509" y="1"/>
                          <a:pt x="1431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652" name="Google Shape;3652;p10"/>
                  <p:cNvSpPr/>
                  <p:nvPr/>
                </p:nvSpPr>
                <p:spPr>
                  <a:xfrm>
                    <a:off x="802300" y="1893750"/>
                    <a:ext cx="42100" cy="23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4" h="938" extrusionOk="0">
                        <a:moveTo>
                          <a:pt x="1447" y="1"/>
                        </a:moveTo>
                        <a:cubicBezTo>
                          <a:pt x="1377" y="1"/>
                          <a:pt x="1299" y="30"/>
                          <a:pt x="1210" y="96"/>
                        </a:cubicBezTo>
                        <a:lnTo>
                          <a:pt x="1" y="780"/>
                        </a:lnTo>
                        <a:lnTo>
                          <a:pt x="316" y="938"/>
                        </a:lnTo>
                        <a:lnTo>
                          <a:pt x="1684" y="148"/>
                        </a:lnTo>
                        <a:cubicBezTo>
                          <a:pt x="1623" y="57"/>
                          <a:pt x="1544" y="1"/>
                          <a:pt x="1447" y="1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5978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653" name="Google Shape;3653;p10"/>
                  <p:cNvSpPr/>
                  <p:nvPr/>
                </p:nvSpPr>
                <p:spPr>
                  <a:xfrm>
                    <a:off x="732600" y="1892325"/>
                    <a:ext cx="74975" cy="126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99" h="5052" extrusionOk="0">
                        <a:moveTo>
                          <a:pt x="1559" y="0"/>
                        </a:moveTo>
                        <a:cubicBezTo>
                          <a:pt x="1320" y="0"/>
                          <a:pt x="1063" y="218"/>
                          <a:pt x="1105" y="468"/>
                        </a:cubicBezTo>
                        <a:lnTo>
                          <a:pt x="1368" y="1836"/>
                        </a:lnTo>
                        <a:lnTo>
                          <a:pt x="263" y="2678"/>
                        </a:lnTo>
                        <a:cubicBezTo>
                          <a:pt x="0" y="2888"/>
                          <a:pt x="158" y="3362"/>
                          <a:pt x="474" y="3362"/>
                        </a:cubicBezTo>
                        <a:lnTo>
                          <a:pt x="1842" y="3467"/>
                        </a:lnTo>
                        <a:lnTo>
                          <a:pt x="2315" y="4782"/>
                        </a:lnTo>
                        <a:cubicBezTo>
                          <a:pt x="2415" y="4949"/>
                          <a:pt x="2578" y="5052"/>
                          <a:pt x="2738" y="5052"/>
                        </a:cubicBezTo>
                        <a:cubicBezTo>
                          <a:pt x="2830" y="5052"/>
                          <a:pt x="2922" y="5017"/>
                          <a:pt x="2999" y="4940"/>
                        </a:cubicBezTo>
                        <a:cubicBezTo>
                          <a:pt x="2894" y="4887"/>
                          <a:pt x="2841" y="4887"/>
                          <a:pt x="2841" y="4782"/>
                        </a:cubicBezTo>
                        <a:lnTo>
                          <a:pt x="2368" y="3467"/>
                        </a:lnTo>
                        <a:lnTo>
                          <a:pt x="1000" y="3362"/>
                        </a:lnTo>
                        <a:cubicBezTo>
                          <a:pt x="684" y="3309"/>
                          <a:pt x="527" y="2888"/>
                          <a:pt x="790" y="2678"/>
                        </a:cubicBezTo>
                        <a:lnTo>
                          <a:pt x="1894" y="1836"/>
                        </a:lnTo>
                        <a:lnTo>
                          <a:pt x="1631" y="468"/>
                        </a:lnTo>
                        <a:cubicBezTo>
                          <a:pt x="1631" y="311"/>
                          <a:pt x="1631" y="205"/>
                          <a:pt x="1789" y="153"/>
                        </a:cubicBezTo>
                        <a:lnTo>
                          <a:pt x="1736" y="48"/>
                        </a:lnTo>
                        <a:cubicBezTo>
                          <a:pt x="1682" y="15"/>
                          <a:pt x="1621" y="0"/>
                          <a:pt x="1559" y="0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5978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3654" name="Google Shape;3654;p10"/>
                <p:cNvGrpSpPr/>
                <p:nvPr/>
              </p:nvGrpSpPr>
              <p:grpSpPr>
                <a:xfrm>
                  <a:off x="116495" y="4347100"/>
                  <a:ext cx="139329" cy="128300"/>
                  <a:chOff x="732600" y="1890325"/>
                  <a:chExt cx="138100" cy="128300"/>
                </a:xfrm>
              </p:grpSpPr>
              <p:sp>
                <p:nvSpPr>
                  <p:cNvPr id="3655" name="Google Shape;3655;p10"/>
                  <p:cNvSpPr/>
                  <p:nvPr/>
                </p:nvSpPr>
                <p:spPr>
                  <a:xfrm>
                    <a:off x="732600" y="1890325"/>
                    <a:ext cx="138100" cy="127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24" h="5101" extrusionOk="0">
                        <a:moveTo>
                          <a:pt x="1431" y="1"/>
                        </a:moveTo>
                        <a:cubicBezTo>
                          <a:pt x="1188" y="1"/>
                          <a:pt x="1025" y="229"/>
                          <a:pt x="1105" y="548"/>
                        </a:cubicBezTo>
                        <a:lnTo>
                          <a:pt x="1368" y="1916"/>
                        </a:lnTo>
                        <a:lnTo>
                          <a:pt x="263" y="2758"/>
                        </a:lnTo>
                        <a:cubicBezTo>
                          <a:pt x="0" y="2968"/>
                          <a:pt x="158" y="3389"/>
                          <a:pt x="474" y="3442"/>
                        </a:cubicBezTo>
                        <a:lnTo>
                          <a:pt x="1842" y="3547"/>
                        </a:lnTo>
                        <a:lnTo>
                          <a:pt x="2315" y="4862"/>
                        </a:lnTo>
                        <a:cubicBezTo>
                          <a:pt x="2372" y="5004"/>
                          <a:pt x="2537" y="5100"/>
                          <a:pt x="2701" y="5100"/>
                        </a:cubicBezTo>
                        <a:cubicBezTo>
                          <a:pt x="2840" y="5100"/>
                          <a:pt x="2979" y="5031"/>
                          <a:pt x="3052" y="4862"/>
                        </a:cubicBezTo>
                        <a:lnTo>
                          <a:pt x="3630" y="3652"/>
                        </a:lnTo>
                        <a:lnTo>
                          <a:pt x="4998" y="3547"/>
                        </a:lnTo>
                        <a:cubicBezTo>
                          <a:pt x="5314" y="3547"/>
                          <a:pt x="5524" y="3126"/>
                          <a:pt x="5261" y="2916"/>
                        </a:cubicBezTo>
                        <a:lnTo>
                          <a:pt x="4209" y="1969"/>
                        </a:lnTo>
                        <a:lnTo>
                          <a:pt x="4630" y="601"/>
                        </a:lnTo>
                        <a:cubicBezTo>
                          <a:pt x="4716" y="343"/>
                          <a:pt x="4486" y="86"/>
                          <a:pt x="4255" y="86"/>
                        </a:cubicBezTo>
                        <a:cubicBezTo>
                          <a:pt x="4204" y="86"/>
                          <a:pt x="4152" y="99"/>
                          <a:pt x="4104" y="128"/>
                        </a:cubicBezTo>
                        <a:lnTo>
                          <a:pt x="2841" y="864"/>
                        </a:lnTo>
                        <a:lnTo>
                          <a:pt x="1684" y="75"/>
                        </a:lnTo>
                        <a:cubicBezTo>
                          <a:pt x="1595" y="24"/>
                          <a:pt x="1509" y="1"/>
                          <a:pt x="1431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656" name="Google Shape;3656;p10"/>
                  <p:cNvSpPr/>
                  <p:nvPr/>
                </p:nvSpPr>
                <p:spPr>
                  <a:xfrm>
                    <a:off x="802300" y="1893750"/>
                    <a:ext cx="42100" cy="23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4" h="938" extrusionOk="0">
                        <a:moveTo>
                          <a:pt x="1447" y="1"/>
                        </a:moveTo>
                        <a:cubicBezTo>
                          <a:pt x="1377" y="1"/>
                          <a:pt x="1299" y="30"/>
                          <a:pt x="1210" y="96"/>
                        </a:cubicBezTo>
                        <a:lnTo>
                          <a:pt x="1" y="780"/>
                        </a:lnTo>
                        <a:lnTo>
                          <a:pt x="316" y="938"/>
                        </a:lnTo>
                        <a:lnTo>
                          <a:pt x="1684" y="148"/>
                        </a:lnTo>
                        <a:cubicBezTo>
                          <a:pt x="1623" y="57"/>
                          <a:pt x="1544" y="1"/>
                          <a:pt x="1447" y="1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5978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657" name="Google Shape;3657;p10"/>
                  <p:cNvSpPr/>
                  <p:nvPr/>
                </p:nvSpPr>
                <p:spPr>
                  <a:xfrm>
                    <a:off x="732600" y="1892325"/>
                    <a:ext cx="74975" cy="126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99" h="5052" extrusionOk="0">
                        <a:moveTo>
                          <a:pt x="1559" y="0"/>
                        </a:moveTo>
                        <a:cubicBezTo>
                          <a:pt x="1320" y="0"/>
                          <a:pt x="1063" y="218"/>
                          <a:pt x="1105" y="468"/>
                        </a:cubicBezTo>
                        <a:lnTo>
                          <a:pt x="1368" y="1836"/>
                        </a:lnTo>
                        <a:lnTo>
                          <a:pt x="263" y="2678"/>
                        </a:lnTo>
                        <a:cubicBezTo>
                          <a:pt x="0" y="2888"/>
                          <a:pt x="158" y="3362"/>
                          <a:pt x="474" y="3362"/>
                        </a:cubicBezTo>
                        <a:lnTo>
                          <a:pt x="1842" y="3467"/>
                        </a:lnTo>
                        <a:lnTo>
                          <a:pt x="2315" y="4782"/>
                        </a:lnTo>
                        <a:cubicBezTo>
                          <a:pt x="2415" y="4949"/>
                          <a:pt x="2578" y="5052"/>
                          <a:pt x="2738" y="5052"/>
                        </a:cubicBezTo>
                        <a:cubicBezTo>
                          <a:pt x="2830" y="5052"/>
                          <a:pt x="2922" y="5017"/>
                          <a:pt x="2999" y="4940"/>
                        </a:cubicBezTo>
                        <a:cubicBezTo>
                          <a:pt x="2894" y="4887"/>
                          <a:pt x="2841" y="4887"/>
                          <a:pt x="2841" y="4782"/>
                        </a:cubicBezTo>
                        <a:lnTo>
                          <a:pt x="2368" y="3467"/>
                        </a:lnTo>
                        <a:lnTo>
                          <a:pt x="1000" y="3362"/>
                        </a:lnTo>
                        <a:cubicBezTo>
                          <a:pt x="684" y="3309"/>
                          <a:pt x="527" y="2888"/>
                          <a:pt x="790" y="2678"/>
                        </a:cubicBezTo>
                        <a:lnTo>
                          <a:pt x="1894" y="1836"/>
                        </a:lnTo>
                        <a:lnTo>
                          <a:pt x="1631" y="468"/>
                        </a:lnTo>
                        <a:cubicBezTo>
                          <a:pt x="1631" y="311"/>
                          <a:pt x="1631" y="205"/>
                          <a:pt x="1789" y="153"/>
                        </a:cubicBezTo>
                        <a:lnTo>
                          <a:pt x="1736" y="48"/>
                        </a:lnTo>
                        <a:cubicBezTo>
                          <a:pt x="1682" y="15"/>
                          <a:pt x="1621" y="0"/>
                          <a:pt x="1559" y="0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5978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3658" name="Google Shape;3658;p10"/>
                <p:cNvGrpSpPr/>
                <p:nvPr/>
              </p:nvGrpSpPr>
              <p:grpSpPr>
                <a:xfrm>
                  <a:off x="213170" y="4739900"/>
                  <a:ext cx="139329" cy="128300"/>
                  <a:chOff x="732600" y="1890325"/>
                  <a:chExt cx="138100" cy="128300"/>
                </a:xfrm>
              </p:grpSpPr>
              <p:sp>
                <p:nvSpPr>
                  <p:cNvPr id="3659" name="Google Shape;3659;p10"/>
                  <p:cNvSpPr/>
                  <p:nvPr/>
                </p:nvSpPr>
                <p:spPr>
                  <a:xfrm>
                    <a:off x="732600" y="1890325"/>
                    <a:ext cx="138100" cy="127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24" h="5101" extrusionOk="0">
                        <a:moveTo>
                          <a:pt x="1431" y="1"/>
                        </a:moveTo>
                        <a:cubicBezTo>
                          <a:pt x="1188" y="1"/>
                          <a:pt x="1025" y="229"/>
                          <a:pt x="1105" y="548"/>
                        </a:cubicBezTo>
                        <a:lnTo>
                          <a:pt x="1368" y="1916"/>
                        </a:lnTo>
                        <a:lnTo>
                          <a:pt x="263" y="2758"/>
                        </a:lnTo>
                        <a:cubicBezTo>
                          <a:pt x="0" y="2968"/>
                          <a:pt x="158" y="3389"/>
                          <a:pt x="474" y="3442"/>
                        </a:cubicBezTo>
                        <a:lnTo>
                          <a:pt x="1842" y="3547"/>
                        </a:lnTo>
                        <a:lnTo>
                          <a:pt x="2315" y="4862"/>
                        </a:lnTo>
                        <a:cubicBezTo>
                          <a:pt x="2372" y="5004"/>
                          <a:pt x="2537" y="5100"/>
                          <a:pt x="2701" y="5100"/>
                        </a:cubicBezTo>
                        <a:cubicBezTo>
                          <a:pt x="2840" y="5100"/>
                          <a:pt x="2979" y="5031"/>
                          <a:pt x="3052" y="4862"/>
                        </a:cubicBezTo>
                        <a:lnTo>
                          <a:pt x="3630" y="3652"/>
                        </a:lnTo>
                        <a:lnTo>
                          <a:pt x="4998" y="3547"/>
                        </a:lnTo>
                        <a:cubicBezTo>
                          <a:pt x="5314" y="3547"/>
                          <a:pt x="5524" y="3126"/>
                          <a:pt x="5261" y="2916"/>
                        </a:cubicBezTo>
                        <a:lnTo>
                          <a:pt x="4209" y="1969"/>
                        </a:lnTo>
                        <a:lnTo>
                          <a:pt x="4630" y="601"/>
                        </a:lnTo>
                        <a:cubicBezTo>
                          <a:pt x="4716" y="343"/>
                          <a:pt x="4486" y="86"/>
                          <a:pt x="4255" y="86"/>
                        </a:cubicBezTo>
                        <a:cubicBezTo>
                          <a:pt x="4204" y="86"/>
                          <a:pt x="4152" y="99"/>
                          <a:pt x="4104" y="128"/>
                        </a:cubicBezTo>
                        <a:lnTo>
                          <a:pt x="2841" y="864"/>
                        </a:lnTo>
                        <a:lnTo>
                          <a:pt x="1684" y="75"/>
                        </a:lnTo>
                        <a:cubicBezTo>
                          <a:pt x="1595" y="24"/>
                          <a:pt x="1509" y="1"/>
                          <a:pt x="1431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660" name="Google Shape;3660;p10"/>
                  <p:cNvSpPr/>
                  <p:nvPr/>
                </p:nvSpPr>
                <p:spPr>
                  <a:xfrm>
                    <a:off x="802300" y="1893750"/>
                    <a:ext cx="42100" cy="23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4" h="938" extrusionOk="0">
                        <a:moveTo>
                          <a:pt x="1447" y="1"/>
                        </a:moveTo>
                        <a:cubicBezTo>
                          <a:pt x="1377" y="1"/>
                          <a:pt x="1299" y="30"/>
                          <a:pt x="1210" y="96"/>
                        </a:cubicBezTo>
                        <a:lnTo>
                          <a:pt x="1" y="780"/>
                        </a:lnTo>
                        <a:lnTo>
                          <a:pt x="316" y="938"/>
                        </a:lnTo>
                        <a:lnTo>
                          <a:pt x="1684" y="148"/>
                        </a:lnTo>
                        <a:cubicBezTo>
                          <a:pt x="1623" y="57"/>
                          <a:pt x="1544" y="1"/>
                          <a:pt x="1447" y="1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5978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661" name="Google Shape;3661;p10"/>
                  <p:cNvSpPr/>
                  <p:nvPr/>
                </p:nvSpPr>
                <p:spPr>
                  <a:xfrm>
                    <a:off x="732600" y="1892325"/>
                    <a:ext cx="74975" cy="126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99" h="5052" extrusionOk="0">
                        <a:moveTo>
                          <a:pt x="1559" y="0"/>
                        </a:moveTo>
                        <a:cubicBezTo>
                          <a:pt x="1320" y="0"/>
                          <a:pt x="1063" y="218"/>
                          <a:pt x="1105" y="468"/>
                        </a:cubicBezTo>
                        <a:lnTo>
                          <a:pt x="1368" y="1836"/>
                        </a:lnTo>
                        <a:lnTo>
                          <a:pt x="263" y="2678"/>
                        </a:lnTo>
                        <a:cubicBezTo>
                          <a:pt x="0" y="2888"/>
                          <a:pt x="158" y="3362"/>
                          <a:pt x="474" y="3362"/>
                        </a:cubicBezTo>
                        <a:lnTo>
                          <a:pt x="1842" y="3467"/>
                        </a:lnTo>
                        <a:lnTo>
                          <a:pt x="2315" y="4782"/>
                        </a:lnTo>
                        <a:cubicBezTo>
                          <a:pt x="2415" y="4949"/>
                          <a:pt x="2578" y="5052"/>
                          <a:pt x="2738" y="5052"/>
                        </a:cubicBezTo>
                        <a:cubicBezTo>
                          <a:pt x="2830" y="5052"/>
                          <a:pt x="2922" y="5017"/>
                          <a:pt x="2999" y="4940"/>
                        </a:cubicBezTo>
                        <a:cubicBezTo>
                          <a:pt x="2894" y="4887"/>
                          <a:pt x="2841" y="4887"/>
                          <a:pt x="2841" y="4782"/>
                        </a:cubicBezTo>
                        <a:lnTo>
                          <a:pt x="2368" y="3467"/>
                        </a:lnTo>
                        <a:lnTo>
                          <a:pt x="1000" y="3362"/>
                        </a:lnTo>
                        <a:cubicBezTo>
                          <a:pt x="684" y="3309"/>
                          <a:pt x="527" y="2888"/>
                          <a:pt x="790" y="2678"/>
                        </a:cubicBezTo>
                        <a:lnTo>
                          <a:pt x="1894" y="1836"/>
                        </a:lnTo>
                        <a:lnTo>
                          <a:pt x="1631" y="468"/>
                        </a:lnTo>
                        <a:cubicBezTo>
                          <a:pt x="1631" y="311"/>
                          <a:pt x="1631" y="205"/>
                          <a:pt x="1789" y="153"/>
                        </a:cubicBezTo>
                        <a:lnTo>
                          <a:pt x="1736" y="48"/>
                        </a:lnTo>
                        <a:cubicBezTo>
                          <a:pt x="1682" y="15"/>
                          <a:pt x="1621" y="0"/>
                          <a:pt x="1559" y="0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5978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3662" name="Google Shape;3662;p10"/>
                <p:cNvGrpSpPr/>
                <p:nvPr/>
              </p:nvGrpSpPr>
              <p:grpSpPr>
                <a:xfrm>
                  <a:off x="73845" y="3561500"/>
                  <a:ext cx="139329" cy="128300"/>
                  <a:chOff x="732600" y="1890325"/>
                  <a:chExt cx="138100" cy="128300"/>
                </a:xfrm>
              </p:grpSpPr>
              <p:sp>
                <p:nvSpPr>
                  <p:cNvPr id="3663" name="Google Shape;3663;p10"/>
                  <p:cNvSpPr/>
                  <p:nvPr/>
                </p:nvSpPr>
                <p:spPr>
                  <a:xfrm>
                    <a:off x="732600" y="1890325"/>
                    <a:ext cx="138100" cy="127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24" h="5101" extrusionOk="0">
                        <a:moveTo>
                          <a:pt x="1431" y="1"/>
                        </a:moveTo>
                        <a:cubicBezTo>
                          <a:pt x="1188" y="1"/>
                          <a:pt x="1025" y="229"/>
                          <a:pt x="1105" y="548"/>
                        </a:cubicBezTo>
                        <a:lnTo>
                          <a:pt x="1368" y="1916"/>
                        </a:lnTo>
                        <a:lnTo>
                          <a:pt x="263" y="2758"/>
                        </a:lnTo>
                        <a:cubicBezTo>
                          <a:pt x="0" y="2968"/>
                          <a:pt x="158" y="3389"/>
                          <a:pt x="474" y="3442"/>
                        </a:cubicBezTo>
                        <a:lnTo>
                          <a:pt x="1842" y="3547"/>
                        </a:lnTo>
                        <a:lnTo>
                          <a:pt x="2315" y="4862"/>
                        </a:lnTo>
                        <a:cubicBezTo>
                          <a:pt x="2372" y="5004"/>
                          <a:pt x="2537" y="5100"/>
                          <a:pt x="2701" y="5100"/>
                        </a:cubicBezTo>
                        <a:cubicBezTo>
                          <a:pt x="2840" y="5100"/>
                          <a:pt x="2979" y="5031"/>
                          <a:pt x="3052" y="4862"/>
                        </a:cubicBezTo>
                        <a:lnTo>
                          <a:pt x="3630" y="3652"/>
                        </a:lnTo>
                        <a:lnTo>
                          <a:pt x="4998" y="3547"/>
                        </a:lnTo>
                        <a:cubicBezTo>
                          <a:pt x="5314" y="3547"/>
                          <a:pt x="5524" y="3126"/>
                          <a:pt x="5261" y="2916"/>
                        </a:cubicBezTo>
                        <a:lnTo>
                          <a:pt x="4209" y="1969"/>
                        </a:lnTo>
                        <a:lnTo>
                          <a:pt x="4630" y="601"/>
                        </a:lnTo>
                        <a:cubicBezTo>
                          <a:pt x="4716" y="343"/>
                          <a:pt x="4486" y="86"/>
                          <a:pt x="4255" y="86"/>
                        </a:cubicBezTo>
                        <a:cubicBezTo>
                          <a:pt x="4204" y="86"/>
                          <a:pt x="4152" y="99"/>
                          <a:pt x="4104" y="128"/>
                        </a:cubicBezTo>
                        <a:lnTo>
                          <a:pt x="2841" y="864"/>
                        </a:lnTo>
                        <a:lnTo>
                          <a:pt x="1684" y="75"/>
                        </a:lnTo>
                        <a:cubicBezTo>
                          <a:pt x="1595" y="24"/>
                          <a:pt x="1509" y="1"/>
                          <a:pt x="1431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664" name="Google Shape;3664;p10"/>
                  <p:cNvSpPr/>
                  <p:nvPr/>
                </p:nvSpPr>
                <p:spPr>
                  <a:xfrm>
                    <a:off x="802300" y="1893750"/>
                    <a:ext cx="42100" cy="23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4" h="938" extrusionOk="0">
                        <a:moveTo>
                          <a:pt x="1447" y="1"/>
                        </a:moveTo>
                        <a:cubicBezTo>
                          <a:pt x="1377" y="1"/>
                          <a:pt x="1299" y="30"/>
                          <a:pt x="1210" y="96"/>
                        </a:cubicBezTo>
                        <a:lnTo>
                          <a:pt x="1" y="780"/>
                        </a:lnTo>
                        <a:lnTo>
                          <a:pt x="316" y="938"/>
                        </a:lnTo>
                        <a:lnTo>
                          <a:pt x="1684" y="148"/>
                        </a:lnTo>
                        <a:cubicBezTo>
                          <a:pt x="1623" y="57"/>
                          <a:pt x="1544" y="1"/>
                          <a:pt x="1447" y="1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5978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665" name="Google Shape;3665;p10"/>
                  <p:cNvSpPr/>
                  <p:nvPr/>
                </p:nvSpPr>
                <p:spPr>
                  <a:xfrm>
                    <a:off x="732600" y="1892325"/>
                    <a:ext cx="74975" cy="126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99" h="5052" extrusionOk="0">
                        <a:moveTo>
                          <a:pt x="1559" y="0"/>
                        </a:moveTo>
                        <a:cubicBezTo>
                          <a:pt x="1320" y="0"/>
                          <a:pt x="1063" y="218"/>
                          <a:pt x="1105" y="468"/>
                        </a:cubicBezTo>
                        <a:lnTo>
                          <a:pt x="1368" y="1836"/>
                        </a:lnTo>
                        <a:lnTo>
                          <a:pt x="263" y="2678"/>
                        </a:lnTo>
                        <a:cubicBezTo>
                          <a:pt x="0" y="2888"/>
                          <a:pt x="158" y="3362"/>
                          <a:pt x="474" y="3362"/>
                        </a:cubicBezTo>
                        <a:lnTo>
                          <a:pt x="1842" y="3467"/>
                        </a:lnTo>
                        <a:lnTo>
                          <a:pt x="2315" y="4782"/>
                        </a:lnTo>
                        <a:cubicBezTo>
                          <a:pt x="2415" y="4949"/>
                          <a:pt x="2578" y="5052"/>
                          <a:pt x="2738" y="5052"/>
                        </a:cubicBezTo>
                        <a:cubicBezTo>
                          <a:pt x="2830" y="5052"/>
                          <a:pt x="2922" y="5017"/>
                          <a:pt x="2999" y="4940"/>
                        </a:cubicBezTo>
                        <a:cubicBezTo>
                          <a:pt x="2894" y="4887"/>
                          <a:pt x="2841" y="4887"/>
                          <a:pt x="2841" y="4782"/>
                        </a:cubicBezTo>
                        <a:lnTo>
                          <a:pt x="2368" y="3467"/>
                        </a:lnTo>
                        <a:lnTo>
                          <a:pt x="1000" y="3362"/>
                        </a:lnTo>
                        <a:cubicBezTo>
                          <a:pt x="684" y="3309"/>
                          <a:pt x="527" y="2888"/>
                          <a:pt x="790" y="2678"/>
                        </a:cubicBezTo>
                        <a:lnTo>
                          <a:pt x="1894" y="1836"/>
                        </a:lnTo>
                        <a:lnTo>
                          <a:pt x="1631" y="468"/>
                        </a:lnTo>
                        <a:cubicBezTo>
                          <a:pt x="1631" y="311"/>
                          <a:pt x="1631" y="205"/>
                          <a:pt x="1789" y="153"/>
                        </a:cubicBezTo>
                        <a:lnTo>
                          <a:pt x="1736" y="48"/>
                        </a:lnTo>
                        <a:cubicBezTo>
                          <a:pt x="1682" y="15"/>
                          <a:pt x="1621" y="0"/>
                          <a:pt x="1559" y="0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5978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</p:grpSp>
          </p:grpSp>
        </p:grpSp>
      </p:grpSp>
      <p:sp>
        <p:nvSpPr>
          <p:cNvPr id="3666" name="Google Shape;3666;p10"/>
          <p:cNvSpPr txBox="1">
            <a:spLocks noGrp="1"/>
          </p:cNvSpPr>
          <p:nvPr>
            <p:ph type="title"/>
          </p:nvPr>
        </p:nvSpPr>
        <p:spPr>
          <a:xfrm>
            <a:off x="960017" y="3046899"/>
            <a:ext cx="10272042" cy="763617"/>
          </a:xfrm>
          <a:prstGeom prst="rect">
            <a:avLst/>
          </a:prstGeom>
        </p:spPr>
        <p:txBody>
          <a:bodyPr spcFirstLastPara="1" wrap="square" lIns="114525" tIns="114525" rIns="114525" bIns="1145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190634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F3F7812-5831-4B47-867E-6AACD3E4EE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58893B5-3A4A-48F8-A774-0DE8F58E86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DA23DB5A-3027-4D38-8798-A30633BCD6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13C59029-2351-43F4-BE15-A0B05CDDCC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12/1/2021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D982C413-63C8-4708-B04B-22EA3CBE0C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C35F2F7-954D-4718-AB34-12C970AEDF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693904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6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8" name="Google Shape;3668;p11"/>
          <p:cNvSpPr txBox="1">
            <a:spLocks noGrp="1"/>
          </p:cNvSpPr>
          <p:nvPr>
            <p:ph type="title" hasCustomPrompt="1"/>
          </p:nvPr>
        </p:nvSpPr>
        <p:spPr>
          <a:xfrm>
            <a:off x="1712031" y="2077761"/>
            <a:ext cx="8768199" cy="2014730"/>
          </a:xfrm>
          <a:prstGeom prst="rect">
            <a:avLst/>
          </a:prstGeom>
        </p:spPr>
        <p:txBody>
          <a:bodyPr spcFirstLastPara="1" wrap="square" lIns="114525" tIns="114525" rIns="114525" bIns="1145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3669" name="Google Shape;3669;p11"/>
          <p:cNvSpPr txBox="1">
            <a:spLocks noGrp="1"/>
          </p:cNvSpPr>
          <p:nvPr>
            <p:ph type="subTitle" idx="1"/>
          </p:nvPr>
        </p:nvSpPr>
        <p:spPr>
          <a:xfrm>
            <a:off x="1712031" y="4092428"/>
            <a:ext cx="8768199" cy="951053"/>
          </a:xfrm>
          <a:prstGeom prst="rect">
            <a:avLst/>
          </a:prstGeom>
        </p:spPr>
        <p:txBody>
          <a:bodyPr spcFirstLastPara="1" wrap="square" lIns="114525" tIns="114525" rIns="114525" bIns="1145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3670" name="Google Shape;3670;p11"/>
          <p:cNvSpPr/>
          <p:nvPr/>
        </p:nvSpPr>
        <p:spPr>
          <a:xfrm>
            <a:off x="10419658" y="5583754"/>
            <a:ext cx="1734930" cy="700623"/>
          </a:xfrm>
          <a:custGeom>
            <a:avLst/>
            <a:gdLst/>
            <a:ahLst/>
            <a:cxnLst/>
            <a:rect l="l" t="t" r="r" b="b"/>
            <a:pathLst>
              <a:path w="14993" h="7681" extrusionOk="0">
                <a:moveTo>
                  <a:pt x="6313" y="0"/>
                </a:moveTo>
                <a:cubicBezTo>
                  <a:pt x="5734" y="0"/>
                  <a:pt x="5208" y="105"/>
                  <a:pt x="4682" y="421"/>
                </a:cubicBezTo>
                <a:cubicBezTo>
                  <a:pt x="4156" y="631"/>
                  <a:pt x="3682" y="947"/>
                  <a:pt x="3314" y="1368"/>
                </a:cubicBezTo>
                <a:cubicBezTo>
                  <a:pt x="2841" y="1736"/>
                  <a:pt x="2578" y="2262"/>
                  <a:pt x="2420" y="2893"/>
                </a:cubicBezTo>
                <a:cubicBezTo>
                  <a:pt x="2157" y="3419"/>
                  <a:pt x="2052" y="3998"/>
                  <a:pt x="2104" y="4577"/>
                </a:cubicBezTo>
                <a:cubicBezTo>
                  <a:pt x="2104" y="4734"/>
                  <a:pt x="2157" y="4892"/>
                  <a:pt x="2157" y="5050"/>
                </a:cubicBezTo>
                <a:cubicBezTo>
                  <a:pt x="2104" y="5103"/>
                  <a:pt x="2052" y="5103"/>
                  <a:pt x="1894" y="5155"/>
                </a:cubicBezTo>
                <a:cubicBezTo>
                  <a:pt x="1526" y="5313"/>
                  <a:pt x="1105" y="5576"/>
                  <a:pt x="842" y="5892"/>
                </a:cubicBezTo>
                <a:cubicBezTo>
                  <a:pt x="526" y="6207"/>
                  <a:pt x="316" y="6628"/>
                  <a:pt x="211" y="6996"/>
                </a:cubicBezTo>
                <a:cubicBezTo>
                  <a:pt x="53" y="7207"/>
                  <a:pt x="0" y="7470"/>
                  <a:pt x="0" y="7680"/>
                </a:cubicBezTo>
                <a:lnTo>
                  <a:pt x="14993" y="7680"/>
                </a:lnTo>
                <a:lnTo>
                  <a:pt x="14993" y="7628"/>
                </a:lnTo>
                <a:cubicBezTo>
                  <a:pt x="14993" y="7417"/>
                  <a:pt x="14940" y="7259"/>
                  <a:pt x="14940" y="7102"/>
                </a:cubicBezTo>
                <a:cubicBezTo>
                  <a:pt x="14677" y="6365"/>
                  <a:pt x="14309" y="5681"/>
                  <a:pt x="13783" y="5155"/>
                </a:cubicBezTo>
                <a:cubicBezTo>
                  <a:pt x="13414" y="4997"/>
                  <a:pt x="13099" y="4734"/>
                  <a:pt x="12836" y="4524"/>
                </a:cubicBezTo>
                <a:cubicBezTo>
                  <a:pt x="12257" y="4208"/>
                  <a:pt x="11573" y="3998"/>
                  <a:pt x="10942" y="3998"/>
                </a:cubicBezTo>
                <a:cubicBezTo>
                  <a:pt x="10889" y="3682"/>
                  <a:pt x="10784" y="3314"/>
                  <a:pt x="10732" y="3051"/>
                </a:cubicBezTo>
                <a:cubicBezTo>
                  <a:pt x="10468" y="2367"/>
                  <a:pt x="10100" y="1683"/>
                  <a:pt x="9522" y="1157"/>
                </a:cubicBezTo>
                <a:cubicBezTo>
                  <a:pt x="9206" y="947"/>
                  <a:pt x="8943" y="684"/>
                  <a:pt x="8627" y="473"/>
                </a:cubicBezTo>
                <a:cubicBezTo>
                  <a:pt x="7891" y="105"/>
                  <a:pt x="7154" y="0"/>
                  <a:pt x="6313" y="0"/>
                </a:cubicBezTo>
                <a:close/>
              </a:path>
            </a:pathLst>
          </a:custGeom>
          <a:solidFill>
            <a:srgbClr val="7BB8EF">
              <a:alpha val="340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671" name="Google Shape;3671;p11"/>
          <p:cNvSpPr/>
          <p:nvPr/>
        </p:nvSpPr>
        <p:spPr>
          <a:xfrm>
            <a:off x="7756403" y="3762272"/>
            <a:ext cx="2579520" cy="885458"/>
          </a:xfrm>
          <a:custGeom>
            <a:avLst/>
            <a:gdLst/>
            <a:ahLst/>
            <a:cxnLst/>
            <a:rect l="l" t="t" r="r" b="b"/>
            <a:pathLst>
              <a:path w="29249" h="12738" extrusionOk="0">
                <a:moveTo>
                  <a:pt x="10913" y="0"/>
                </a:moveTo>
                <a:cubicBezTo>
                  <a:pt x="10819" y="0"/>
                  <a:pt x="10723" y="3"/>
                  <a:pt x="10626" y="7"/>
                </a:cubicBezTo>
                <a:cubicBezTo>
                  <a:pt x="9890" y="7"/>
                  <a:pt x="9153" y="217"/>
                  <a:pt x="8417" y="638"/>
                </a:cubicBezTo>
                <a:cubicBezTo>
                  <a:pt x="7680" y="901"/>
                  <a:pt x="7102" y="1322"/>
                  <a:pt x="6576" y="1953"/>
                </a:cubicBezTo>
                <a:cubicBezTo>
                  <a:pt x="5997" y="2532"/>
                  <a:pt x="5576" y="3269"/>
                  <a:pt x="5366" y="4058"/>
                </a:cubicBezTo>
                <a:cubicBezTo>
                  <a:pt x="5050" y="4847"/>
                  <a:pt x="4945" y="5636"/>
                  <a:pt x="4945" y="6477"/>
                </a:cubicBezTo>
                <a:cubicBezTo>
                  <a:pt x="4998" y="7003"/>
                  <a:pt x="5103" y="7530"/>
                  <a:pt x="5208" y="8056"/>
                </a:cubicBezTo>
                <a:lnTo>
                  <a:pt x="5208" y="8108"/>
                </a:lnTo>
                <a:cubicBezTo>
                  <a:pt x="4261" y="8161"/>
                  <a:pt x="3262" y="8529"/>
                  <a:pt x="2473" y="9055"/>
                </a:cubicBezTo>
                <a:cubicBezTo>
                  <a:pt x="1631" y="9634"/>
                  <a:pt x="1000" y="10370"/>
                  <a:pt x="526" y="11264"/>
                </a:cubicBezTo>
                <a:cubicBezTo>
                  <a:pt x="263" y="11738"/>
                  <a:pt x="105" y="12211"/>
                  <a:pt x="0" y="12737"/>
                </a:cubicBezTo>
                <a:lnTo>
                  <a:pt x="29248" y="12737"/>
                </a:lnTo>
                <a:lnTo>
                  <a:pt x="29248" y="12580"/>
                </a:lnTo>
                <a:cubicBezTo>
                  <a:pt x="29038" y="12317"/>
                  <a:pt x="28880" y="12106"/>
                  <a:pt x="28670" y="11948"/>
                </a:cubicBezTo>
                <a:cubicBezTo>
                  <a:pt x="28302" y="11580"/>
                  <a:pt x="27828" y="11264"/>
                  <a:pt x="27407" y="11001"/>
                </a:cubicBezTo>
                <a:cubicBezTo>
                  <a:pt x="26492" y="10520"/>
                  <a:pt x="25620" y="10258"/>
                  <a:pt x="24631" y="10258"/>
                </a:cubicBezTo>
                <a:cubicBezTo>
                  <a:pt x="24540" y="10258"/>
                  <a:pt x="24449" y="10261"/>
                  <a:pt x="24356" y="10265"/>
                </a:cubicBezTo>
                <a:cubicBezTo>
                  <a:pt x="23567" y="10265"/>
                  <a:pt x="22831" y="10475"/>
                  <a:pt x="22147" y="10896"/>
                </a:cubicBezTo>
                <a:cubicBezTo>
                  <a:pt x="22042" y="10949"/>
                  <a:pt x="21884" y="10949"/>
                  <a:pt x="21831" y="11001"/>
                </a:cubicBezTo>
                <a:cubicBezTo>
                  <a:pt x="21515" y="10212"/>
                  <a:pt x="21042" y="9581"/>
                  <a:pt x="20463" y="8950"/>
                </a:cubicBezTo>
                <a:cubicBezTo>
                  <a:pt x="20043" y="8634"/>
                  <a:pt x="19569" y="8319"/>
                  <a:pt x="19201" y="8056"/>
                </a:cubicBezTo>
                <a:cubicBezTo>
                  <a:pt x="18412" y="7582"/>
                  <a:pt x="17623" y="7372"/>
                  <a:pt x="16781" y="7319"/>
                </a:cubicBezTo>
                <a:cubicBezTo>
                  <a:pt x="16834" y="6846"/>
                  <a:pt x="16886" y="6425"/>
                  <a:pt x="16834" y="5951"/>
                </a:cubicBezTo>
                <a:cubicBezTo>
                  <a:pt x="16781" y="5425"/>
                  <a:pt x="16623" y="4899"/>
                  <a:pt x="16571" y="4373"/>
                </a:cubicBezTo>
                <a:cubicBezTo>
                  <a:pt x="16255" y="3321"/>
                  <a:pt x="15729" y="2479"/>
                  <a:pt x="14992" y="1690"/>
                </a:cubicBezTo>
                <a:cubicBezTo>
                  <a:pt x="14572" y="1322"/>
                  <a:pt x="14151" y="1007"/>
                  <a:pt x="13730" y="743"/>
                </a:cubicBezTo>
                <a:cubicBezTo>
                  <a:pt x="12814" y="262"/>
                  <a:pt x="11943" y="0"/>
                  <a:pt x="10913" y="0"/>
                </a:cubicBezTo>
                <a:close/>
              </a:path>
            </a:pathLst>
          </a:custGeom>
          <a:solidFill>
            <a:srgbClr val="7BB8EF">
              <a:alpha val="340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672" name="Google Shape;3672;p11"/>
          <p:cNvSpPr/>
          <p:nvPr/>
        </p:nvSpPr>
        <p:spPr>
          <a:xfrm>
            <a:off x="9105982" y="2108325"/>
            <a:ext cx="431222" cy="174128"/>
          </a:xfrm>
          <a:custGeom>
            <a:avLst/>
            <a:gdLst/>
            <a:ahLst/>
            <a:cxnLst/>
            <a:rect l="l" t="t" r="r" b="b"/>
            <a:pathLst>
              <a:path w="14993" h="7681" extrusionOk="0">
                <a:moveTo>
                  <a:pt x="6313" y="0"/>
                </a:moveTo>
                <a:cubicBezTo>
                  <a:pt x="5734" y="0"/>
                  <a:pt x="5208" y="105"/>
                  <a:pt x="4682" y="421"/>
                </a:cubicBezTo>
                <a:cubicBezTo>
                  <a:pt x="4156" y="631"/>
                  <a:pt x="3682" y="947"/>
                  <a:pt x="3314" y="1368"/>
                </a:cubicBezTo>
                <a:cubicBezTo>
                  <a:pt x="2841" y="1736"/>
                  <a:pt x="2578" y="2262"/>
                  <a:pt x="2420" y="2893"/>
                </a:cubicBezTo>
                <a:cubicBezTo>
                  <a:pt x="2157" y="3419"/>
                  <a:pt x="2052" y="3998"/>
                  <a:pt x="2104" y="4577"/>
                </a:cubicBezTo>
                <a:cubicBezTo>
                  <a:pt x="2104" y="4734"/>
                  <a:pt x="2157" y="4892"/>
                  <a:pt x="2157" y="5050"/>
                </a:cubicBezTo>
                <a:cubicBezTo>
                  <a:pt x="2104" y="5103"/>
                  <a:pt x="2052" y="5103"/>
                  <a:pt x="1894" y="5155"/>
                </a:cubicBezTo>
                <a:cubicBezTo>
                  <a:pt x="1526" y="5313"/>
                  <a:pt x="1105" y="5576"/>
                  <a:pt x="842" y="5892"/>
                </a:cubicBezTo>
                <a:cubicBezTo>
                  <a:pt x="526" y="6207"/>
                  <a:pt x="316" y="6628"/>
                  <a:pt x="211" y="6996"/>
                </a:cubicBezTo>
                <a:cubicBezTo>
                  <a:pt x="53" y="7207"/>
                  <a:pt x="0" y="7470"/>
                  <a:pt x="0" y="7680"/>
                </a:cubicBezTo>
                <a:lnTo>
                  <a:pt x="14993" y="7680"/>
                </a:lnTo>
                <a:lnTo>
                  <a:pt x="14993" y="7628"/>
                </a:lnTo>
                <a:cubicBezTo>
                  <a:pt x="14993" y="7417"/>
                  <a:pt x="14940" y="7259"/>
                  <a:pt x="14940" y="7102"/>
                </a:cubicBezTo>
                <a:cubicBezTo>
                  <a:pt x="14677" y="6365"/>
                  <a:pt x="14309" y="5681"/>
                  <a:pt x="13783" y="5155"/>
                </a:cubicBezTo>
                <a:cubicBezTo>
                  <a:pt x="13414" y="4997"/>
                  <a:pt x="13099" y="4734"/>
                  <a:pt x="12836" y="4524"/>
                </a:cubicBezTo>
                <a:cubicBezTo>
                  <a:pt x="12257" y="4208"/>
                  <a:pt x="11573" y="3998"/>
                  <a:pt x="10942" y="3998"/>
                </a:cubicBezTo>
                <a:cubicBezTo>
                  <a:pt x="10889" y="3682"/>
                  <a:pt x="10784" y="3314"/>
                  <a:pt x="10732" y="3051"/>
                </a:cubicBezTo>
                <a:cubicBezTo>
                  <a:pt x="10468" y="2367"/>
                  <a:pt x="10100" y="1683"/>
                  <a:pt x="9522" y="1157"/>
                </a:cubicBezTo>
                <a:cubicBezTo>
                  <a:pt x="9206" y="947"/>
                  <a:pt x="8943" y="684"/>
                  <a:pt x="8627" y="473"/>
                </a:cubicBezTo>
                <a:cubicBezTo>
                  <a:pt x="7891" y="105"/>
                  <a:pt x="7154" y="0"/>
                  <a:pt x="6313" y="0"/>
                </a:cubicBezTo>
                <a:close/>
              </a:path>
            </a:pathLst>
          </a:custGeom>
          <a:solidFill>
            <a:srgbClr val="7BB8EF">
              <a:alpha val="340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673" name="Google Shape;3673;p11"/>
          <p:cNvSpPr/>
          <p:nvPr/>
        </p:nvSpPr>
        <p:spPr>
          <a:xfrm>
            <a:off x="1784107" y="2061669"/>
            <a:ext cx="967836" cy="365250"/>
          </a:xfrm>
          <a:custGeom>
            <a:avLst/>
            <a:gdLst/>
            <a:ahLst/>
            <a:cxnLst/>
            <a:rect l="l" t="t" r="r" b="b"/>
            <a:pathLst>
              <a:path w="24725" h="10627" extrusionOk="0">
                <a:moveTo>
                  <a:pt x="7312" y="0"/>
                </a:moveTo>
                <a:cubicBezTo>
                  <a:pt x="6681" y="0"/>
                  <a:pt x="6050" y="210"/>
                  <a:pt x="5471" y="473"/>
                </a:cubicBezTo>
                <a:cubicBezTo>
                  <a:pt x="4892" y="631"/>
                  <a:pt x="4366" y="1052"/>
                  <a:pt x="3893" y="1526"/>
                </a:cubicBezTo>
                <a:cubicBezTo>
                  <a:pt x="3420" y="1946"/>
                  <a:pt x="3104" y="2578"/>
                  <a:pt x="2894" y="3156"/>
                </a:cubicBezTo>
                <a:cubicBezTo>
                  <a:pt x="2630" y="3735"/>
                  <a:pt x="2525" y="4419"/>
                  <a:pt x="2578" y="5050"/>
                </a:cubicBezTo>
                <a:cubicBezTo>
                  <a:pt x="2630" y="5471"/>
                  <a:pt x="2736" y="5892"/>
                  <a:pt x="2788" y="6313"/>
                </a:cubicBezTo>
                <a:cubicBezTo>
                  <a:pt x="2999" y="6891"/>
                  <a:pt x="3262" y="7417"/>
                  <a:pt x="3630" y="7891"/>
                </a:cubicBezTo>
                <a:cubicBezTo>
                  <a:pt x="3157" y="7943"/>
                  <a:pt x="2736" y="8101"/>
                  <a:pt x="2262" y="8259"/>
                </a:cubicBezTo>
                <a:cubicBezTo>
                  <a:pt x="1736" y="8469"/>
                  <a:pt x="1263" y="8785"/>
                  <a:pt x="895" y="9258"/>
                </a:cubicBezTo>
                <a:cubicBezTo>
                  <a:pt x="474" y="9679"/>
                  <a:pt x="211" y="10100"/>
                  <a:pt x="0" y="10626"/>
                </a:cubicBezTo>
                <a:lnTo>
                  <a:pt x="24725" y="10626"/>
                </a:lnTo>
                <a:cubicBezTo>
                  <a:pt x="24462" y="10048"/>
                  <a:pt x="24093" y="9521"/>
                  <a:pt x="23620" y="9048"/>
                </a:cubicBezTo>
                <a:cubicBezTo>
                  <a:pt x="23304" y="8785"/>
                  <a:pt x="22883" y="8522"/>
                  <a:pt x="22568" y="8364"/>
                </a:cubicBezTo>
                <a:cubicBezTo>
                  <a:pt x="21779" y="7943"/>
                  <a:pt x="20937" y="7733"/>
                  <a:pt x="19990" y="7733"/>
                </a:cubicBezTo>
                <a:cubicBezTo>
                  <a:pt x="19622" y="7733"/>
                  <a:pt x="19201" y="7838"/>
                  <a:pt x="18885" y="7943"/>
                </a:cubicBezTo>
                <a:cubicBezTo>
                  <a:pt x="18833" y="7680"/>
                  <a:pt x="18833" y="7417"/>
                  <a:pt x="18780" y="7154"/>
                </a:cubicBezTo>
                <a:cubicBezTo>
                  <a:pt x="18517" y="6365"/>
                  <a:pt x="18096" y="5629"/>
                  <a:pt x="17465" y="5103"/>
                </a:cubicBezTo>
                <a:cubicBezTo>
                  <a:pt x="17097" y="4840"/>
                  <a:pt x="16781" y="4682"/>
                  <a:pt x="16466" y="4419"/>
                </a:cubicBezTo>
                <a:cubicBezTo>
                  <a:pt x="15677" y="3998"/>
                  <a:pt x="14887" y="3788"/>
                  <a:pt x="13941" y="3788"/>
                </a:cubicBezTo>
                <a:cubicBezTo>
                  <a:pt x="13362" y="3788"/>
                  <a:pt x="12888" y="3945"/>
                  <a:pt x="12362" y="4156"/>
                </a:cubicBezTo>
                <a:cubicBezTo>
                  <a:pt x="12310" y="3893"/>
                  <a:pt x="12310" y="3682"/>
                  <a:pt x="12257" y="3419"/>
                </a:cubicBezTo>
                <a:cubicBezTo>
                  <a:pt x="11994" y="2630"/>
                  <a:pt x="11521" y="1894"/>
                  <a:pt x="10942" y="1315"/>
                </a:cubicBezTo>
                <a:cubicBezTo>
                  <a:pt x="10626" y="1052"/>
                  <a:pt x="10258" y="789"/>
                  <a:pt x="9890" y="579"/>
                </a:cubicBezTo>
                <a:cubicBezTo>
                  <a:pt x="9101" y="210"/>
                  <a:pt x="8259" y="0"/>
                  <a:pt x="7312" y="0"/>
                </a:cubicBezTo>
                <a:close/>
              </a:path>
            </a:pathLst>
          </a:custGeom>
          <a:solidFill>
            <a:srgbClr val="7BB8EF">
              <a:alpha val="340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3674" name="Google Shape;3674;p11"/>
          <p:cNvGrpSpPr/>
          <p:nvPr/>
        </p:nvGrpSpPr>
        <p:grpSpPr>
          <a:xfrm>
            <a:off x="10232156" y="5609131"/>
            <a:ext cx="388050" cy="303212"/>
            <a:chOff x="4864725" y="4564050"/>
            <a:chExt cx="337300" cy="334375"/>
          </a:xfrm>
        </p:grpSpPr>
        <p:sp>
          <p:nvSpPr>
            <p:cNvPr id="3675" name="Google Shape;3675;p11"/>
            <p:cNvSpPr/>
            <p:nvPr/>
          </p:nvSpPr>
          <p:spPr>
            <a:xfrm>
              <a:off x="4864725" y="4564050"/>
              <a:ext cx="337300" cy="333600"/>
            </a:xfrm>
            <a:custGeom>
              <a:avLst/>
              <a:gdLst/>
              <a:ahLst/>
              <a:cxnLst/>
              <a:rect l="l" t="t" r="r" b="b"/>
              <a:pathLst>
                <a:path w="13492" h="13344" extrusionOk="0">
                  <a:moveTo>
                    <a:pt x="5708" y="1"/>
                  </a:moveTo>
                  <a:cubicBezTo>
                    <a:pt x="5266" y="1"/>
                    <a:pt x="4832" y="312"/>
                    <a:pt x="4735" y="861"/>
                  </a:cubicBezTo>
                  <a:lnTo>
                    <a:pt x="4261" y="4385"/>
                  </a:lnTo>
                  <a:lnTo>
                    <a:pt x="894" y="5490"/>
                  </a:lnTo>
                  <a:cubicBezTo>
                    <a:pt x="53" y="5753"/>
                    <a:pt x="0" y="6910"/>
                    <a:pt x="789" y="7279"/>
                  </a:cubicBezTo>
                  <a:lnTo>
                    <a:pt x="3998" y="8857"/>
                  </a:lnTo>
                  <a:lnTo>
                    <a:pt x="4051" y="12381"/>
                  </a:lnTo>
                  <a:cubicBezTo>
                    <a:pt x="4051" y="12981"/>
                    <a:pt x="4523" y="13344"/>
                    <a:pt x="5009" y="13344"/>
                  </a:cubicBezTo>
                  <a:cubicBezTo>
                    <a:pt x="5248" y="13344"/>
                    <a:pt x="5491" y="13256"/>
                    <a:pt x="5681" y="13065"/>
                  </a:cubicBezTo>
                  <a:lnTo>
                    <a:pt x="8154" y="10487"/>
                  </a:lnTo>
                  <a:lnTo>
                    <a:pt x="11573" y="11540"/>
                  </a:lnTo>
                  <a:cubicBezTo>
                    <a:pt x="11670" y="11572"/>
                    <a:pt x="11764" y="11587"/>
                    <a:pt x="11856" y="11587"/>
                  </a:cubicBezTo>
                  <a:cubicBezTo>
                    <a:pt x="12514" y="11587"/>
                    <a:pt x="13001" y="10818"/>
                    <a:pt x="12678" y="10172"/>
                  </a:cubicBezTo>
                  <a:lnTo>
                    <a:pt x="10942" y="7016"/>
                  </a:lnTo>
                  <a:lnTo>
                    <a:pt x="12994" y="4122"/>
                  </a:lnTo>
                  <a:cubicBezTo>
                    <a:pt x="13491" y="3426"/>
                    <a:pt x="13001" y="2588"/>
                    <a:pt x="12234" y="2588"/>
                  </a:cubicBezTo>
                  <a:cubicBezTo>
                    <a:pt x="12190" y="2588"/>
                    <a:pt x="12145" y="2591"/>
                    <a:pt x="12099" y="2597"/>
                  </a:cubicBezTo>
                  <a:lnTo>
                    <a:pt x="8575" y="3281"/>
                  </a:lnTo>
                  <a:lnTo>
                    <a:pt x="6471" y="387"/>
                  </a:lnTo>
                  <a:cubicBezTo>
                    <a:pt x="6268" y="123"/>
                    <a:pt x="5986" y="1"/>
                    <a:pt x="57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76" name="Google Shape;3676;p11"/>
            <p:cNvSpPr/>
            <p:nvPr/>
          </p:nvSpPr>
          <p:spPr>
            <a:xfrm>
              <a:off x="5079075" y="4628800"/>
              <a:ext cx="114450" cy="33050"/>
            </a:xfrm>
            <a:custGeom>
              <a:avLst/>
              <a:gdLst/>
              <a:ahLst/>
              <a:cxnLst/>
              <a:rect l="l" t="t" r="r" b="b"/>
              <a:pathLst>
                <a:path w="4578" h="1322" extrusionOk="0">
                  <a:moveTo>
                    <a:pt x="3633" y="0"/>
                  </a:moveTo>
                  <a:cubicBezTo>
                    <a:pt x="3598" y="0"/>
                    <a:pt x="3561" y="2"/>
                    <a:pt x="3525" y="7"/>
                  </a:cubicBezTo>
                  <a:lnTo>
                    <a:pt x="1" y="691"/>
                  </a:lnTo>
                  <a:lnTo>
                    <a:pt x="527" y="1322"/>
                  </a:lnTo>
                  <a:lnTo>
                    <a:pt x="4577" y="585"/>
                  </a:lnTo>
                  <a:cubicBezTo>
                    <a:pt x="4385" y="249"/>
                    <a:pt x="4017" y="0"/>
                    <a:pt x="3633" y="0"/>
                  </a:cubicBezTo>
                  <a:close/>
                </a:path>
              </a:pathLst>
            </a:custGeom>
            <a:solidFill>
              <a:srgbClr val="191919">
                <a:alpha val="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77" name="Google Shape;3677;p11"/>
            <p:cNvSpPr/>
            <p:nvPr/>
          </p:nvSpPr>
          <p:spPr>
            <a:xfrm>
              <a:off x="4867350" y="4564050"/>
              <a:ext cx="163100" cy="334375"/>
            </a:xfrm>
            <a:custGeom>
              <a:avLst/>
              <a:gdLst/>
              <a:ahLst/>
              <a:cxnLst/>
              <a:rect l="l" t="t" r="r" b="b"/>
              <a:pathLst>
                <a:path w="6524" h="13375" extrusionOk="0">
                  <a:moveTo>
                    <a:pt x="5606" y="1"/>
                  </a:moveTo>
                  <a:cubicBezTo>
                    <a:pt x="5168" y="1"/>
                    <a:pt x="4747" y="312"/>
                    <a:pt x="4682" y="861"/>
                  </a:cubicBezTo>
                  <a:lnTo>
                    <a:pt x="4209" y="4385"/>
                  </a:lnTo>
                  <a:lnTo>
                    <a:pt x="842" y="5490"/>
                  </a:lnTo>
                  <a:cubicBezTo>
                    <a:pt x="53" y="5753"/>
                    <a:pt x="0" y="6910"/>
                    <a:pt x="737" y="7279"/>
                  </a:cubicBezTo>
                  <a:lnTo>
                    <a:pt x="3946" y="8857"/>
                  </a:lnTo>
                  <a:lnTo>
                    <a:pt x="3998" y="12381"/>
                  </a:lnTo>
                  <a:cubicBezTo>
                    <a:pt x="3998" y="12959"/>
                    <a:pt x="4484" y="13375"/>
                    <a:pt x="4998" y="13375"/>
                  </a:cubicBezTo>
                  <a:cubicBezTo>
                    <a:pt x="5139" y="13375"/>
                    <a:pt x="5283" y="13344"/>
                    <a:pt x="5419" y="13276"/>
                  </a:cubicBezTo>
                  <a:cubicBezTo>
                    <a:pt x="5313" y="13118"/>
                    <a:pt x="5313" y="13012"/>
                    <a:pt x="5313" y="12855"/>
                  </a:cubicBezTo>
                  <a:lnTo>
                    <a:pt x="5261" y="9330"/>
                  </a:lnTo>
                  <a:lnTo>
                    <a:pt x="2052" y="7752"/>
                  </a:lnTo>
                  <a:cubicBezTo>
                    <a:pt x="1263" y="7331"/>
                    <a:pt x="1315" y="6226"/>
                    <a:pt x="2157" y="5963"/>
                  </a:cubicBezTo>
                  <a:lnTo>
                    <a:pt x="5524" y="4859"/>
                  </a:lnTo>
                  <a:lnTo>
                    <a:pt x="5997" y="1282"/>
                  </a:lnTo>
                  <a:cubicBezTo>
                    <a:pt x="6050" y="966"/>
                    <a:pt x="6260" y="703"/>
                    <a:pt x="6523" y="598"/>
                  </a:cubicBezTo>
                  <a:lnTo>
                    <a:pt x="6366" y="387"/>
                  </a:lnTo>
                  <a:cubicBezTo>
                    <a:pt x="6163" y="123"/>
                    <a:pt x="5881" y="1"/>
                    <a:pt x="5606" y="1"/>
                  </a:cubicBezTo>
                  <a:close/>
                </a:path>
              </a:pathLst>
            </a:custGeom>
            <a:solidFill>
              <a:srgbClr val="191919">
                <a:alpha val="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3678" name="Google Shape;3678;p11"/>
          <p:cNvGrpSpPr/>
          <p:nvPr/>
        </p:nvGrpSpPr>
        <p:grpSpPr>
          <a:xfrm>
            <a:off x="2491306" y="5729029"/>
            <a:ext cx="260645" cy="197546"/>
            <a:chOff x="3689675" y="865975"/>
            <a:chExt cx="288675" cy="277550"/>
          </a:xfrm>
        </p:grpSpPr>
        <p:sp>
          <p:nvSpPr>
            <p:cNvPr id="3679" name="Google Shape;3679;p11"/>
            <p:cNvSpPr/>
            <p:nvPr/>
          </p:nvSpPr>
          <p:spPr>
            <a:xfrm>
              <a:off x="3691350" y="865975"/>
              <a:ext cx="287000" cy="277550"/>
            </a:xfrm>
            <a:custGeom>
              <a:avLst/>
              <a:gdLst/>
              <a:ahLst/>
              <a:cxnLst/>
              <a:rect l="l" t="t" r="r" b="b"/>
              <a:pathLst>
                <a:path w="11480" h="11102" extrusionOk="0">
                  <a:moveTo>
                    <a:pt x="6491" y="0"/>
                  </a:moveTo>
                  <a:cubicBezTo>
                    <a:pt x="6242" y="0"/>
                    <a:pt x="5984" y="106"/>
                    <a:pt x="5798" y="333"/>
                  </a:cubicBezTo>
                  <a:lnTo>
                    <a:pt x="4115" y="2805"/>
                  </a:lnTo>
                  <a:lnTo>
                    <a:pt x="1169" y="2332"/>
                  </a:lnTo>
                  <a:cubicBezTo>
                    <a:pt x="1109" y="2318"/>
                    <a:pt x="1050" y="2311"/>
                    <a:pt x="992" y="2311"/>
                  </a:cubicBezTo>
                  <a:cubicBezTo>
                    <a:pt x="400" y="2311"/>
                    <a:pt x="1" y="3014"/>
                    <a:pt x="432" y="3542"/>
                  </a:cubicBezTo>
                  <a:lnTo>
                    <a:pt x="2274" y="5909"/>
                  </a:lnTo>
                  <a:lnTo>
                    <a:pt x="958" y="8644"/>
                  </a:lnTo>
                  <a:cubicBezTo>
                    <a:pt x="688" y="9186"/>
                    <a:pt x="1113" y="9804"/>
                    <a:pt x="1671" y="9804"/>
                  </a:cubicBezTo>
                  <a:cubicBezTo>
                    <a:pt x="1764" y="9804"/>
                    <a:pt x="1860" y="9787"/>
                    <a:pt x="1958" y="9749"/>
                  </a:cubicBezTo>
                  <a:lnTo>
                    <a:pt x="4746" y="8750"/>
                  </a:lnTo>
                  <a:lnTo>
                    <a:pt x="6850" y="10854"/>
                  </a:lnTo>
                  <a:cubicBezTo>
                    <a:pt x="7021" y="11025"/>
                    <a:pt x="7231" y="11101"/>
                    <a:pt x="7437" y="11101"/>
                  </a:cubicBezTo>
                  <a:cubicBezTo>
                    <a:pt x="7863" y="11101"/>
                    <a:pt x="8271" y="10772"/>
                    <a:pt x="8271" y="10275"/>
                  </a:cubicBezTo>
                  <a:lnTo>
                    <a:pt x="8165" y="7329"/>
                  </a:lnTo>
                  <a:lnTo>
                    <a:pt x="10796" y="5962"/>
                  </a:lnTo>
                  <a:cubicBezTo>
                    <a:pt x="11479" y="5593"/>
                    <a:pt x="11322" y="4699"/>
                    <a:pt x="10690" y="4489"/>
                  </a:cubicBezTo>
                  <a:lnTo>
                    <a:pt x="7797" y="3647"/>
                  </a:lnTo>
                  <a:lnTo>
                    <a:pt x="7271" y="701"/>
                  </a:lnTo>
                  <a:cubicBezTo>
                    <a:pt x="7239" y="254"/>
                    <a:pt x="6877" y="0"/>
                    <a:pt x="6491" y="0"/>
                  </a:cubicBezTo>
                  <a:close/>
                </a:path>
              </a:pathLst>
            </a:custGeom>
            <a:solidFill>
              <a:srgbClr val="FCC3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80" name="Google Shape;3680;p11"/>
            <p:cNvSpPr/>
            <p:nvPr/>
          </p:nvSpPr>
          <p:spPr>
            <a:xfrm>
              <a:off x="3884950" y="957150"/>
              <a:ext cx="86825" cy="40775"/>
            </a:xfrm>
            <a:custGeom>
              <a:avLst/>
              <a:gdLst/>
              <a:ahLst/>
              <a:cxnLst/>
              <a:rect l="l" t="t" r="r" b="b"/>
              <a:pathLst>
                <a:path w="3473" h="1631" extrusionOk="0">
                  <a:moveTo>
                    <a:pt x="0" y="0"/>
                  </a:moveTo>
                  <a:lnTo>
                    <a:pt x="158" y="631"/>
                  </a:lnTo>
                  <a:lnTo>
                    <a:pt x="3472" y="1631"/>
                  </a:lnTo>
                  <a:cubicBezTo>
                    <a:pt x="3472" y="1315"/>
                    <a:pt x="3262" y="894"/>
                    <a:pt x="2894" y="84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AB8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81" name="Google Shape;3681;p11"/>
            <p:cNvSpPr/>
            <p:nvPr/>
          </p:nvSpPr>
          <p:spPr>
            <a:xfrm>
              <a:off x="3689675" y="867575"/>
              <a:ext cx="183475" cy="246075"/>
            </a:xfrm>
            <a:custGeom>
              <a:avLst/>
              <a:gdLst/>
              <a:ahLst/>
              <a:cxnLst/>
              <a:rect l="l" t="t" r="r" b="b"/>
              <a:pathLst>
                <a:path w="7339" h="9843" extrusionOk="0">
                  <a:moveTo>
                    <a:pt x="6452" y="0"/>
                  </a:moveTo>
                  <a:cubicBezTo>
                    <a:pt x="6207" y="0"/>
                    <a:pt x="5962" y="118"/>
                    <a:pt x="5813" y="374"/>
                  </a:cubicBezTo>
                  <a:lnTo>
                    <a:pt x="4129" y="2794"/>
                  </a:lnTo>
                  <a:lnTo>
                    <a:pt x="1131" y="2320"/>
                  </a:lnTo>
                  <a:cubicBezTo>
                    <a:pt x="1091" y="2314"/>
                    <a:pt x="1052" y="2311"/>
                    <a:pt x="1014" y="2311"/>
                  </a:cubicBezTo>
                  <a:cubicBezTo>
                    <a:pt x="395" y="2311"/>
                    <a:pt x="1" y="3087"/>
                    <a:pt x="447" y="3583"/>
                  </a:cubicBezTo>
                  <a:lnTo>
                    <a:pt x="2288" y="5950"/>
                  </a:lnTo>
                  <a:lnTo>
                    <a:pt x="973" y="8633"/>
                  </a:lnTo>
                  <a:cubicBezTo>
                    <a:pt x="710" y="9212"/>
                    <a:pt x="1078" y="9843"/>
                    <a:pt x="1657" y="9843"/>
                  </a:cubicBezTo>
                  <a:cubicBezTo>
                    <a:pt x="1762" y="9685"/>
                    <a:pt x="1762" y="9633"/>
                    <a:pt x="1815" y="9475"/>
                  </a:cubicBezTo>
                  <a:lnTo>
                    <a:pt x="3130" y="6792"/>
                  </a:lnTo>
                  <a:lnTo>
                    <a:pt x="1288" y="4425"/>
                  </a:lnTo>
                  <a:cubicBezTo>
                    <a:pt x="844" y="3881"/>
                    <a:pt x="1281" y="3153"/>
                    <a:pt x="1858" y="3153"/>
                  </a:cubicBezTo>
                  <a:cubicBezTo>
                    <a:pt x="1896" y="3153"/>
                    <a:pt x="1934" y="3156"/>
                    <a:pt x="1972" y="3162"/>
                  </a:cubicBezTo>
                  <a:lnTo>
                    <a:pt x="4971" y="3636"/>
                  </a:lnTo>
                  <a:lnTo>
                    <a:pt x="6654" y="1216"/>
                  </a:lnTo>
                  <a:cubicBezTo>
                    <a:pt x="6865" y="953"/>
                    <a:pt x="7075" y="900"/>
                    <a:pt x="7338" y="900"/>
                  </a:cubicBezTo>
                  <a:lnTo>
                    <a:pt x="7233" y="690"/>
                  </a:lnTo>
                  <a:cubicBezTo>
                    <a:pt x="7170" y="252"/>
                    <a:pt x="6811" y="0"/>
                    <a:pt x="6452" y="0"/>
                  </a:cubicBezTo>
                  <a:close/>
                </a:path>
              </a:pathLst>
            </a:custGeom>
            <a:solidFill>
              <a:srgbClr val="191919">
                <a:alpha val="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3682" name="Google Shape;3682;p11"/>
          <p:cNvGrpSpPr/>
          <p:nvPr/>
        </p:nvGrpSpPr>
        <p:grpSpPr>
          <a:xfrm>
            <a:off x="2974650" y="942394"/>
            <a:ext cx="336683" cy="250935"/>
            <a:chOff x="5348675" y="2068175"/>
            <a:chExt cx="292650" cy="276725"/>
          </a:xfrm>
        </p:grpSpPr>
        <p:sp>
          <p:nvSpPr>
            <p:cNvPr id="3683" name="Google Shape;3683;p11"/>
            <p:cNvSpPr/>
            <p:nvPr/>
          </p:nvSpPr>
          <p:spPr>
            <a:xfrm>
              <a:off x="5353950" y="2069650"/>
              <a:ext cx="287375" cy="273500"/>
            </a:xfrm>
            <a:custGeom>
              <a:avLst/>
              <a:gdLst/>
              <a:ahLst/>
              <a:cxnLst/>
              <a:rect l="l" t="t" r="r" b="b"/>
              <a:pathLst>
                <a:path w="11495" h="10940" extrusionOk="0">
                  <a:moveTo>
                    <a:pt x="3407" y="1"/>
                  </a:moveTo>
                  <a:cubicBezTo>
                    <a:pt x="2961" y="1"/>
                    <a:pt x="2567" y="368"/>
                    <a:pt x="2683" y="793"/>
                  </a:cubicBezTo>
                  <a:lnTo>
                    <a:pt x="3104" y="3739"/>
                  </a:lnTo>
                  <a:lnTo>
                    <a:pt x="579" y="5369"/>
                  </a:lnTo>
                  <a:cubicBezTo>
                    <a:pt x="0" y="5790"/>
                    <a:pt x="158" y="6685"/>
                    <a:pt x="842" y="6842"/>
                  </a:cubicBezTo>
                  <a:lnTo>
                    <a:pt x="3840" y="7421"/>
                  </a:lnTo>
                  <a:lnTo>
                    <a:pt x="4629" y="10314"/>
                  </a:lnTo>
                  <a:cubicBezTo>
                    <a:pt x="4688" y="10725"/>
                    <a:pt x="5025" y="10939"/>
                    <a:pt x="5366" y="10939"/>
                  </a:cubicBezTo>
                  <a:cubicBezTo>
                    <a:pt x="5636" y="10939"/>
                    <a:pt x="5910" y="10804"/>
                    <a:pt x="6050" y="10525"/>
                  </a:cubicBezTo>
                  <a:lnTo>
                    <a:pt x="7523" y="7894"/>
                  </a:lnTo>
                  <a:lnTo>
                    <a:pt x="10469" y="8000"/>
                  </a:lnTo>
                  <a:cubicBezTo>
                    <a:pt x="10503" y="8005"/>
                    <a:pt x="10537" y="8008"/>
                    <a:pt x="10570" y="8008"/>
                  </a:cubicBezTo>
                  <a:cubicBezTo>
                    <a:pt x="11143" y="8008"/>
                    <a:pt x="11495" y="7182"/>
                    <a:pt x="11047" y="6685"/>
                  </a:cubicBezTo>
                  <a:lnTo>
                    <a:pt x="8996" y="4528"/>
                  </a:lnTo>
                  <a:lnTo>
                    <a:pt x="10048" y="1740"/>
                  </a:lnTo>
                  <a:cubicBezTo>
                    <a:pt x="10220" y="1181"/>
                    <a:pt x="9829" y="657"/>
                    <a:pt x="9307" y="657"/>
                  </a:cubicBezTo>
                  <a:cubicBezTo>
                    <a:pt x="9191" y="657"/>
                    <a:pt x="9068" y="683"/>
                    <a:pt x="8943" y="740"/>
                  </a:cubicBezTo>
                  <a:lnTo>
                    <a:pt x="6260" y="2003"/>
                  </a:lnTo>
                  <a:lnTo>
                    <a:pt x="3893" y="162"/>
                  </a:lnTo>
                  <a:cubicBezTo>
                    <a:pt x="3739" y="49"/>
                    <a:pt x="3569" y="1"/>
                    <a:pt x="3407" y="1"/>
                  </a:cubicBezTo>
                  <a:close/>
                </a:path>
              </a:pathLst>
            </a:custGeom>
            <a:solidFill>
              <a:srgbClr val="FCC3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84" name="Google Shape;3684;p11"/>
            <p:cNvSpPr/>
            <p:nvPr/>
          </p:nvSpPr>
          <p:spPr>
            <a:xfrm>
              <a:off x="5507800" y="2086575"/>
              <a:ext cx="93400" cy="43675"/>
            </a:xfrm>
            <a:custGeom>
              <a:avLst/>
              <a:gdLst/>
              <a:ahLst/>
              <a:cxnLst/>
              <a:rect l="l" t="t" r="r" b="b"/>
              <a:pathLst>
                <a:path w="3736" h="1747" extrusionOk="0">
                  <a:moveTo>
                    <a:pt x="3047" y="0"/>
                  </a:moveTo>
                  <a:cubicBezTo>
                    <a:pt x="2943" y="0"/>
                    <a:pt x="2838" y="20"/>
                    <a:pt x="2736" y="63"/>
                  </a:cubicBezTo>
                  <a:lnTo>
                    <a:pt x="1" y="1326"/>
                  </a:lnTo>
                  <a:lnTo>
                    <a:pt x="632" y="1747"/>
                  </a:lnTo>
                  <a:lnTo>
                    <a:pt x="3736" y="326"/>
                  </a:lnTo>
                  <a:cubicBezTo>
                    <a:pt x="3583" y="136"/>
                    <a:pt x="3320" y="0"/>
                    <a:pt x="3047" y="0"/>
                  </a:cubicBezTo>
                  <a:close/>
                </a:path>
              </a:pathLst>
            </a:custGeom>
            <a:solidFill>
              <a:srgbClr val="191919">
                <a:alpha val="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85" name="Google Shape;3685;p11"/>
            <p:cNvSpPr/>
            <p:nvPr/>
          </p:nvSpPr>
          <p:spPr>
            <a:xfrm>
              <a:off x="5348675" y="2068175"/>
              <a:ext cx="148650" cy="276725"/>
            </a:xfrm>
            <a:custGeom>
              <a:avLst/>
              <a:gdLst/>
              <a:ahLst/>
              <a:cxnLst/>
              <a:rect l="l" t="t" r="r" b="b"/>
              <a:pathLst>
                <a:path w="5946" h="11069" extrusionOk="0">
                  <a:moveTo>
                    <a:pt x="3520" y="1"/>
                  </a:moveTo>
                  <a:cubicBezTo>
                    <a:pt x="3056" y="1"/>
                    <a:pt x="2660" y="369"/>
                    <a:pt x="2736" y="904"/>
                  </a:cubicBezTo>
                  <a:lnTo>
                    <a:pt x="3104" y="3850"/>
                  </a:lnTo>
                  <a:lnTo>
                    <a:pt x="632" y="5534"/>
                  </a:lnTo>
                  <a:cubicBezTo>
                    <a:pt x="1" y="5902"/>
                    <a:pt x="211" y="6849"/>
                    <a:pt x="895" y="6954"/>
                  </a:cubicBezTo>
                  <a:lnTo>
                    <a:pt x="3841" y="7533"/>
                  </a:lnTo>
                  <a:lnTo>
                    <a:pt x="4630" y="10478"/>
                  </a:lnTo>
                  <a:cubicBezTo>
                    <a:pt x="4765" y="10849"/>
                    <a:pt x="5093" y="11068"/>
                    <a:pt x="5422" y="11068"/>
                  </a:cubicBezTo>
                  <a:cubicBezTo>
                    <a:pt x="5608" y="11068"/>
                    <a:pt x="5793" y="10998"/>
                    <a:pt x="5945" y="10847"/>
                  </a:cubicBezTo>
                  <a:cubicBezTo>
                    <a:pt x="5945" y="10794"/>
                    <a:pt x="5945" y="10741"/>
                    <a:pt x="5893" y="10584"/>
                  </a:cubicBezTo>
                  <a:lnTo>
                    <a:pt x="5103" y="7690"/>
                  </a:lnTo>
                  <a:lnTo>
                    <a:pt x="2105" y="7112"/>
                  </a:lnTo>
                  <a:cubicBezTo>
                    <a:pt x="1421" y="6954"/>
                    <a:pt x="1263" y="6060"/>
                    <a:pt x="1842" y="5639"/>
                  </a:cubicBezTo>
                  <a:lnTo>
                    <a:pt x="4367" y="4008"/>
                  </a:lnTo>
                  <a:lnTo>
                    <a:pt x="3946" y="1062"/>
                  </a:lnTo>
                  <a:cubicBezTo>
                    <a:pt x="3894" y="799"/>
                    <a:pt x="4051" y="536"/>
                    <a:pt x="4209" y="326"/>
                  </a:cubicBezTo>
                  <a:lnTo>
                    <a:pt x="4051" y="168"/>
                  </a:lnTo>
                  <a:cubicBezTo>
                    <a:pt x="3879" y="53"/>
                    <a:pt x="3694" y="1"/>
                    <a:pt x="3520" y="1"/>
                  </a:cubicBezTo>
                  <a:close/>
                </a:path>
              </a:pathLst>
            </a:custGeom>
            <a:solidFill>
              <a:srgbClr val="191919">
                <a:alpha val="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3686" name="Google Shape;3686;p11"/>
          <p:cNvGrpSpPr/>
          <p:nvPr/>
        </p:nvGrpSpPr>
        <p:grpSpPr>
          <a:xfrm>
            <a:off x="1189614" y="2235819"/>
            <a:ext cx="260641" cy="176193"/>
            <a:chOff x="1916200" y="1417475"/>
            <a:chExt cx="229350" cy="228000"/>
          </a:xfrm>
        </p:grpSpPr>
        <p:sp>
          <p:nvSpPr>
            <p:cNvPr id="3687" name="Google Shape;3687;p11"/>
            <p:cNvSpPr/>
            <p:nvPr/>
          </p:nvSpPr>
          <p:spPr>
            <a:xfrm>
              <a:off x="1918850" y="1417475"/>
              <a:ext cx="226700" cy="227800"/>
            </a:xfrm>
            <a:custGeom>
              <a:avLst/>
              <a:gdLst/>
              <a:ahLst/>
              <a:cxnLst/>
              <a:rect l="l" t="t" r="r" b="b"/>
              <a:pathLst>
                <a:path w="9068" h="9112" extrusionOk="0">
                  <a:moveTo>
                    <a:pt x="3793" y="1"/>
                  </a:moveTo>
                  <a:cubicBezTo>
                    <a:pt x="3485" y="1"/>
                    <a:pt x="3189" y="218"/>
                    <a:pt x="3156" y="577"/>
                  </a:cubicBezTo>
                  <a:lnTo>
                    <a:pt x="2893" y="2997"/>
                  </a:lnTo>
                  <a:lnTo>
                    <a:pt x="579" y="3786"/>
                  </a:lnTo>
                  <a:cubicBezTo>
                    <a:pt x="53" y="3944"/>
                    <a:pt x="0" y="4733"/>
                    <a:pt x="526" y="4996"/>
                  </a:cubicBezTo>
                  <a:lnTo>
                    <a:pt x="2683" y="6048"/>
                  </a:lnTo>
                  <a:lnTo>
                    <a:pt x="2683" y="8468"/>
                  </a:lnTo>
                  <a:cubicBezTo>
                    <a:pt x="2683" y="8863"/>
                    <a:pt x="3027" y="9111"/>
                    <a:pt x="3362" y="9111"/>
                  </a:cubicBezTo>
                  <a:cubicBezTo>
                    <a:pt x="3517" y="9111"/>
                    <a:pt x="3671" y="9058"/>
                    <a:pt x="3788" y="8942"/>
                  </a:cubicBezTo>
                  <a:lnTo>
                    <a:pt x="5524" y="7153"/>
                  </a:lnTo>
                  <a:lnTo>
                    <a:pt x="7786" y="7889"/>
                  </a:lnTo>
                  <a:cubicBezTo>
                    <a:pt x="7871" y="7918"/>
                    <a:pt x="7953" y="7931"/>
                    <a:pt x="8029" y="7931"/>
                  </a:cubicBezTo>
                  <a:cubicBezTo>
                    <a:pt x="8518" y="7931"/>
                    <a:pt x="8802" y="7397"/>
                    <a:pt x="8575" y="6943"/>
                  </a:cubicBezTo>
                  <a:lnTo>
                    <a:pt x="7417" y="4786"/>
                  </a:lnTo>
                  <a:lnTo>
                    <a:pt x="8785" y="2787"/>
                  </a:lnTo>
                  <a:cubicBezTo>
                    <a:pt x="9067" y="2317"/>
                    <a:pt x="8803" y="1763"/>
                    <a:pt x="8331" y="1763"/>
                  </a:cubicBezTo>
                  <a:cubicBezTo>
                    <a:pt x="8275" y="1763"/>
                    <a:pt x="8215" y="1770"/>
                    <a:pt x="8154" y="1787"/>
                  </a:cubicBezTo>
                  <a:lnTo>
                    <a:pt x="5787" y="2208"/>
                  </a:lnTo>
                  <a:lnTo>
                    <a:pt x="4314" y="262"/>
                  </a:lnTo>
                  <a:cubicBezTo>
                    <a:pt x="4174" y="82"/>
                    <a:pt x="3981" y="1"/>
                    <a:pt x="37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88" name="Google Shape;3688;p11"/>
            <p:cNvSpPr/>
            <p:nvPr/>
          </p:nvSpPr>
          <p:spPr>
            <a:xfrm>
              <a:off x="2063500" y="1463200"/>
              <a:ext cx="76300" cy="21325"/>
            </a:xfrm>
            <a:custGeom>
              <a:avLst/>
              <a:gdLst/>
              <a:ahLst/>
              <a:cxnLst/>
              <a:rect l="l" t="t" r="r" b="b"/>
              <a:pathLst>
                <a:path w="3052" h="853" extrusionOk="0">
                  <a:moveTo>
                    <a:pt x="2487" y="1"/>
                  </a:moveTo>
                  <a:cubicBezTo>
                    <a:pt x="2449" y="1"/>
                    <a:pt x="2409" y="4"/>
                    <a:pt x="2368" y="11"/>
                  </a:cubicBezTo>
                  <a:lnTo>
                    <a:pt x="1" y="484"/>
                  </a:lnTo>
                  <a:lnTo>
                    <a:pt x="316" y="853"/>
                  </a:lnTo>
                  <a:lnTo>
                    <a:pt x="3052" y="379"/>
                  </a:lnTo>
                  <a:cubicBezTo>
                    <a:pt x="2960" y="150"/>
                    <a:pt x="2749" y="1"/>
                    <a:pt x="2487" y="1"/>
                  </a:cubicBezTo>
                  <a:close/>
                </a:path>
              </a:pathLst>
            </a:custGeom>
            <a:solidFill>
              <a:srgbClr val="FAB8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89" name="Google Shape;3689;p11"/>
            <p:cNvSpPr/>
            <p:nvPr/>
          </p:nvSpPr>
          <p:spPr>
            <a:xfrm>
              <a:off x="1916200" y="1417475"/>
              <a:ext cx="113125" cy="228000"/>
            </a:xfrm>
            <a:custGeom>
              <a:avLst/>
              <a:gdLst/>
              <a:ahLst/>
              <a:cxnLst/>
              <a:rect l="l" t="t" r="r" b="b"/>
              <a:pathLst>
                <a:path w="4525" h="9120" extrusionOk="0">
                  <a:moveTo>
                    <a:pt x="3919" y="1"/>
                  </a:moveTo>
                  <a:cubicBezTo>
                    <a:pt x="3604" y="1"/>
                    <a:pt x="3275" y="218"/>
                    <a:pt x="3210" y="577"/>
                  </a:cubicBezTo>
                  <a:lnTo>
                    <a:pt x="2894" y="2997"/>
                  </a:lnTo>
                  <a:lnTo>
                    <a:pt x="580" y="3786"/>
                  </a:lnTo>
                  <a:cubicBezTo>
                    <a:pt x="54" y="3997"/>
                    <a:pt x="1" y="4733"/>
                    <a:pt x="527" y="4996"/>
                  </a:cubicBezTo>
                  <a:lnTo>
                    <a:pt x="2684" y="6048"/>
                  </a:lnTo>
                  <a:lnTo>
                    <a:pt x="2684" y="8468"/>
                  </a:lnTo>
                  <a:cubicBezTo>
                    <a:pt x="2684" y="8871"/>
                    <a:pt x="2992" y="9119"/>
                    <a:pt x="3349" y="9119"/>
                  </a:cubicBezTo>
                  <a:cubicBezTo>
                    <a:pt x="3458" y="9119"/>
                    <a:pt x="3572" y="9096"/>
                    <a:pt x="3683" y="9047"/>
                  </a:cubicBezTo>
                  <a:cubicBezTo>
                    <a:pt x="3631" y="8942"/>
                    <a:pt x="3631" y="8889"/>
                    <a:pt x="3631" y="8784"/>
                  </a:cubicBezTo>
                  <a:lnTo>
                    <a:pt x="3631" y="6364"/>
                  </a:lnTo>
                  <a:lnTo>
                    <a:pt x="1474" y="5312"/>
                  </a:lnTo>
                  <a:cubicBezTo>
                    <a:pt x="948" y="5049"/>
                    <a:pt x="1000" y="4260"/>
                    <a:pt x="1526" y="4154"/>
                  </a:cubicBezTo>
                  <a:lnTo>
                    <a:pt x="3841" y="3365"/>
                  </a:lnTo>
                  <a:lnTo>
                    <a:pt x="4157" y="893"/>
                  </a:lnTo>
                  <a:cubicBezTo>
                    <a:pt x="4157" y="630"/>
                    <a:pt x="4367" y="525"/>
                    <a:pt x="4525" y="367"/>
                  </a:cubicBezTo>
                  <a:lnTo>
                    <a:pt x="4420" y="262"/>
                  </a:lnTo>
                  <a:cubicBezTo>
                    <a:pt x="4300" y="82"/>
                    <a:pt x="4112" y="1"/>
                    <a:pt x="3919" y="1"/>
                  </a:cubicBezTo>
                  <a:close/>
                </a:path>
              </a:pathLst>
            </a:custGeom>
            <a:solidFill>
              <a:srgbClr val="191919">
                <a:alpha val="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3690" name="Google Shape;3690;p11"/>
          <p:cNvGrpSpPr/>
          <p:nvPr/>
        </p:nvGrpSpPr>
        <p:grpSpPr>
          <a:xfrm>
            <a:off x="7890987" y="1591619"/>
            <a:ext cx="154363" cy="117317"/>
            <a:chOff x="2419900" y="952925"/>
            <a:chExt cx="134175" cy="129375"/>
          </a:xfrm>
        </p:grpSpPr>
        <p:sp>
          <p:nvSpPr>
            <p:cNvPr id="3691" name="Google Shape;3691;p11"/>
            <p:cNvSpPr/>
            <p:nvPr/>
          </p:nvSpPr>
          <p:spPr>
            <a:xfrm>
              <a:off x="2421550" y="952925"/>
              <a:ext cx="132525" cy="129375"/>
            </a:xfrm>
            <a:custGeom>
              <a:avLst/>
              <a:gdLst/>
              <a:ahLst/>
              <a:cxnLst/>
              <a:rect l="l" t="t" r="r" b="b"/>
              <a:pathLst>
                <a:path w="5301" h="5175" extrusionOk="0">
                  <a:moveTo>
                    <a:pt x="2854" y="1"/>
                  </a:moveTo>
                  <a:cubicBezTo>
                    <a:pt x="2742" y="1"/>
                    <a:pt x="2640" y="55"/>
                    <a:pt x="2617" y="169"/>
                  </a:cubicBezTo>
                  <a:lnTo>
                    <a:pt x="1881" y="1326"/>
                  </a:lnTo>
                  <a:lnTo>
                    <a:pt x="513" y="1221"/>
                  </a:lnTo>
                  <a:cubicBezTo>
                    <a:pt x="493" y="1218"/>
                    <a:pt x="473" y="1216"/>
                    <a:pt x="453" y="1216"/>
                  </a:cubicBezTo>
                  <a:cubicBezTo>
                    <a:pt x="172" y="1216"/>
                    <a:pt x="1" y="1554"/>
                    <a:pt x="198" y="1800"/>
                  </a:cubicBezTo>
                  <a:lnTo>
                    <a:pt x="1092" y="2852"/>
                  </a:lnTo>
                  <a:lnTo>
                    <a:pt x="566" y="4167"/>
                  </a:lnTo>
                  <a:cubicBezTo>
                    <a:pt x="478" y="4431"/>
                    <a:pt x="647" y="4731"/>
                    <a:pt x="889" y="4731"/>
                  </a:cubicBezTo>
                  <a:cubicBezTo>
                    <a:pt x="937" y="4731"/>
                    <a:pt x="987" y="4719"/>
                    <a:pt x="1039" y="4693"/>
                  </a:cubicBezTo>
                  <a:lnTo>
                    <a:pt x="2354" y="4167"/>
                  </a:lnTo>
                  <a:lnTo>
                    <a:pt x="3407" y="5114"/>
                  </a:lnTo>
                  <a:cubicBezTo>
                    <a:pt x="3462" y="5155"/>
                    <a:pt x="3527" y="5175"/>
                    <a:pt x="3594" y="5175"/>
                  </a:cubicBezTo>
                  <a:cubicBezTo>
                    <a:pt x="3784" y="5175"/>
                    <a:pt x="3985" y="5018"/>
                    <a:pt x="3985" y="4746"/>
                  </a:cubicBezTo>
                  <a:lnTo>
                    <a:pt x="3880" y="3378"/>
                  </a:lnTo>
                  <a:lnTo>
                    <a:pt x="5037" y="2641"/>
                  </a:lnTo>
                  <a:cubicBezTo>
                    <a:pt x="5300" y="2536"/>
                    <a:pt x="5248" y="2063"/>
                    <a:pt x="4932" y="2010"/>
                  </a:cubicBezTo>
                  <a:lnTo>
                    <a:pt x="3512" y="1695"/>
                  </a:lnTo>
                  <a:lnTo>
                    <a:pt x="3196" y="274"/>
                  </a:lnTo>
                  <a:cubicBezTo>
                    <a:pt x="3166" y="95"/>
                    <a:pt x="3001" y="1"/>
                    <a:pt x="2854" y="1"/>
                  </a:cubicBezTo>
                  <a:close/>
                </a:path>
              </a:pathLst>
            </a:custGeom>
            <a:solidFill>
              <a:srgbClr val="FCC3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92" name="Google Shape;3692;p11"/>
            <p:cNvSpPr/>
            <p:nvPr/>
          </p:nvSpPr>
          <p:spPr>
            <a:xfrm>
              <a:off x="2510650" y="995275"/>
              <a:ext cx="40800" cy="17125"/>
            </a:xfrm>
            <a:custGeom>
              <a:avLst/>
              <a:gdLst/>
              <a:ahLst/>
              <a:cxnLst/>
              <a:rect l="l" t="t" r="r" b="b"/>
              <a:pathLst>
                <a:path w="1632" h="685" extrusionOk="0">
                  <a:moveTo>
                    <a:pt x="0" y="1"/>
                  </a:moveTo>
                  <a:lnTo>
                    <a:pt x="53" y="316"/>
                  </a:lnTo>
                  <a:lnTo>
                    <a:pt x="1631" y="684"/>
                  </a:lnTo>
                  <a:cubicBezTo>
                    <a:pt x="1631" y="579"/>
                    <a:pt x="1473" y="369"/>
                    <a:pt x="1368" y="316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93" name="Google Shape;3693;p11"/>
            <p:cNvSpPr/>
            <p:nvPr/>
          </p:nvSpPr>
          <p:spPr>
            <a:xfrm>
              <a:off x="2419900" y="952925"/>
              <a:ext cx="81575" cy="117875"/>
            </a:xfrm>
            <a:custGeom>
              <a:avLst/>
              <a:gdLst/>
              <a:ahLst/>
              <a:cxnLst/>
              <a:rect l="l" t="t" r="r" b="b"/>
              <a:pathLst>
                <a:path w="3263" h="4715" extrusionOk="0">
                  <a:moveTo>
                    <a:pt x="2910" y="1"/>
                  </a:moveTo>
                  <a:cubicBezTo>
                    <a:pt x="2791" y="1"/>
                    <a:pt x="2676" y="55"/>
                    <a:pt x="2631" y="169"/>
                  </a:cubicBezTo>
                  <a:lnTo>
                    <a:pt x="1894" y="1326"/>
                  </a:lnTo>
                  <a:lnTo>
                    <a:pt x="527" y="1221"/>
                  </a:lnTo>
                  <a:cubicBezTo>
                    <a:pt x="211" y="1221"/>
                    <a:pt x="1" y="1537"/>
                    <a:pt x="211" y="1800"/>
                  </a:cubicBezTo>
                  <a:lnTo>
                    <a:pt x="444" y="2074"/>
                  </a:lnTo>
                  <a:lnTo>
                    <a:pt x="444" y="2074"/>
                  </a:lnTo>
                  <a:cubicBezTo>
                    <a:pt x="423" y="1876"/>
                    <a:pt x="553" y="1678"/>
                    <a:pt x="745" y="1678"/>
                  </a:cubicBezTo>
                  <a:cubicBezTo>
                    <a:pt x="776" y="1678"/>
                    <a:pt x="808" y="1683"/>
                    <a:pt x="842" y="1695"/>
                  </a:cubicBezTo>
                  <a:lnTo>
                    <a:pt x="2210" y="1800"/>
                  </a:lnTo>
                  <a:lnTo>
                    <a:pt x="2946" y="642"/>
                  </a:lnTo>
                  <a:cubicBezTo>
                    <a:pt x="2999" y="485"/>
                    <a:pt x="3157" y="432"/>
                    <a:pt x="3262" y="432"/>
                  </a:cubicBezTo>
                  <a:lnTo>
                    <a:pt x="3262" y="274"/>
                  </a:lnTo>
                  <a:cubicBezTo>
                    <a:pt x="3232" y="95"/>
                    <a:pt x="3067" y="1"/>
                    <a:pt x="2910" y="1"/>
                  </a:cubicBezTo>
                  <a:close/>
                  <a:moveTo>
                    <a:pt x="444" y="2074"/>
                  </a:moveTo>
                  <a:cubicBezTo>
                    <a:pt x="452" y="2143"/>
                    <a:pt x="478" y="2212"/>
                    <a:pt x="527" y="2273"/>
                  </a:cubicBezTo>
                  <a:lnTo>
                    <a:pt x="1078" y="2921"/>
                  </a:lnTo>
                  <a:lnTo>
                    <a:pt x="1078" y="2921"/>
                  </a:lnTo>
                  <a:lnTo>
                    <a:pt x="1105" y="2852"/>
                  </a:lnTo>
                  <a:lnTo>
                    <a:pt x="444" y="2074"/>
                  </a:lnTo>
                  <a:close/>
                  <a:moveTo>
                    <a:pt x="1078" y="2921"/>
                  </a:moveTo>
                  <a:lnTo>
                    <a:pt x="579" y="4167"/>
                  </a:lnTo>
                  <a:cubicBezTo>
                    <a:pt x="486" y="4401"/>
                    <a:pt x="642" y="4636"/>
                    <a:pt x="864" y="4684"/>
                  </a:cubicBezTo>
                  <a:lnTo>
                    <a:pt x="864" y="4684"/>
                  </a:lnTo>
                  <a:cubicBezTo>
                    <a:pt x="869" y="4671"/>
                    <a:pt x="879" y="4656"/>
                    <a:pt x="895" y="4640"/>
                  </a:cubicBezTo>
                  <a:lnTo>
                    <a:pt x="1421" y="3325"/>
                  </a:lnTo>
                  <a:lnTo>
                    <a:pt x="1078" y="2921"/>
                  </a:lnTo>
                  <a:close/>
                  <a:moveTo>
                    <a:pt x="864" y="4684"/>
                  </a:moveTo>
                  <a:cubicBezTo>
                    <a:pt x="856" y="4702"/>
                    <a:pt x="861" y="4715"/>
                    <a:pt x="881" y="4715"/>
                  </a:cubicBezTo>
                  <a:cubicBezTo>
                    <a:pt x="895" y="4715"/>
                    <a:pt x="917" y="4708"/>
                    <a:pt x="947" y="4693"/>
                  </a:cubicBezTo>
                  <a:cubicBezTo>
                    <a:pt x="919" y="4693"/>
                    <a:pt x="891" y="4690"/>
                    <a:pt x="864" y="4684"/>
                  </a:cubicBezTo>
                  <a:close/>
                </a:path>
              </a:pathLst>
            </a:custGeom>
            <a:solidFill>
              <a:srgbClr val="191919">
                <a:alpha val="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3694" name="Google Shape;3694;p11"/>
          <p:cNvGrpSpPr/>
          <p:nvPr/>
        </p:nvGrpSpPr>
        <p:grpSpPr>
          <a:xfrm>
            <a:off x="1508999" y="3607970"/>
            <a:ext cx="158878" cy="116343"/>
            <a:chOff x="732600" y="1890325"/>
            <a:chExt cx="138100" cy="128300"/>
          </a:xfrm>
        </p:grpSpPr>
        <p:sp>
          <p:nvSpPr>
            <p:cNvPr id="3695" name="Google Shape;3695;p11"/>
            <p:cNvSpPr/>
            <p:nvPr/>
          </p:nvSpPr>
          <p:spPr>
            <a:xfrm>
              <a:off x="732600" y="1890325"/>
              <a:ext cx="138100" cy="127525"/>
            </a:xfrm>
            <a:custGeom>
              <a:avLst/>
              <a:gdLst/>
              <a:ahLst/>
              <a:cxnLst/>
              <a:rect l="l" t="t" r="r" b="b"/>
              <a:pathLst>
                <a:path w="5524" h="5101" extrusionOk="0">
                  <a:moveTo>
                    <a:pt x="1431" y="1"/>
                  </a:moveTo>
                  <a:cubicBezTo>
                    <a:pt x="1188" y="1"/>
                    <a:pt x="1025" y="229"/>
                    <a:pt x="1105" y="548"/>
                  </a:cubicBezTo>
                  <a:lnTo>
                    <a:pt x="1368" y="1916"/>
                  </a:lnTo>
                  <a:lnTo>
                    <a:pt x="263" y="2758"/>
                  </a:lnTo>
                  <a:cubicBezTo>
                    <a:pt x="0" y="2968"/>
                    <a:pt x="158" y="3389"/>
                    <a:pt x="474" y="3442"/>
                  </a:cubicBezTo>
                  <a:lnTo>
                    <a:pt x="1842" y="3547"/>
                  </a:lnTo>
                  <a:lnTo>
                    <a:pt x="2315" y="4862"/>
                  </a:lnTo>
                  <a:cubicBezTo>
                    <a:pt x="2372" y="5004"/>
                    <a:pt x="2537" y="5100"/>
                    <a:pt x="2701" y="5100"/>
                  </a:cubicBezTo>
                  <a:cubicBezTo>
                    <a:pt x="2840" y="5100"/>
                    <a:pt x="2979" y="5031"/>
                    <a:pt x="3052" y="4862"/>
                  </a:cubicBezTo>
                  <a:lnTo>
                    <a:pt x="3630" y="3652"/>
                  </a:lnTo>
                  <a:lnTo>
                    <a:pt x="4998" y="3547"/>
                  </a:lnTo>
                  <a:cubicBezTo>
                    <a:pt x="5314" y="3547"/>
                    <a:pt x="5524" y="3126"/>
                    <a:pt x="5261" y="2916"/>
                  </a:cubicBezTo>
                  <a:lnTo>
                    <a:pt x="4209" y="1969"/>
                  </a:lnTo>
                  <a:lnTo>
                    <a:pt x="4630" y="601"/>
                  </a:lnTo>
                  <a:cubicBezTo>
                    <a:pt x="4716" y="343"/>
                    <a:pt x="4486" y="86"/>
                    <a:pt x="4255" y="86"/>
                  </a:cubicBezTo>
                  <a:cubicBezTo>
                    <a:pt x="4204" y="86"/>
                    <a:pt x="4152" y="99"/>
                    <a:pt x="4104" y="128"/>
                  </a:cubicBezTo>
                  <a:lnTo>
                    <a:pt x="2841" y="864"/>
                  </a:lnTo>
                  <a:lnTo>
                    <a:pt x="1684" y="75"/>
                  </a:lnTo>
                  <a:cubicBezTo>
                    <a:pt x="1595" y="24"/>
                    <a:pt x="1509" y="1"/>
                    <a:pt x="1431" y="1"/>
                  </a:cubicBezTo>
                  <a:close/>
                </a:path>
              </a:pathLst>
            </a:custGeom>
            <a:solidFill>
              <a:srgbClr val="FCC3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96" name="Google Shape;3696;p11"/>
            <p:cNvSpPr/>
            <p:nvPr/>
          </p:nvSpPr>
          <p:spPr>
            <a:xfrm>
              <a:off x="802300" y="1893750"/>
              <a:ext cx="42100" cy="23450"/>
            </a:xfrm>
            <a:custGeom>
              <a:avLst/>
              <a:gdLst/>
              <a:ahLst/>
              <a:cxnLst/>
              <a:rect l="l" t="t" r="r" b="b"/>
              <a:pathLst>
                <a:path w="1684" h="938" extrusionOk="0">
                  <a:moveTo>
                    <a:pt x="1447" y="1"/>
                  </a:moveTo>
                  <a:cubicBezTo>
                    <a:pt x="1377" y="1"/>
                    <a:pt x="1299" y="30"/>
                    <a:pt x="1210" y="96"/>
                  </a:cubicBezTo>
                  <a:lnTo>
                    <a:pt x="1" y="780"/>
                  </a:lnTo>
                  <a:lnTo>
                    <a:pt x="316" y="938"/>
                  </a:lnTo>
                  <a:lnTo>
                    <a:pt x="1684" y="148"/>
                  </a:lnTo>
                  <a:cubicBezTo>
                    <a:pt x="1623" y="57"/>
                    <a:pt x="1544" y="1"/>
                    <a:pt x="1447" y="1"/>
                  </a:cubicBezTo>
                  <a:close/>
                </a:path>
              </a:pathLst>
            </a:custGeom>
            <a:solidFill>
              <a:srgbClr val="FAB8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97" name="Google Shape;3697;p11"/>
            <p:cNvSpPr/>
            <p:nvPr/>
          </p:nvSpPr>
          <p:spPr>
            <a:xfrm>
              <a:off x="732600" y="1892325"/>
              <a:ext cx="74975" cy="126300"/>
            </a:xfrm>
            <a:custGeom>
              <a:avLst/>
              <a:gdLst/>
              <a:ahLst/>
              <a:cxnLst/>
              <a:rect l="l" t="t" r="r" b="b"/>
              <a:pathLst>
                <a:path w="2999" h="5052" extrusionOk="0">
                  <a:moveTo>
                    <a:pt x="1559" y="0"/>
                  </a:moveTo>
                  <a:cubicBezTo>
                    <a:pt x="1320" y="0"/>
                    <a:pt x="1063" y="218"/>
                    <a:pt x="1105" y="468"/>
                  </a:cubicBezTo>
                  <a:lnTo>
                    <a:pt x="1368" y="1836"/>
                  </a:lnTo>
                  <a:lnTo>
                    <a:pt x="263" y="2678"/>
                  </a:lnTo>
                  <a:cubicBezTo>
                    <a:pt x="0" y="2888"/>
                    <a:pt x="158" y="3362"/>
                    <a:pt x="474" y="3362"/>
                  </a:cubicBezTo>
                  <a:lnTo>
                    <a:pt x="1842" y="3467"/>
                  </a:lnTo>
                  <a:lnTo>
                    <a:pt x="2315" y="4782"/>
                  </a:lnTo>
                  <a:cubicBezTo>
                    <a:pt x="2415" y="4949"/>
                    <a:pt x="2578" y="5052"/>
                    <a:pt x="2738" y="5052"/>
                  </a:cubicBezTo>
                  <a:cubicBezTo>
                    <a:pt x="2830" y="5052"/>
                    <a:pt x="2922" y="5017"/>
                    <a:pt x="2999" y="4940"/>
                  </a:cubicBezTo>
                  <a:cubicBezTo>
                    <a:pt x="2894" y="4887"/>
                    <a:pt x="2841" y="4887"/>
                    <a:pt x="2841" y="4782"/>
                  </a:cubicBezTo>
                  <a:lnTo>
                    <a:pt x="2368" y="3467"/>
                  </a:lnTo>
                  <a:lnTo>
                    <a:pt x="1000" y="3362"/>
                  </a:lnTo>
                  <a:cubicBezTo>
                    <a:pt x="684" y="3309"/>
                    <a:pt x="527" y="2888"/>
                    <a:pt x="790" y="2678"/>
                  </a:cubicBezTo>
                  <a:lnTo>
                    <a:pt x="1894" y="1836"/>
                  </a:lnTo>
                  <a:lnTo>
                    <a:pt x="1631" y="468"/>
                  </a:lnTo>
                  <a:cubicBezTo>
                    <a:pt x="1631" y="311"/>
                    <a:pt x="1631" y="205"/>
                    <a:pt x="1789" y="153"/>
                  </a:cubicBezTo>
                  <a:lnTo>
                    <a:pt x="1736" y="48"/>
                  </a:lnTo>
                  <a:cubicBezTo>
                    <a:pt x="1682" y="15"/>
                    <a:pt x="1621" y="0"/>
                    <a:pt x="1559" y="0"/>
                  </a:cubicBezTo>
                  <a:close/>
                </a:path>
              </a:pathLst>
            </a:custGeom>
            <a:solidFill>
              <a:srgbClr val="FAB8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3698" name="Google Shape;3698;p11"/>
          <p:cNvGrpSpPr/>
          <p:nvPr/>
        </p:nvGrpSpPr>
        <p:grpSpPr>
          <a:xfrm flipH="1">
            <a:off x="9240596" y="761383"/>
            <a:ext cx="1554966" cy="947545"/>
            <a:chOff x="6015800" y="923575"/>
            <a:chExt cx="1212225" cy="937075"/>
          </a:xfrm>
        </p:grpSpPr>
        <p:sp>
          <p:nvSpPr>
            <p:cNvPr id="3699" name="Google Shape;3699;p11"/>
            <p:cNvSpPr/>
            <p:nvPr/>
          </p:nvSpPr>
          <p:spPr>
            <a:xfrm>
              <a:off x="6015800" y="923575"/>
              <a:ext cx="375800" cy="361850"/>
            </a:xfrm>
            <a:custGeom>
              <a:avLst/>
              <a:gdLst/>
              <a:ahLst/>
              <a:cxnLst/>
              <a:rect l="l" t="t" r="r" b="b"/>
              <a:pathLst>
                <a:path w="15032" h="14474" extrusionOk="0">
                  <a:moveTo>
                    <a:pt x="8300" y="0"/>
                  </a:moveTo>
                  <a:cubicBezTo>
                    <a:pt x="7968" y="0"/>
                    <a:pt x="7628" y="165"/>
                    <a:pt x="7404" y="501"/>
                  </a:cubicBezTo>
                  <a:lnTo>
                    <a:pt x="5352" y="3815"/>
                  </a:lnTo>
                  <a:lnTo>
                    <a:pt x="1459" y="3447"/>
                  </a:lnTo>
                  <a:cubicBezTo>
                    <a:pt x="1438" y="3446"/>
                    <a:pt x="1416" y="3445"/>
                    <a:pt x="1395" y="3445"/>
                  </a:cubicBezTo>
                  <a:cubicBezTo>
                    <a:pt x="538" y="3445"/>
                    <a:pt x="0" y="4463"/>
                    <a:pt x="565" y="5131"/>
                  </a:cubicBezTo>
                  <a:lnTo>
                    <a:pt x="3038" y="8129"/>
                  </a:lnTo>
                  <a:lnTo>
                    <a:pt x="1459" y="11706"/>
                  </a:lnTo>
                  <a:cubicBezTo>
                    <a:pt x="1145" y="12469"/>
                    <a:pt x="1712" y="13194"/>
                    <a:pt x="2474" y="13194"/>
                  </a:cubicBezTo>
                  <a:cubicBezTo>
                    <a:pt x="2604" y="13194"/>
                    <a:pt x="2741" y="13173"/>
                    <a:pt x="2880" y="13126"/>
                  </a:cubicBezTo>
                  <a:lnTo>
                    <a:pt x="6457" y="11654"/>
                  </a:lnTo>
                  <a:lnTo>
                    <a:pt x="9455" y="14231"/>
                  </a:lnTo>
                  <a:cubicBezTo>
                    <a:pt x="9654" y="14399"/>
                    <a:pt x="9883" y="14474"/>
                    <a:pt x="10107" y="14474"/>
                  </a:cubicBezTo>
                  <a:cubicBezTo>
                    <a:pt x="10656" y="14474"/>
                    <a:pt x="11176" y="14025"/>
                    <a:pt x="11139" y="13390"/>
                  </a:cubicBezTo>
                  <a:lnTo>
                    <a:pt x="10876" y="9497"/>
                  </a:lnTo>
                  <a:lnTo>
                    <a:pt x="14242" y="7498"/>
                  </a:lnTo>
                  <a:cubicBezTo>
                    <a:pt x="15031" y="7077"/>
                    <a:pt x="14874" y="5814"/>
                    <a:pt x="13979" y="5604"/>
                  </a:cubicBezTo>
                  <a:lnTo>
                    <a:pt x="10139" y="4710"/>
                  </a:lnTo>
                  <a:lnTo>
                    <a:pt x="9298" y="870"/>
                  </a:lnTo>
                  <a:cubicBezTo>
                    <a:pt x="9177" y="297"/>
                    <a:pt x="8745" y="0"/>
                    <a:pt x="83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00" name="Google Shape;3700;p11"/>
            <p:cNvSpPr/>
            <p:nvPr/>
          </p:nvSpPr>
          <p:spPr>
            <a:xfrm>
              <a:off x="6024650" y="1009625"/>
              <a:ext cx="124975" cy="27750"/>
            </a:xfrm>
            <a:custGeom>
              <a:avLst/>
              <a:gdLst/>
              <a:ahLst/>
              <a:cxnLst/>
              <a:rect l="l" t="t" r="r" b="b"/>
              <a:pathLst>
                <a:path w="4999" h="1110" extrusionOk="0">
                  <a:moveTo>
                    <a:pt x="1005" y="0"/>
                  </a:moveTo>
                  <a:cubicBezTo>
                    <a:pt x="526" y="0"/>
                    <a:pt x="148" y="348"/>
                    <a:pt x="1" y="742"/>
                  </a:cubicBezTo>
                  <a:lnTo>
                    <a:pt x="4472" y="1110"/>
                  </a:lnTo>
                  <a:lnTo>
                    <a:pt x="4998" y="373"/>
                  </a:lnTo>
                  <a:lnTo>
                    <a:pt x="1105" y="5"/>
                  </a:lnTo>
                  <a:cubicBezTo>
                    <a:pt x="1072" y="2"/>
                    <a:pt x="1038" y="0"/>
                    <a:pt x="1005" y="0"/>
                  </a:cubicBezTo>
                  <a:close/>
                </a:path>
              </a:pathLst>
            </a:custGeom>
            <a:solidFill>
              <a:srgbClr val="191919">
                <a:alpha val="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01" name="Google Shape;3701;p11"/>
            <p:cNvSpPr/>
            <p:nvPr/>
          </p:nvSpPr>
          <p:spPr>
            <a:xfrm>
              <a:off x="6195625" y="926500"/>
              <a:ext cx="195975" cy="361150"/>
            </a:xfrm>
            <a:custGeom>
              <a:avLst/>
              <a:gdLst/>
              <a:ahLst/>
              <a:cxnLst/>
              <a:rect l="l" t="t" r="r" b="b"/>
              <a:pathLst>
                <a:path w="7839" h="14446" extrusionOk="0">
                  <a:moveTo>
                    <a:pt x="1045" y="1"/>
                  </a:moveTo>
                  <a:cubicBezTo>
                    <a:pt x="716" y="1"/>
                    <a:pt x="381" y="156"/>
                    <a:pt x="158" y="490"/>
                  </a:cubicBezTo>
                  <a:lnTo>
                    <a:pt x="0" y="753"/>
                  </a:lnTo>
                  <a:cubicBezTo>
                    <a:pt x="316" y="805"/>
                    <a:pt x="579" y="1068"/>
                    <a:pt x="684" y="1489"/>
                  </a:cubicBezTo>
                  <a:lnTo>
                    <a:pt x="1526" y="5277"/>
                  </a:lnTo>
                  <a:lnTo>
                    <a:pt x="5313" y="6223"/>
                  </a:lnTo>
                  <a:cubicBezTo>
                    <a:pt x="6260" y="6434"/>
                    <a:pt x="6366" y="7644"/>
                    <a:pt x="5576" y="8117"/>
                  </a:cubicBezTo>
                  <a:lnTo>
                    <a:pt x="2262" y="10116"/>
                  </a:lnTo>
                  <a:lnTo>
                    <a:pt x="2525" y="13956"/>
                  </a:lnTo>
                  <a:cubicBezTo>
                    <a:pt x="2578" y="14114"/>
                    <a:pt x="2525" y="14167"/>
                    <a:pt x="2420" y="14377"/>
                  </a:cubicBezTo>
                  <a:cubicBezTo>
                    <a:pt x="2541" y="14424"/>
                    <a:pt x="2667" y="14446"/>
                    <a:pt x="2793" y="14446"/>
                  </a:cubicBezTo>
                  <a:cubicBezTo>
                    <a:pt x="3374" y="14446"/>
                    <a:pt x="3936" y="13974"/>
                    <a:pt x="3893" y="13325"/>
                  </a:cubicBezTo>
                  <a:lnTo>
                    <a:pt x="3630" y="9432"/>
                  </a:lnTo>
                  <a:lnTo>
                    <a:pt x="6997" y="7486"/>
                  </a:lnTo>
                  <a:cubicBezTo>
                    <a:pt x="7838" y="7013"/>
                    <a:pt x="7628" y="5750"/>
                    <a:pt x="6734" y="5540"/>
                  </a:cubicBezTo>
                  <a:lnTo>
                    <a:pt x="2894" y="4645"/>
                  </a:lnTo>
                  <a:lnTo>
                    <a:pt x="2052" y="805"/>
                  </a:lnTo>
                  <a:cubicBezTo>
                    <a:pt x="1931" y="289"/>
                    <a:pt x="1494" y="1"/>
                    <a:pt x="1045" y="1"/>
                  </a:cubicBezTo>
                  <a:close/>
                </a:path>
              </a:pathLst>
            </a:custGeom>
            <a:solidFill>
              <a:srgbClr val="191919">
                <a:alpha val="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02" name="Google Shape;3702;p11"/>
            <p:cNvSpPr/>
            <p:nvPr/>
          </p:nvSpPr>
          <p:spPr>
            <a:xfrm>
              <a:off x="6473100" y="1159675"/>
              <a:ext cx="701000" cy="453725"/>
            </a:xfrm>
            <a:custGeom>
              <a:avLst/>
              <a:gdLst/>
              <a:ahLst/>
              <a:cxnLst/>
              <a:rect l="l" t="t" r="r" b="b"/>
              <a:pathLst>
                <a:path w="28040" h="18149" fill="none" extrusionOk="0">
                  <a:moveTo>
                    <a:pt x="1" y="0"/>
                  </a:moveTo>
                  <a:cubicBezTo>
                    <a:pt x="11785" y="0"/>
                    <a:pt x="23252" y="7417"/>
                    <a:pt x="28039" y="18149"/>
                  </a:cubicBezTo>
                </a:path>
              </a:pathLst>
            </a:custGeom>
            <a:solidFill>
              <a:schemeClr val="lt2"/>
            </a:solidFill>
            <a:ln w="19725" cap="rnd" cmpd="sng">
              <a:solidFill>
                <a:srgbClr val="FCC34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03" name="Google Shape;3703;p11"/>
            <p:cNvSpPr/>
            <p:nvPr/>
          </p:nvSpPr>
          <p:spPr>
            <a:xfrm>
              <a:off x="6475750" y="1233325"/>
              <a:ext cx="309075" cy="140725"/>
            </a:xfrm>
            <a:custGeom>
              <a:avLst/>
              <a:gdLst/>
              <a:ahLst/>
              <a:cxnLst/>
              <a:rect l="l" t="t" r="r" b="b"/>
              <a:pathLst>
                <a:path w="12363" h="5629" fill="none" extrusionOk="0">
                  <a:moveTo>
                    <a:pt x="0" y="0"/>
                  </a:moveTo>
                  <a:cubicBezTo>
                    <a:pt x="4366" y="1157"/>
                    <a:pt x="8522" y="3051"/>
                    <a:pt x="12362" y="5629"/>
                  </a:cubicBezTo>
                </a:path>
              </a:pathLst>
            </a:custGeom>
            <a:solidFill>
              <a:schemeClr val="lt2"/>
            </a:solidFill>
            <a:ln w="19725" cap="rnd" cmpd="sng">
              <a:solidFill>
                <a:srgbClr val="FCC34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04" name="Google Shape;3704;p11"/>
            <p:cNvSpPr/>
            <p:nvPr/>
          </p:nvSpPr>
          <p:spPr>
            <a:xfrm>
              <a:off x="6858450" y="1473975"/>
              <a:ext cx="84175" cy="90775"/>
            </a:xfrm>
            <a:custGeom>
              <a:avLst/>
              <a:gdLst/>
              <a:ahLst/>
              <a:cxnLst/>
              <a:rect l="l" t="t" r="r" b="b"/>
              <a:pathLst>
                <a:path w="3367" h="3631" fill="none" extrusionOk="0">
                  <a:moveTo>
                    <a:pt x="0" y="1"/>
                  </a:moveTo>
                  <a:cubicBezTo>
                    <a:pt x="1368" y="948"/>
                    <a:pt x="2473" y="2210"/>
                    <a:pt x="3367" y="3630"/>
                  </a:cubicBezTo>
                </a:path>
              </a:pathLst>
            </a:custGeom>
            <a:solidFill>
              <a:schemeClr val="lt2"/>
            </a:solidFill>
            <a:ln w="19725" cap="rnd" cmpd="sng">
              <a:solidFill>
                <a:srgbClr val="FCC34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05" name="Google Shape;3705;p11"/>
            <p:cNvSpPr/>
            <p:nvPr/>
          </p:nvSpPr>
          <p:spPr>
            <a:xfrm>
              <a:off x="6462600" y="1304325"/>
              <a:ext cx="303800" cy="409025"/>
            </a:xfrm>
            <a:custGeom>
              <a:avLst/>
              <a:gdLst/>
              <a:ahLst/>
              <a:cxnLst/>
              <a:rect l="l" t="t" r="r" b="b"/>
              <a:pathLst>
                <a:path w="12152" h="16361" fill="none" extrusionOk="0">
                  <a:moveTo>
                    <a:pt x="0" y="1"/>
                  </a:moveTo>
                  <a:cubicBezTo>
                    <a:pt x="6155" y="3315"/>
                    <a:pt x="10679" y="9522"/>
                    <a:pt x="12152" y="16361"/>
                  </a:cubicBezTo>
                </a:path>
              </a:pathLst>
            </a:custGeom>
            <a:solidFill>
              <a:schemeClr val="lt2"/>
            </a:solidFill>
            <a:ln w="19725" cap="rnd" cmpd="sng">
              <a:solidFill>
                <a:srgbClr val="FCC34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06" name="Google Shape;3706;p11"/>
            <p:cNvSpPr/>
            <p:nvPr/>
          </p:nvSpPr>
          <p:spPr>
            <a:xfrm>
              <a:off x="6799275" y="1797500"/>
              <a:ext cx="15800" cy="63150"/>
            </a:xfrm>
            <a:custGeom>
              <a:avLst/>
              <a:gdLst/>
              <a:ahLst/>
              <a:cxnLst/>
              <a:rect l="l" t="t" r="r" b="b"/>
              <a:pathLst>
                <a:path w="632" h="2526" fill="none" extrusionOk="0">
                  <a:moveTo>
                    <a:pt x="0" y="1"/>
                  </a:moveTo>
                  <a:cubicBezTo>
                    <a:pt x="210" y="842"/>
                    <a:pt x="368" y="1684"/>
                    <a:pt x="631" y="2526"/>
                  </a:cubicBezTo>
                </a:path>
              </a:pathLst>
            </a:custGeom>
            <a:solidFill>
              <a:schemeClr val="lt2"/>
            </a:solidFill>
            <a:ln w="19725" cap="rnd" cmpd="sng">
              <a:solidFill>
                <a:srgbClr val="FCC34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07" name="Google Shape;3707;p11"/>
            <p:cNvSpPr/>
            <p:nvPr/>
          </p:nvSpPr>
          <p:spPr>
            <a:xfrm>
              <a:off x="6486275" y="1049200"/>
              <a:ext cx="498450" cy="86825"/>
            </a:xfrm>
            <a:custGeom>
              <a:avLst/>
              <a:gdLst/>
              <a:ahLst/>
              <a:cxnLst/>
              <a:rect l="l" t="t" r="r" b="b"/>
              <a:pathLst>
                <a:path w="19938" h="3473" fill="none" extrusionOk="0">
                  <a:moveTo>
                    <a:pt x="0" y="1052"/>
                  </a:moveTo>
                  <a:cubicBezTo>
                    <a:pt x="6733" y="0"/>
                    <a:pt x="13677" y="842"/>
                    <a:pt x="19937" y="3472"/>
                  </a:cubicBezTo>
                </a:path>
              </a:pathLst>
            </a:custGeom>
            <a:solidFill>
              <a:schemeClr val="lt2"/>
            </a:solidFill>
            <a:ln w="19725" cap="rnd" cmpd="sng">
              <a:solidFill>
                <a:srgbClr val="FCC34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08" name="Google Shape;3708;p11"/>
            <p:cNvSpPr/>
            <p:nvPr/>
          </p:nvSpPr>
          <p:spPr>
            <a:xfrm>
              <a:off x="7089900" y="1205700"/>
              <a:ext cx="59200" cy="35525"/>
            </a:xfrm>
            <a:custGeom>
              <a:avLst/>
              <a:gdLst/>
              <a:ahLst/>
              <a:cxnLst/>
              <a:rect l="l" t="t" r="r" b="b"/>
              <a:pathLst>
                <a:path w="2368" h="1421" fill="none" extrusionOk="0">
                  <a:moveTo>
                    <a:pt x="1" y="0"/>
                  </a:moveTo>
                  <a:cubicBezTo>
                    <a:pt x="790" y="421"/>
                    <a:pt x="1579" y="895"/>
                    <a:pt x="2368" y="1421"/>
                  </a:cubicBezTo>
                </a:path>
              </a:pathLst>
            </a:custGeom>
            <a:solidFill>
              <a:schemeClr val="lt2"/>
            </a:solidFill>
            <a:ln w="19725" cap="rnd" cmpd="sng">
              <a:solidFill>
                <a:srgbClr val="FCC34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09" name="Google Shape;3709;p11"/>
            <p:cNvSpPr/>
            <p:nvPr/>
          </p:nvSpPr>
          <p:spPr>
            <a:xfrm>
              <a:off x="7216150" y="1312225"/>
              <a:ext cx="11875" cy="9225"/>
            </a:xfrm>
            <a:custGeom>
              <a:avLst/>
              <a:gdLst/>
              <a:ahLst/>
              <a:cxnLst/>
              <a:rect l="l" t="t" r="r" b="b"/>
              <a:pathLst>
                <a:path w="475" h="369" fill="none" extrusionOk="0">
                  <a:moveTo>
                    <a:pt x="1" y="0"/>
                  </a:moveTo>
                  <a:cubicBezTo>
                    <a:pt x="159" y="106"/>
                    <a:pt x="264" y="263"/>
                    <a:pt x="474" y="369"/>
                  </a:cubicBezTo>
                </a:path>
              </a:pathLst>
            </a:custGeom>
            <a:noFill/>
            <a:ln w="19725" cap="rnd" cmpd="sng">
              <a:solidFill>
                <a:srgbClr val="FCC34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10" name="Google Shape;3710;p11"/>
            <p:cNvSpPr/>
            <p:nvPr/>
          </p:nvSpPr>
          <p:spPr>
            <a:xfrm>
              <a:off x="6989950" y="1652825"/>
              <a:ext cx="11875" cy="23700"/>
            </a:xfrm>
            <a:custGeom>
              <a:avLst/>
              <a:gdLst/>
              <a:ahLst/>
              <a:cxnLst/>
              <a:rect l="l" t="t" r="r" b="b"/>
              <a:pathLst>
                <a:path w="475" h="948" fill="none" extrusionOk="0">
                  <a:moveTo>
                    <a:pt x="1" y="1"/>
                  </a:moveTo>
                  <a:cubicBezTo>
                    <a:pt x="106" y="317"/>
                    <a:pt x="316" y="632"/>
                    <a:pt x="474" y="948"/>
                  </a:cubicBezTo>
                </a:path>
              </a:pathLst>
            </a:custGeom>
            <a:solidFill>
              <a:schemeClr val="lt2"/>
            </a:solidFill>
            <a:ln w="19725" cap="rnd" cmpd="sng">
              <a:solidFill>
                <a:srgbClr val="FCC34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3711" name="Google Shape;3711;p11"/>
          <p:cNvGrpSpPr/>
          <p:nvPr/>
        </p:nvGrpSpPr>
        <p:grpSpPr>
          <a:xfrm>
            <a:off x="9537193" y="4067094"/>
            <a:ext cx="158878" cy="116343"/>
            <a:chOff x="732600" y="1890325"/>
            <a:chExt cx="138100" cy="128300"/>
          </a:xfrm>
        </p:grpSpPr>
        <p:sp>
          <p:nvSpPr>
            <p:cNvPr id="3712" name="Google Shape;3712;p11"/>
            <p:cNvSpPr/>
            <p:nvPr/>
          </p:nvSpPr>
          <p:spPr>
            <a:xfrm>
              <a:off x="732600" y="1890325"/>
              <a:ext cx="138100" cy="127525"/>
            </a:xfrm>
            <a:custGeom>
              <a:avLst/>
              <a:gdLst/>
              <a:ahLst/>
              <a:cxnLst/>
              <a:rect l="l" t="t" r="r" b="b"/>
              <a:pathLst>
                <a:path w="5524" h="5101" extrusionOk="0">
                  <a:moveTo>
                    <a:pt x="1431" y="1"/>
                  </a:moveTo>
                  <a:cubicBezTo>
                    <a:pt x="1188" y="1"/>
                    <a:pt x="1025" y="229"/>
                    <a:pt x="1105" y="548"/>
                  </a:cubicBezTo>
                  <a:lnTo>
                    <a:pt x="1368" y="1916"/>
                  </a:lnTo>
                  <a:lnTo>
                    <a:pt x="263" y="2758"/>
                  </a:lnTo>
                  <a:cubicBezTo>
                    <a:pt x="0" y="2968"/>
                    <a:pt x="158" y="3389"/>
                    <a:pt x="474" y="3442"/>
                  </a:cubicBezTo>
                  <a:lnTo>
                    <a:pt x="1842" y="3547"/>
                  </a:lnTo>
                  <a:lnTo>
                    <a:pt x="2315" y="4862"/>
                  </a:lnTo>
                  <a:cubicBezTo>
                    <a:pt x="2372" y="5004"/>
                    <a:pt x="2537" y="5100"/>
                    <a:pt x="2701" y="5100"/>
                  </a:cubicBezTo>
                  <a:cubicBezTo>
                    <a:pt x="2840" y="5100"/>
                    <a:pt x="2979" y="5031"/>
                    <a:pt x="3052" y="4862"/>
                  </a:cubicBezTo>
                  <a:lnTo>
                    <a:pt x="3630" y="3652"/>
                  </a:lnTo>
                  <a:lnTo>
                    <a:pt x="4998" y="3547"/>
                  </a:lnTo>
                  <a:cubicBezTo>
                    <a:pt x="5314" y="3547"/>
                    <a:pt x="5524" y="3126"/>
                    <a:pt x="5261" y="2916"/>
                  </a:cubicBezTo>
                  <a:lnTo>
                    <a:pt x="4209" y="1969"/>
                  </a:lnTo>
                  <a:lnTo>
                    <a:pt x="4630" y="601"/>
                  </a:lnTo>
                  <a:cubicBezTo>
                    <a:pt x="4716" y="343"/>
                    <a:pt x="4486" y="86"/>
                    <a:pt x="4255" y="86"/>
                  </a:cubicBezTo>
                  <a:cubicBezTo>
                    <a:pt x="4204" y="86"/>
                    <a:pt x="4152" y="99"/>
                    <a:pt x="4104" y="128"/>
                  </a:cubicBezTo>
                  <a:lnTo>
                    <a:pt x="2841" y="864"/>
                  </a:lnTo>
                  <a:lnTo>
                    <a:pt x="1684" y="75"/>
                  </a:lnTo>
                  <a:cubicBezTo>
                    <a:pt x="1595" y="24"/>
                    <a:pt x="1509" y="1"/>
                    <a:pt x="1431" y="1"/>
                  </a:cubicBezTo>
                  <a:close/>
                </a:path>
              </a:pathLst>
            </a:custGeom>
            <a:solidFill>
              <a:srgbClr val="FCC3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13" name="Google Shape;3713;p11"/>
            <p:cNvSpPr/>
            <p:nvPr/>
          </p:nvSpPr>
          <p:spPr>
            <a:xfrm>
              <a:off x="802300" y="1893750"/>
              <a:ext cx="42100" cy="23450"/>
            </a:xfrm>
            <a:custGeom>
              <a:avLst/>
              <a:gdLst/>
              <a:ahLst/>
              <a:cxnLst/>
              <a:rect l="l" t="t" r="r" b="b"/>
              <a:pathLst>
                <a:path w="1684" h="938" extrusionOk="0">
                  <a:moveTo>
                    <a:pt x="1447" y="1"/>
                  </a:moveTo>
                  <a:cubicBezTo>
                    <a:pt x="1377" y="1"/>
                    <a:pt x="1299" y="30"/>
                    <a:pt x="1210" y="96"/>
                  </a:cubicBezTo>
                  <a:lnTo>
                    <a:pt x="1" y="780"/>
                  </a:lnTo>
                  <a:lnTo>
                    <a:pt x="316" y="938"/>
                  </a:lnTo>
                  <a:lnTo>
                    <a:pt x="1684" y="148"/>
                  </a:lnTo>
                  <a:cubicBezTo>
                    <a:pt x="1623" y="57"/>
                    <a:pt x="1544" y="1"/>
                    <a:pt x="1447" y="1"/>
                  </a:cubicBezTo>
                  <a:close/>
                </a:path>
              </a:pathLst>
            </a:custGeom>
            <a:solidFill>
              <a:srgbClr val="FAB8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14" name="Google Shape;3714;p11"/>
            <p:cNvSpPr/>
            <p:nvPr/>
          </p:nvSpPr>
          <p:spPr>
            <a:xfrm>
              <a:off x="732600" y="1892325"/>
              <a:ext cx="74975" cy="126300"/>
            </a:xfrm>
            <a:custGeom>
              <a:avLst/>
              <a:gdLst/>
              <a:ahLst/>
              <a:cxnLst/>
              <a:rect l="l" t="t" r="r" b="b"/>
              <a:pathLst>
                <a:path w="2999" h="5052" extrusionOk="0">
                  <a:moveTo>
                    <a:pt x="1559" y="0"/>
                  </a:moveTo>
                  <a:cubicBezTo>
                    <a:pt x="1320" y="0"/>
                    <a:pt x="1063" y="218"/>
                    <a:pt x="1105" y="468"/>
                  </a:cubicBezTo>
                  <a:lnTo>
                    <a:pt x="1368" y="1836"/>
                  </a:lnTo>
                  <a:lnTo>
                    <a:pt x="263" y="2678"/>
                  </a:lnTo>
                  <a:cubicBezTo>
                    <a:pt x="0" y="2888"/>
                    <a:pt x="158" y="3362"/>
                    <a:pt x="474" y="3362"/>
                  </a:cubicBezTo>
                  <a:lnTo>
                    <a:pt x="1842" y="3467"/>
                  </a:lnTo>
                  <a:lnTo>
                    <a:pt x="2315" y="4782"/>
                  </a:lnTo>
                  <a:cubicBezTo>
                    <a:pt x="2415" y="4949"/>
                    <a:pt x="2578" y="5052"/>
                    <a:pt x="2738" y="5052"/>
                  </a:cubicBezTo>
                  <a:cubicBezTo>
                    <a:pt x="2830" y="5052"/>
                    <a:pt x="2922" y="5017"/>
                    <a:pt x="2999" y="4940"/>
                  </a:cubicBezTo>
                  <a:cubicBezTo>
                    <a:pt x="2894" y="4887"/>
                    <a:pt x="2841" y="4887"/>
                    <a:pt x="2841" y="4782"/>
                  </a:cubicBezTo>
                  <a:lnTo>
                    <a:pt x="2368" y="3467"/>
                  </a:lnTo>
                  <a:lnTo>
                    <a:pt x="1000" y="3362"/>
                  </a:lnTo>
                  <a:cubicBezTo>
                    <a:pt x="684" y="3309"/>
                    <a:pt x="527" y="2888"/>
                    <a:pt x="790" y="2678"/>
                  </a:cubicBezTo>
                  <a:lnTo>
                    <a:pt x="1894" y="1836"/>
                  </a:lnTo>
                  <a:lnTo>
                    <a:pt x="1631" y="468"/>
                  </a:lnTo>
                  <a:cubicBezTo>
                    <a:pt x="1631" y="311"/>
                    <a:pt x="1631" y="205"/>
                    <a:pt x="1789" y="153"/>
                  </a:cubicBezTo>
                  <a:lnTo>
                    <a:pt x="1736" y="48"/>
                  </a:lnTo>
                  <a:cubicBezTo>
                    <a:pt x="1682" y="15"/>
                    <a:pt x="1621" y="0"/>
                    <a:pt x="1559" y="0"/>
                  </a:cubicBezTo>
                  <a:close/>
                </a:path>
              </a:pathLst>
            </a:custGeom>
            <a:solidFill>
              <a:srgbClr val="FAB8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3715" name="Google Shape;3715;p11"/>
          <p:cNvGrpSpPr/>
          <p:nvPr/>
        </p:nvGrpSpPr>
        <p:grpSpPr>
          <a:xfrm>
            <a:off x="5338313" y="1120490"/>
            <a:ext cx="154363" cy="117317"/>
            <a:chOff x="2419900" y="952925"/>
            <a:chExt cx="134175" cy="129375"/>
          </a:xfrm>
        </p:grpSpPr>
        <p:sp>
          <p:nvSpPr>
            <p:cNvPr id="3716" name="Google Shape;3716;p11"/>
            <p:cNvSpPr/>
            <p:nvPr/>
          </p:nvSpPr>
          <p:spPr>
            <a:xfrm>
              <a:off x="2421550" y="952925"/>
              <a:ext cx="132525" cy="129375"/>
            </a:xfrm>
            <a:custGeom>
              <a:avLst/>
              <a:gdLst/>
              <a:ahLst/>
              <a:cxnLst/>
              <a:rect l="l" t="t" r="r" b="b"/>
              <a:pathLst>
                <a:path w="5301" h="5175" extrusionOk="0">
                  <a:moveTo>
                    <a:pt x="2854" y="1"/>
                  </a:moveTo>
                  <a:cubicBezTo>
                    <a:pt x="2742" y="1"/>
                    <a:pt x="2640" y="55"/>
                    <a:pt x="2617" y="169"/>
                  </a:cubicBezTo>
                  <a:lnTo>
                    <a:pt x="1881" y="1326"/>
                  </a:lnTo>
                  <a:lnTo>
                    <a:pt x="513" y="1221"/>
                  </a:lnTo>
                  <a:cubicBezTo>
                    <a:pt x="493" y="1218"/>
                    <a:pt x="473" y="1216"/>
                    <a:pt x="453" y="1216"/>
                  </a:cubicBezTo>
                  <a:cubicBezTo>
                    <a:pt x="172" y="1216"/>
                    <a:pt x="1" y="1554"/>
                    <a:pt x="198" y="1800"/>
                  </a:cubicBezTo>
                  <a:lnTo>
                    <a:pt x="1092" y="2852"/>
                  </a:lnTo>
                  <a:lnTo>
                    <a:pt x="566" y="4167"/>
                  </a:lnTo>
                  <a:cubicBezTo>
                    <a:pt x="478" y="4431"/>
                    <a:pt x="647" y="4731"/>
                    <a:pt x="889" y="4731"/>
                  </a:cubicBezTo>
                  <a:cubicBezTo>
                    <a:pt x="937" y="4731"/>
                    <a:pt x="987" y="4719"/>
                    <a:pt x="1039" y="4693"/>
                  </a:cubicBezTo>
                  <a:lnTo>
                    <a:pt x="2354" y="4167"/>
                  </a:lnTo>
                  <a:lnTo>
                    <a:pt x="3407" y="5114"/>
                  </a:lnTo>
                  <a:cubicBezTo>
                    <a:pt x="3462" y="5155"/>
                    <a:pt x="3527" y="5175"/>
                    <a:pt x="3594" y="5175"/>
                  </a:cubicBezTo>
                  <a:cubicBezTo>
                    <a:pt x="3784" y="5175"/>
                    <a:pt x="3985" y="5018"/>
                    <a:pt x="3985" y="4746"/>
                  </a:cubicBezTo>
                  <a:lnTo>
                    <a:pt x="3880" y="3378"/>
                  </a:lnTo>
                  <a:lnTo>
                    <a:pt x="5037" y="2641"/>
                  </a:lnTo>
                  <a:cubicBezTo>
                    <a:pt x="5300" y="2536"/>
                    <a:pt x="5248" y="2063"/>
                    <a:pt x="4932" y="2010"/>
                  </a:cubicBezTo>
                  <a:lnTo>
                    <a:pt x="3512" y="1695"/>
                  </a:lnTo>
                  <a:lnTo>
                    <a:pt x="3196" y="274"/>
                  </a:lnTo>
                  <a:cubicBezTo>
                    <a:pt x="3166" y="95"/>
                    <a:pt x="3001" y="1"/>
                    <a:pt x="2854" y="1"/>
                  </a:cubicBezTo>
                  <a:close/>
                </a:path>
              </a:pathLst>
            </a:custGeom>
            <a:solidFill>
              <a:srgbClr val="FCC3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17" name="Google Shape;3717;p11"/>
            <p:cNvSpPr/>
            <p:nvPr/>
          </p:nvSpPr>
          <p:spPr>
            <a:xfrm>
              <a:off x="2510650" y="995275"/>
              <a:ext cx="40800" cy="17125"/>
            </a:xfrm>
            <a:custGeom>
              <a:avLst/>
              <a:gdLst/>
              <a:ahLst/>
              <a:cxnLst/>
              <a:rect l="l" t="t" r="r" b="b"/>
              <a:pathLst>
                <a:path w="1632" h="685" extrusionOk="0">
                  <a:moveTo>
                    <a:pt x="0" y="1"/>
                  </a:moveTo>
                  <a:lnTo>
                    <a:pt x="53" y="316"/>
                  </a:lnTo>
                  <a:lnTo>
                    <a:pt x="1631" y="684"/>
                  </a:lnTo>
                  <a:cubicBezTo>
                    <a:pt x="1631" y="579"/>
                    <a:pt x="1473" y="369"/>
                    <a:pt x="1368" y="316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18" name="Google Shape;3718;p11"/>
            <p:cNvSpPr/>
            <p:nvPr/>
          </p:nvSpPr>
          <p:spPr>
            <a:xfrm>
              <a:off x="2419900" y="952925"/>
              <a:ext cx="81575" cy="117875"/>
            </a:xfrm>
            <a:custGeom>
              <a:avLst/>
              <a:gdLst/>
              <a:ahLst/>
              <a:cxnLst/>
              <a:rect l="l" t="t" r="r" b="b"/>
              <a:pathLst>
                <a:path w="3263" h="4715" extrusionOk="0">
                  <a:moveTo>
                    <a:pt x="2910" y="1"/>
                  </a:moveTo>
                  <a:cubicBezTo>
                    <a:pt x="2791" y="1"/>
                    <a:pt x="2676" y="55"/>
                    <a:pt x="2631" y="169"/>
                  </a:cubicBezTo>
                  <a:lnTo>
                    <a:pt x="1894" y="1326"/>
                  </a:lnTo>
                  <a:lnTo>
                    <a:pt x="527" y="1221"/>
                  </a:lnTo>
                  <a:cubicBezTo>
                    <a:pt x="211" y="1221"/>
                    <a:pt x="1" y="1537"/>
                    <a:pt x="211" y="1800"/>
                  </a:cubicBezTo>
                  <a:lnTo>
                    <a:pt x="444" y="2074"/>
                  </a:lnTo>
                  <a:lnTo>
                    <a:pt x="444" y="2074"/>
                  </a:lnTo>
                  <a:cubicBezTo>
                    <a:pt x="423" y="1876"/>
                    <a:pt x="553" y="1678"/>
                    <a:pt x="745" y="1678"/>
                  </a:cubicBezTo>
                  <a:cubicBezTo>
                    <a:pt x="776" y="1678"/>
                    <a:pt x="808" y="1683"/>
                    <a:pt x="842" y="1695"/>
                  </a:cubicBezTo>
                  <a:lnTo>
                    <a:pt x="2210" y="1800"/>
                  </a:lnTo>
                  <a:lnTo>
                    <a:pt x="2946" y="642"/>
                  </a:lnTo>
                  <a:cubicBezTo>
                    <a:pt x="2999" y="485"/>
                    <a:pt x="3157" y="432"/>
                    <a:pt x="3262" y="432"/>
                  </a:cubicBezTo>
                  <a:lnTo>
                    <a:pt x="3262" y="274"/>
                  </a:lnTo>
                  <a:cubicBezTo>
                    <a:pt x="3232" y="95"/>
                    <a:pt x="3067" y="1"/>
                    <a:pt x="2910" y="1"/>
                  </a:cubicBezTo>
                  <a:close/>
                  <a:moveTo>
                    <a:pt x="444" y="2074"/>
                  </a:moveTo>
                  <a:cubicBezTo>
                    <a:pt x="452" y="2143"/>
                    <a:pt x="478" y="2212"/>
                    <a:pt x="527" y="2273"/>
                  </a:cubicBezTo>
                  <a:lnTo>
                    <a:pt x="1078" y="2921"/>
                  </a:lnTo>
                  <a:lnTo>
                    <a:pt x="1078" y="2921"/>
                  </a:lnTo>
                  <a:lnTo>
                    <a:pt x="1105" y="2852"/>
                  </a:lnTo>
                  <a:lnTo>
                    <a:pt x="444" y="2074"/>
                  </a:lnTo>
                  <a:close/>
                  <a:moveTo>
                    <a:pt x="1078" y="2921"/>
                  </a:moveTo>
                  <a:lnTo>
                    <a:pt x="579" y="4167"/>
                  </a:lnTo>
                  <a:cubicBezTo>
                    <a:pt x="486" y="4401"/>
                    <a:pt x="642" y="4636"/>
                    <a:pt x="864" y="4684"/>
                  </a:cubicBezTo>
                  <a:lnTo>
                    <a:pt x="864" y="4684"/>
                  </a:lnTo>
                  <a:cubicBezTo>
                    <a:pt x="869" y="4671"/>
                    <a:pt x="879" y="4656"/>
                    <a:pt x="895" y="4640"/>
                  </a:cubicBezTo>
                  <a:lnTo>
                    <a:pt x="1421" y="3325"/>
                  </a:lnTo>
                  <a:lnTo>
                    <a:pt x="1078" y="2921"/>
                  </a:lnTo>
                  <a:close/>
                  <a:moveTo>
                    <a:pt x="864" y="4684"/>
                  </a:moveTo>
                  <a:cubicBezTo>
                    <a:pt x="856" y="4702"/>
                    <a:pt x="861" y="4715"/>
                    <a:pt x="881" y="4715"/>
                  </a:cubicBezTo>
                  <a:cubicBezTo>
                    <a:pt x="895" y="4715"/>
                    <a:pt x="917" y="4708"/>
                    <a:pt x="947" y="4693"/>
                  </a:cubicBezTo>
                  <a:cubicBezTo>
                    <a:pt x="919" y="4693"/>
                    <a:pt x="891" y="4690"/>
                    <a:pt x="864" y="4684"/>
                  </a:cubicBezTo>
                  <a:close/>
                </a:path>
              </a:pathLst>
            </a:custGeom>
            <a:solidFill>
              <a:srgbClr val="191919">
                <a:alpha val="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3719" name="Google Shape;3719;p11"/>
          <p:cNvGrpSpPr/>
          <p:nvPr/>
        </p:nvGrpSpPr>
        <p:grpSpPr>
          <a:xfrm>
            <a:off x="-2280" y="-11449"/>
            <a:ext cx="12192214" cy="6882076"/>
            <a:chOff x="-2000" y="-12625"/>
            <a:chExt cx="10692000" cy="7589400"/>
          </a:xfrm>
        </p:grpSpPr>
        <p:sp>
          <p:nvSpPr>
            <p:cNvPr id="3720" name="Google Shape;3720;p11"/>
            <p:cNvSpPr/>
            <p:nvPr/>
          </p:nvSpPr>
          <p:spPr>
            <a:xfrm>
              <a:off x="-2000" y="-12625"/>
              <a:ext cx="10692000" cy="7589400"/>
            </a:xfrm>
            <a:prstGeom prst="frame">
              <a:avLst>
                <a:gd name="adj1" fmla="val 5431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3721" name="Google Shape;3721;p11"/>
            <p:cNvGrpSpPr/>
            <p:nvPr/>
          </p:nvGrpSpPr>
          <p:grpSpPr>
            <a:xfrm>
              <a:off x="73845" y="61396"/>
              <a:ext cx="10544304" cy="7425379"/>
              <a:chOff x="73845" y="61396"/>
              <a:chExt cx="10544304" cy="7425379"/>
            </a:xfrm>
          </p:grpSpPr>
          <p:grpSp>
            <p:nvGrpSpPr>
              <p:cNvPr id="3722" name="Google Shape;3722;p11"/>
              <p:cNvGrpSpPr/>
              <p:nvPr/>
            </p:nvGrpSpPr>
            <p:grpSpPr>
              <a:xfrm rot="10800000" flipH="1">
                <a:off x="541072" y="7200946"/>
                <a:ext cx="9609875" cy="285829"/>
                <a:chOff x="471460" y="61396"/>
                <a:chExt cx="9609875" cy="285829"/>
              </a:xfrm>
            </p:grpSpPr>
            <p:grpSp>
              <p:nvGrpSpPr>
                <p:cNvPr id="3723" name="Google Shape;3723;p11"/>
                <p:cNvGrpSpPr/>
                <p:nvPr/>
              </p:nvGrpSpPr>
              <p:grpSpPr>
                <a:xfrm>
                  <a:off x="471460" y="61396"/>
                  <a:ext cx="8862425" cy="285829"/>
                  <a:chOff x="395260" y="61396"/>
                  <a:chExt cx="8862425" cy="285829"/>
                </a:xfrm>
              </p:grpSpPr>
              <p:grpSp>
                <p:nvGrpSpPr>
                  <p:cNvPr id="3724" name="Google Shape;3724;p11"/>
                  <p:cNvGrpSpPr/>
                  <p:nvPr/>
                </p:nvGrpSpPr>
                <p:grpSpPr>
                  <a:xfrm rot="5400000">
                    <a:off x="8465008" y="-445452"/>
                    <a:ext cx="278654" cy="1306700"/>
                    <a:chOff x="73845" y="3561500"/>
                    <a:chExt cx="278654" cy="1306700"/>
                  </a:xfrm>
                </p:grpSpPr>
                <p:grpSp>
                  <p:nvGrpSpPr>
                    <p:cNvPr id="3725" name="Google Shape;3725;p11"/>
                    <p:cNvGrpSpPr/>
                    <p:nvPr/>
                  </p:nvGrpSpPr>
                  <p:grpSpPr>
                    <a:xfrm>
                      <a:off x="179620" y="39543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3726" name="Google Shape;3726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3727" name="Google Shape;3727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3728" name="Google Shape;3728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</p:grpSp>
                <p:grpSp>
                  <p:nvGrpSpPr>
                    <p:cNvPr id="3729" name="Google Shape;3729;p11"/>
                    <p:cNvGrpSpPr/>
                    <p:nvPr/>
                  </p:nvGrpSpPr>
                  <p:grpSpPr>
                    <a:xfrm>
                      <a:off x="116495" y="43471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3730" name="Google Shape;3730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3731" name="Google Shape;3731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3732" name="Google Shape;3732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</p:grpSp>
                <p:grpSp>
                  <p:nvGrpSpPr>
                    <p:cNvPr id="3733" name="Google Shape;3733;p11"/>
                    <p:cNvGrpSpPr/>
                    <p:nvPr/>
                  </p:nvGrpSpPr>
                  <p:grpSpPr>
                    <a:xfrm>
                      <a:off x="213170" y="47399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3734" name="Google Shape;3734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3735" name="Google Shape;3735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3736" name="Google Shape;3736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</p:grpSp>
                <p:grpSp>
                  <p:nvGrpSpPr>
                    <p:cNvPr id="3737" name="Google Shape;3737;p11"/>
                    <p:cNvGrpSpPr/>
                    <p:nvPr/>
                  </p:nvGrpSpPr>
                  <p:grpSpPr>
                    <a:xfrm>
                      <a:off x="73845" y="35615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3738" name="Google Shape;3738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3739" name="Google Shape;3739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3740" name="Google Shape;3740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</p:grpSp>
              </p:grpSp>
              <p:grpSp>
                <p:nvGrpSpPr>
                  <p:cNvPr id="3741" name="Google Shape;3741;p11"/>
                  <p:cNvGrpSpPr/>
                  <p:nvPr/>
                </p:nvGrpSpPr>
                <p:grpSpPr>
                  <a:xfrm rot="5400000">
                    <a:off x="3923120" y="-3466465"/>
                    <a:ext cx="285829" cy="7341550"/>
                    <a:chOff x="73845" y="36500"/>
                    <a:chExt cx="285829" cy="7341550"/>
                  </a:xfrm>
                </p:grpSpPr>
                <p:grpSp>
                  <p:nvGrpSpPr>
                    <p:cNvPr id="3742" name="Google Shape;3742;p11"/>
                    <p:cNvGrpSpPr/>
                    <p:nvPr/>
                  </p:nvGrpSpPr>
                  <p:grpSpPr>
                    <a:xfrm>
                      <a:off x="73845" y="4538300"/>
                      <a:ext cx="285829" cy="2839750"/>
                      <a:chOff x="73845" y="3561500"/>
                      <a:chExt cx="285829" cy="2839750"/>
                    </a:xfrm>
                  </p:grpSpPr>
                  <p:grpSp>
                    <p:nvGrpSpPr>
                      <p:cNvPr id="3743" name="Google Shape;3743;p11"/>
                      <p:cNvGrpSpPr/>
                      <p:nvPr/>
                    </p:nvGrpSpPr>
                    <p:grpSpPr>
                      <a:xfrm>
                        <a:off x="73845" y="3561500"/>
                        <a:ext cx="278654" cy="1306700"/>
                        <a:chOff x="73845" y="3561500"/>
                        <a:chExt cx="278654" cy="1306700"/>
                      </a:xfrm>
                    </p:grpSpPr>
                    <p:grpSp>
                      <p:nvGrpSpPr>
                        <p:cNvPr id="3744" name="Google Shape;3744;p11"/>
                        <p:cNvGrpSpPr/>
                        <p:nvPr/>
                      </p:nvGrpSpPr>
                      <p:grpSpPr>
                        <a:xfrm>
                          <a:off x="179620" y="39543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745" name="Google Shape;3745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>
                              <a:buClr>
                                <a:srgbClr val="000000"/>
                              </a:buClr>
                              <a:buFont typeface="Arial"/>
                              <a:buNone/>
                            </a:pPr>
                            <a:endParaRPr sz="1400" kern="0">
                              <a:solidFill>
                                <a:srgbClr val="000000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  <p:sp>
                        <p:nvSpPr>
                          <p:cNvPr id="3746" name="Google Shape;3746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>
                              <a:buClr>
                                <a:srgbClr val="000000"/>
                              </a:buClr>
                              <a:buFont typeface="Arial"/>
                              <a:buNone/>
                            </a:pPr>
                            <a:endParaRPr sz="1400" kern="0">
                              <a:solidFill>
                                <a:srgbClr val="000000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  <p:sp>
                        <p:nvSpPr>
                          <p:cNvPr id="3747" name="Google Shape;3747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>
                              <a:buClr>
                                <a:srgbClr val="000000"/>
                              </a:buClr>
                              <a:buFont typeface="Arial"/>
                              <a:buNone/>
                            </a:pPr>
                            <a:endParaRPr sz="1400" kern="0">
                              <a:solidFill>
                                <a:srgbClr val="000000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</p:grpSp>
                    <p:grpSp>
                      <p:nvGrpSpPr>
                        <p:cNvPr id="3748" name="Google Shape;3748;p11"/>
                        <p:cNvGrpSpPr/>
                        <p:nvPr/>
                      </p:nvGrpSpPr>
                      <p:grpSpPr>
                        <a:xfrm>
                          <a:off x="116495" y="43471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749" name="Google Shape;3749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>
                              <a:buClr>
                                <a:srgbClr val="000000"/>
                              </a:buClr>
                              <a:buFont typeface="Arial"/>
                              <a:buNone/>
                            </a:pPr>
                            <a:endParaRPr sz="1400" kern="0">
                              <a:solidFill>
                                <a:srgbClr val="000000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  <p:sp>
                        <p:nvSpPr>
                          <p:cNvPr id="3750" name="Google Shape;3750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>
                              <a:buClr>
                                <a:srgbClr val="000000"/>
                              </a:buClr>
                              <a:buFont typeface="Arial"/>
                              <a:buNone/>
                            </a:pPr>
                            <a:endParaRPr sz="1400" kern="0">
                              <a:solidFill>
                                <a:srgbClr val="000000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  <p:sp>
                        <p:nvSpPr>
                          <p:cNvPr id="3751" name="Google Shape;3751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>
                              <a:buClr>
                                <a:srgbClr val="000000"/>
                              </a:buClr>
                              <a:buFont typeface="Arial"/>
                              <a:buNone/>
                            </a:pPr>
                            <a:endParaRPr sz="1400" kern="0">
                              <a:solidFill>
                                <a:srgbClr val="000000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</p:grpSp>
                    <p:grpSp>
                      <p:nvGrpSpPr>
                        <p:cNvPr id="3752" name="Google Shape;3752;p11"/>
                        <p:cNvGrpSpPr/>
                        <p:nvPr/>
                      </p:nvGrpSpPr>
                      <p:grpSpPr>
                        <a:xfrm>
                          <a:off x="213170" y="47399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753" name="Google Shape;3753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>
                              <a:buClr>
                                <a:srgbClr val="000000"/>
                              </a:buClr>
                              <a:buFont typeface="Arial"/>
                              <a:buNone/>
                            </a:pPr>
                            <a:endParaRPr sz="1400" kern="0">
                              <a:solidFill>
                                <a:srgbClr val="000000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  <p:sp>
                        <p:nvSpPr>
                          <p:cNvPr id="3754" name="Google Shape;3754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>
                              <a:buClr>
                                <a:srgbClr val="000000"/>
                              </a:buClr>
                              <a:buFont typeface="Arial"/>
                              <a:buNone/>
                            </a:pPr>
                            <a:endParaRPr sz="1400" kern="0">
                              <a:solidFill>
                                <a:srgbClr val="000000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  <p:sp>
                        <p:nvSpPr>
                          <p:cNvPr id="3755" name="Google Shape;3755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>
                              <a:buClr>
                                <a:srgbClr val="000000"/>
                              </a:buClr>
                              <a:buFont typeface="Arial"/>
                              <a:buNone/>
                            </a:pPr>
                            <a:endParaRPr sz="1400" kern="0">
                              <a:solidFill>
                                <a:srgbClr val="000000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</p:grpSp>
                    <p:grpSp>
                      <p:nvGrpSpPr>
                        <p:cNvPr id="3756" name="Google Shape;3756;p11"/>
                        <p:cNvGrpSpPr/>
                        <p:nvPr/>
                      </p:nvGrpSpPr>
                      <p:grpSpPr>
                        <a:xfrm>
                          <a:off x="73845" y="35615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757" name="Google Shape;3757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>
                              <a:buClr>
                                <a:srgbClr val="000000"/>
                              </a:buClr>
                              <a:buFont typeface="Arial"/>
                              <a:buNone/>
                            </a:pPr>
                            <a:endParaRPr sz="1400" kern="0">
                              <a:solidFill>
                                <a:srgbClr val="000000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  <p:sp>
                        <p:nvSpPr>
                          <p:cNvPr id="3758" name="Google Shape;3758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>
                              <a:buClr>
                                <a:srgbClr val="000000"/>
                              </a:buClr>
                              <a:buFont typeface="Arial"/>
                              <a:buNone/>
                            </a:pPr>
                            <a:endParaRPr sz="1400" kern="0">
                              <a:solidFill>
                                <a:srgbClr val="000000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  <p:sp>
                        <p:nvSpPr>
                          <p:cNvPr id="3759" name="Google Shape;3759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>
                              <a:buClr>
                                <a:srgbClr val="000000"/>
                              </a:buClr>
                              <a:buFont typeface="Arial"/>
                              <a:buNone/>
                            </a:pPr>
                            <a:endParaRPr sz="1400" kern="0">
                              <a:solidFill>
                                <a:srgbClr val="000000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</p:grpSp>
                  </p:grpSp>
                  <p:grpSp>
                    <p:nvGrpSpPr>
                      <p:cNvPr id="3760" name="Google Shape;3760;p11"/>
                      <p:cNvGrpSpPr/>
                      <p:nvPr/>
                    </p:nvGrpSpPr>
                    <p:grpSpPr>
                      <a:xfrm>
                        <a:off x="81020" y="5094550"/>
                        <a:ext cx="278654" cy="1306700"/>
                        <a:chOff x="73845" y="3561500"/>
                        <a:chExt cx="278654" cy="1306700"/>
                      </a:xfrm>
                    </p:grpSpPr>
                    <p:grpSp>
                      <p:nvGrpSpPr>
                        <p:cNvPr id="3761" name="Google Shape;3761;p11"/>
                        <p:cNvGrpSpPr/>
                        <p:nvPr/>
                      </p:nvGrpSpPr>
                      <p:grpSpPr>
                        <a:xfrm>
                          <a:off x="179620" y="39543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762" name="Google Shape;3762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>
                              <a:buClr>
                                <a:srgbClr val="000000"/>
                              </a:buClr>
                              <a:buFont typeface="Arial"/>
                              <a:buNone/>
                            </a:pPr>
                            <a:endParaRPr sz="1400" kern="0">
                              <a:solidFill>
                                <a:srgbClr val="000000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  <p:sp>
                        <p:nvSpPr>
                          <p:cNvPr id="3763" name="Google Shape;3763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>
                              <a:buClr>
                                <a:srgbClr val="000000"/>
                              </a:buClr>
                              <a:buFont typeface="Arial"/>
                              <a:buNone/>
                            </a:pPr>
                            <a:endParaRPr sz="1400" kern="0">
                              <a:solidFill>
                                <a:srgbClr val="000000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  <p:sp>
                        <p:nvSpPr>
                          <p:cNvPr id="3764" name="Google Shape;3764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>
                              <a:buClr>
                                <a:srgbClr val="000000"/>
                              </a:buClr>
                              <a:buFont typeface="Arial"/>
                              <a:buNone/>
                            </a:pPr>
                            <a:endParaRPr sz="1400" kern="0">
                              <a:solidFill>
                                <a:srgbClr val="000000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</p:grpSp>
                    <p:grpSp>
                      <p:nvGrpSpPr>
                        <p:cNvPr id="3765" name="Google Shape;3765;p11"/>
                        <p:cNvGrpSpPr/>
                        <p:nvPr/>
                      </p:nvGrpSpPr>
                      <p:grpSpPr>
                        <a:xfrm>
                          <a:off x="116495" y="43471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766" name="Google Shape;3766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>
                              <a:buClr>
                                <a:srgbClr val="000000"/>
                              </a:buClr>
                              <a:buFont typeface="Arial"/>
                              <a:buNone/>
                            </a:pPr>
                            <a:endParaRPr sz="1400" kern="0">
                              <a:solidFill>
                                <a:srgbClr val="000000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  <p:sp>
                        <p:nvSpPr>
                          <p:cNvPr id="3767" name="Google Shape;3767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>
                              <a:buClr>
                                <a:srgbClr val="000000"/>
                              </a:buClr>
                              <a:buFont typeface="Arial"/>
                              <a:buNone/>
                            </a:pPr>
                            <a:endParaRPr sz="1400" kern="0">
                              <a:solidFill>
                                <a:srgbClr val="000000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  <p:sp>
                        <p:nvSpPr>
                          <p:cNvPr id="3768" name="Google Shape;3768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>
                              <a:buClr>
                                <a:srgbClr val="000000"/>
                              </a:buClr>
                              <a:buFont typeface="Arial"/>
                              <a:buNone/>
                            </a:pPr>
                            <a:endParaRPr sz="1400" kern="0">
                              <a:solidFill>
                                <a:srgbClr val="000000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</p:grpSp>
                    <p:grpSp>
                      <p:nvGrpSpPr>
                        <p:cNvPr id="3769" name="Google Shape;3769;p11"/>
                        <p:cNvGrpSpPr/>
                        <p:nvPr/>
                      </p:nvGrpSpPr>
                      <p:grpSpPr>
                        <a:xfrm>
                          <a:off x="213170" y="47399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770" name="Google Shape;3770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>
                              <a:buClr>
                                <a:srgbClr val="000000"/>
                              </a:buClr>
                              <a:buFont typeface="Arial"/>
                              <a:buNone/>
                            </a:pPr>
                            <a:endParaRPr sz="1400" kern="0">
                              <a:solidFill>
                                <a:srgbClr val="000000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  <p:sp>
                        <p:nvSpPr>
                          <p:cNvPr id="3771" name="Google Shape;3771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>
                              <a:buClr>
                                <a:srgbClr val="000000"/>
                              </a:buClr>
                              <a:buFont typeface="Arial"/>
                              <a:buNone/>
                            </a:pPr>
                            <a:endParaRPr sz="1400" kern="0">
                              <a:solidFill>
                                <a:srgbClr val="000000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  <p:sp>
                        <p:nvSpPr>
                          <p:cNvPr id="3772" name="Google Shape;3772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>
                              <a:buClr>
                                <a:srgbClr val="000000"/>
                              </a:buClr>
                              <a:buFont typeface="Arial"/>
                              <a:buNone/>
                            </a:pPr>
                            <a:endParaRPr sz="1400" kern="0">
                              <a:solidFill>
                                <a:srgbClr val="000000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</p:grpSp>
                    <p:grpSp>
                      <p:nvGrpSpPr>
                        <p:cNvPr id="3773" name="Google Shape;3773;p11"/>
                        <p:cNvGrpSpPr/>
                        <p:nvPr/>
                      </p:nvGrpSpPr>
                      <p:grpSpPr>
                        <a:xfrm>
                          <a:off x="73845" y="35615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774" name="Google Shape;3774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>
                              <a:buClr>
                                <a:srgbClr val="000000"/>
                              </a:buClr>
                              <a:buFont typeface="Arial"/>
                              <a:buNone/>
                            </a:pPr>
                            <a:endParaRPr sz="1400" kern="0">
                              <a:solidFill>
                                <a:srgbClr val="000000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  <p:sp>
                        <p:nvSpPr>
                          <p:cNvPr id="3775" name="Google Shape;3775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>
                              <a:buClr>
                                <a:srgbClr val="000000"/>
                              </a:buClr>
                              <a:buFont typeface="Arial"/>
                              <a:buNone/>
                            </a:pPr>
                            <a:endParaRPr sz="1400" kern="0">
                              <a:solidFill>
                                <a:srgbClr val="000000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  <p:sp>
                        <p:nvSpPr>
                          <p:cNvPr id="3776" name="Google Shape;3776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>
                              <a:buClr>
                                <a:srgbClr val="000000"/>
                              </a:buClr>
                              <a:buFont typeface="Arial"/>
                              <a:buNone/>
                            </a:pPr>
                            <a:endParaRPr sz="1400" kern="0">
                              <a:solidFill>
                                <a:srgbClr val="000000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</p:grpSp>
                  </p:grpSp>
                </p:grpSp>
                <p:grpSp>
                  <p:nvGrpSpPr>
                    <p:cNvPr id="3777" name="Google Shape;3777;p11"/>
                    <p:cNvGrpSpPr/>
                    <p:nvPr/>
                  </p:nvGrpSpPr>
                  <p:grpSpPr>
                    <a:xfrm>
                      <a:off x="73845" y="1524775"/>
                      <a:ext cx="285829" cy="2839750"/>
                      <a:chOff x="73845" y="3561500"/>
                      <a:chExt cx="285829" cy="2839750"/>
                    </a:xfrm>
                  </p:grpSpPr>
                  <p:grpSp>
                    <p:nvGrpSpPr>
                      <p:cNvPr id="3778" name="Google Shape;3778;p11"/>
                      <p:cNvGrpSpPr/>
                      <p:nvPr/>
                    </p:nvGrpSpPr>
                    <p:grpSpPr>
                      <a:xfrm>
                        <a:off x="73845" y="3561500"/>
                        <a:ext cx="278654" cy="1306700"/>
                        <a:chOff x="73845" y="3561500"/>
                        <a:chExt cx="278654" cy="1306700"/>
                      </a:xfrm>
                    </p:grpSpPr>
                    <p:grpSp>
                      <p:nvGrpSpPr>
                        <p:cNvPr id="3779" name="Google Shape;3779;p11"/>
                        <p:cNvGrpSpPr/>
                        <p:nvPr/>
                      </p:nvGrpSpPr>
                      <p:grpSpPr>
                        <a:xfrm>
                          <a:off x="179620" y="39543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780" name="Google Shape;3780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>
                              <a:buClr>
                                <a:srgbClr val="000000"/>
                              </a:buClr>
                              <a:buFont typeface="Arial"/>
                              <a:buNone/>
                            </a:pPr>
                            <a:endParaRPr sz="1400" kern="0">
                              <a:solidFill>
                                <a:srgbClr val="000000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  <p:sp>
                        <p:nvSpPr>
                          <p:cNvPr id="3781" name="Google Shape;3781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>
                              <a:buClr>
                                <a:srgbClr val="000000"/>
                              </a:buClr>
                              <a:buFont typeface="Arial"/>
                              <a:buNone/>
                            </a:pPr>
                            <a:endParaRPr sz="1400" kern="0">
                              <a:solidFill>
                                <a:srgbClr val="000000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  <p:sp>
                        <p:nvSpPr>
                          <p:cNvPr id="3782" name="Google Shape;3782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>
                              <a:buClr>
                                <a:srgbClr val="000000"/>
                              </a:buClr>
                              <a:buFont typeface="Arial"/>
                              <a:buNone/>
                            </a:pPr>
                            <a:endParaRPr sz="1400" kern="0">
                              <a:solidFill>
                                <a:srgbClr val="000000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</p:grpSp>
                    <p:grpSp>
                      <p:nvGrpSpPr>
                        <p:cNvPr id="3783" name="Google Shape;3783;p11"/>
                        <p:cNvGrpSpPr/>
                        <p:nvPr/>
                      </p:nvGrpSpPr>
                      <p:grpSpPr>
                        <a:xfrm>
                          <a:off x="116495" y="43471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784" name="Google Shape;3784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>
                              <a:buClr>
                                <a:srgbClr val="000000"/>
                              </a:buClr>
                              <a:buFont typeface="Arial"/>
                              <a:buNone/>
                            </a:pPr>
                            <a:endParaRPr sz="1400" kern="0">
                              <a:solidFill>
                                <a:srgbClr val="000000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  <p:sp>
                        <p:nvSpPr>
                          <p:cNvPr id="3785" name="Google Shape;3785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>
                              <a:buClr>
                                <a:srgbClr val="000000"/>
                              </a:buClr>
                              <a:buFont typeface="Arial"/>
                              <a:buNone/>
                            </a:pPr>
                            <a:endParaRPr sz="1400" kern="0">
                              <a:solidFill>
                                <a:srgbClr val="000000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  <p:sp>
                        <p:nvSpPr>
                          <p:cNvPr id="3786" name="Google Shape;3786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>
                              <a:buClr>
                                <a:srgbClr val="000000"/>
                              </a:buClr>
                              <a:buFont typeface="Arial"/>
                              <a:buNone/>
                            </a:pPr>
                            <a:endParaRPr sz="1400" kern="0">
                              <a:solidFill>
                                <a:srgbClr val="000000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</p:grpSp>
                    <p:grpSp>
                      <p:nvGrpSpPr>
                        <p:cNvPr id="3787" name="Google Shape;3787;p11"/>
                        <p:cNvGrpSpPr/>
                        <p:nvPr/>
                      </p:nvGrpSpPr>
                      <p:grpSpPr>
                        <a:xfrm>
                          <a:off x="213170" y="47399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788" name="Google Shape;3788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>
                              <a:buClr>
                                <a:srgbClr val="000000"/>
                              </a:buClr>
                              <a:buFont typeface="Arial"/>
                              <a:buNone/>
                            </a:pPr>
                            <a:endParaRPr sz="1400" kern="0">
                              <a:solidFill>
                                <a:srgbClr val="000000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  <p:sp>
                        <p:nvSpPr>
                          <p:cNvPr id="3789" name="Google Shape;3789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>
                              <a:buClr>
                                <a:srgbClr val="000000"/>
                              </a:buClr>
                              <a:buFont typeface="Arial"/>
                              <a:buNone/>
                            </a:pPr>
                            <a:endParaRPr sz="1400" kern="0">
                              <a:solidFill>
                                <a:srgbClr val="000000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  <p:sp>
                        <p:nvSpPr>
                          <p:cNvPr id="3790" name="Google Shape;3790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>
                              <a:buClr>
                                <a:srgbClr val="000000"/>
                              </a:buClr>
                              <a:buFont typeface="Arial"/>
                              <a:buNone/>
                            </a:pPr>
                            <a:endParaRPr sz="1400" kern="0">
                              <a:solidFill>
                                <a:srgbClr val="000000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</p:grpSp>
                    <p:grpSp>
                      <p:nvGrpSpPr>
                        <p:cNvPr id="3791" name="Google Shape;3791;p11"/>
                        <p:cNvGrpSpPr/>
                        <p:nvPr/>
                      </p:nvGrpSpPr>
                      <p:grpSpPr>
                        <a:xfrm>
                          <a:off x="73845" y="35615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792" name="Google Shape;3792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>
                              <a:buClr>
                                <a:srgbClr val="000000"/>
                              </a:buClr>
                              <a:buFont typeface="Arial"/>
                              <a:buNone/>
                            </a:pPr>
                            <a:endParaRPr sz="1400" kern="0">
                              <a:solidFill>
                                <a:srgbClr val="000000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  <p:sp>
                        <p:nvSpPr>
                          <p:cNvPr id="3793" name="Google Shape;3793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>
                              <a:buClr>
                                <a:srgbClr val="000000"/>
                              </a:buClr>
                              <a:buFont typeface="Arial"/>
                              <a:buNone/>
                            </a:pPr>
                            <a:endParaRPr sz="1400" kern="0">
                              <a:solidFill>
                                <a:srgbClr val="000000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  <p:sp>
                        <p:nvSpPr>
                          <p:cNvPr id="3794" name="Google Shape;3794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>
                              <a:buClr>
                                <a:srgbClr val="000000"/>
                              </a:buClr>
                              <a:buFont typeface="Arial"/>
                              <a:buNone/>
                            </a:pPr>
                            <a:endParaRPr sz="1400" kern="0">
                              <a:solidFill>
                                <a:srgbClr val="000000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</p:grpSp>
                  </p:grpSp>
                  <p:grpSp>
                    <p:nvGrpSpPr>
                      <p:cNvPr id="3795" name="Google Shape;3795;p11"/>
                      <p:cNvGrpSpPr/>
                      <p:nvPr/>
                    </p:nvGrpSpPr>
                    <p:grpSpPr>
                      <a:xfrm>
                        <a:off x="81020" y="5094550"/>
                        <a:ext cx="278654" cy="1306700"/>
                        <a:chOff x="73845" y="3561500"/>
                        <a:chExt cx="278654" cy="1306700"/>
                      </a:xfrm>
                    </p:grpSpPr>
                    <p:grpSp>
                      <p:nvGrpSpPr>
                        <p:cNvPr id="3796" name="Google Shape;3796;p11"/>
                        <p:cNvGrpSpPr/>
                        <p:nvPr/>
                      </p:nvGrpSpPr>
                      <p:grpSpPr>
                        <a:xfrm>
                          <a:off x="179620" y="39543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797" name="Google Shape;3797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>
                              <a:buClr>
                                <a:srgbClr val="000000"/>
                              </a:buClr>
                              <a:buFont typeface="Arial"/>
                              <a:buNone/>
                            </a:pPr>
                            <a:endParaRPr sz="1400" kern="0">
                              <a:solidFill>
                                <a:srgbClr val="000000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  <p:sp>
                        <p:nvSpPr>
                          <p:cNvPr id="3798" name="Google Shape;3798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>
                              <a:buClr>
                                <a:srgbClr val="000000"/>
                              </a:buClr>
                              <a:buFont typeface="Arial"/>
                              <a:buNone/>
                            </a:pPr>
                            <a:endParaRPr sz="1400" kern="0">
                              <a:solidFill>
                                <a:srgbClr val="000000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  <p:sp>
                        <p:nvSpPr>
                          <p:cNvPr id="3799" name="Google Shape;3799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>
                              <a:buClr>
                                <a:srgbClr val="000000"/>
                              </a:buClr>
                              <a:buFont typeface="Arial"/>
                              <a:buNone/>
                            </a:pPr>
                            <a:endParaRPr sz="1400" kern="0">
                              <a:solidFill>
                                <a:srgbClr val="000000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</p:grpSp>
                    <p:grpSp>
                      <p:nvGrpSpPr>
                        <p:cNvPr id="3800" name="Google Shape;3800;p11"/>
                        <p:cNvGrpSpPr/>
                        <p:nvPr/>
                      </p:nvGrpSpPr>
                      <p:grpSpPr>
                        <a:xfrm>
                          <a:off x="116495" y="43471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801" name="Google Shape;3801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>
                              <a:buClr>
                                <a:srgbClr val="000000"/>
                              </a:buClr>
                              <a:buFont typeface="Arial"/>
                              <a:buNone/>
                            </a:pPr>
                            <a:endParaRPr sz="1400" kern="0">
                              <a:solidFill>
                                <a:srgbClr val="000000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  <p:sp>
                        <p:nvSpPr>
                          <p:cNvPr id="3802" name="Google Shape;3802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>
                              <a:buClr>
                                <a:srgbClr val="000000"/>
                              </a:buClr>
                              <a:buFont typeface="Arial"/>
                              <a:buNone/>
                            </a:pPr>
                            <a:endParaRPr sz="1400" kern="0">
                              <a:solidFill>
                                <a:srgbClr val="000000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  <p:sp>
                        <p:nvSpPr>
                          <p:cNvPr id="3803" name="Google Shape;3803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>
                              <a:buClr>
                                <a:srgbClr val="000000"/>
                              </a:buClr>
                              <a:buFont typeface="Arial"/>
                              <a:buNone/>
                            </a:pPr>
                            <a:endParaRPr sz="1400" kern="0">
                              <a:solidFill>
                                <a:srgbClr val="000000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</p:grpSp>
                    <p:grpSp>
                      <p:nvGrpSpPr>
                        <p:cNvPr id="3804" name="Google Shape;3804;p11"/>
                        <p:cNvGrpSpPr/>
                        <p:nvPr/>
                      </p:nvGrpSpPr>
                      <p:grpSpPr>
                        <a:xfrm>
                          <a:off x="213170" y="47399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805" name="Google Shape;3805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>
                              <a:buClr>
                                <a:srgbClr val="000000"/>
                              </a:buClr>
                              <a:buFont typeface="Arial"/>
                              <a:buNone/>
                            </a:pPr>
                            <a:endParaRPr sz="1400" kern="0">
                              <a:solidFill>
                                <a:srgbClr val="000000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  <p:sp>
                        <p:nvSpPr>
                          <p:cNvPr id="3806" name="Google Shape;3806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>
                              <a:buClr>
                                <a:srgbClr val="000000"/>
                              </a:buClr>
                              <a:buFont typeface="Arial"/>
                              <a:buNone/>
                            </a:pPr>
                            <a:endParaRPr sz="1400" kern="0">
                              <a:solidFill>
                                <a:srgbClr val="000000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  <p:sp>
                        <p:nvSpPr>
                          <p:cNvPr id="3807" name="Google Shape;3807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>
                              <a:buClr>
                                <a:srgbClr val="000000"/>
                              </a:buClr>
                              <a:buFont typeface="Arial"/>
                              <a:buNone/>
                            </a:pPr>
                            <a:endParaRPr sz="1400" kern="0">
                              <a:solidFill>
                                <a:srgbClr val="000000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</p:grpSp>
                    <p:grpSp>
                      <p:nvGrpSpPr>
                        <p:cNvPr id="3808" name="Google Shape;3808;p11"/>
                        <p:cNvGrpSpPr/>
                        <p:nvPr/>
                      </p:nvGrpSpPr>
                      <p:grpSpPr>
                        <a:xfrm>
                          <a:off x="73845" y="35615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809" name="Google Shape;3809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>
                              <a:buClr>
                                <a:srgbClr val="000000"/>
                              </a:buClr>
                              <a:buFont typeface="Arial"/>
                              <a:buNone/>
                            </a:pPr>
                            <a:endParaRPr sz="1400" kern="0">
                              <a:solidFill>
                                <a:srgbClr val="000000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  <p:sp>
                        <p:nvSpPr>
                          <p:cNvPr id="3810" name="Google Shape;3810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>
                              <a:buClr>
                                <a:srgbClr val="000000"/>
                              </a:buClr>
                              <a:buFont typeface="Arial"/>
                              <a:buNone/>
                            </a:pPr>
                            <a:endParaRPr sz="1400" kern="0">
                              <a:solidFill>
                                <a:srgbClr val="000000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  <p:sp>
                        <p:nvSpPr>
                          <p:cNvPr id="3811" name="Google Shape;3811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>
                              <a:buClr>
                                <a:srgbClr val="000000"/>
                              </a:buClr>
                              <a:buFont typeface="Arial"/>
                              <a:buNone/>
                            </a:pPr>
                            <a:endParaRPr sz="1400" kern="0">
                              <a:solidFill>
                                <a:srgbClr val="000000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</p:grpSp>
                  </p:grpSp>
                </p:grpSp>
                <p:grpSp>
                  <p:nvGrpSpPr>
                    <p:cNvPr id="3812" name="Google Shape;3812;p11"/>
                    <p:cNvGrpSpPr/>
                    <p:nvPr/>
                  </p:nvGrpSpPr>
                  <p:grpSpPr>
                    <a:xfrm>
                      <a:off x="81020" y="36500"/>
                      <a:ext cx="278654" cy="1306700"/>
                      <a:chOff x="73845" y="3561500"/>
                      <a:chExt cx="278654" cy="1306700"/>
                    </a:xfrm>
                  </p:grpSpPr>
                  <p:grpSp>
                    <p:nvGrpSpPr>
                      <p:cNvPr id="3813" name="Google Shape;3813;p11"/>
                      <p:cNvGrpSpPr/>
                      <p:nvPr/>
                    </p:nvGrpSpPr>
                    <p:grpSpPr>
                      <a:xfrm>
                        <a:off x="179620" y="39543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3814" name="Google Shape;3814;p11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3815" name="Google Shape;3815;p11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3816" name="Google Shape;3816;p11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</p:grpSp>
                  <p:grpSp>
                    <p:nvGrpSpPr>
                      <p:cNvPr id="3817" name="Google Shape;3817;p11"/>
                      <p:cNvGrpSpPr/>
                      <p:nvPr/>
                    </p:nvGrpSpPr>
                    <p:grpSpPr>
                      <a:xfrm>
                        <a:off x="116495" y="43471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3818" name="Google Shape;3818;p11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3819" name="Google Shape;3819;p11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3820" name="Google Shape;3820;p11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</p:grpSp>
                  <p:grpSp>
                    <p:nvGrpSpPr>
                      <p:cNvPr id="3821" name="Google Shape;3821;p11"/>
                      <p:cNvGrpSpPr/>
                      <p:nvPr/>
                    </p:nvGrpSpPr>
                    <p:grpSpPr>
                      <a:xfrm>
                        <a:off x="213170" y="47399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3822" name="Google Shape;3822;p11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3823" name="Google Shape;3823;p11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3824" name="Google Shape;3824;p11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</p:grpSp>
                  <p:grpSp>
                    <p:nvGrpSpPr>
                      <p:cNvPr id="3825" name="Google Shape;3825;p11"/>
                      <p:cNvGrpSpPr/>
                      <p:nvPr/>
                    </p:nvGrpSpPr>
                    <p:grpSpPr>
                      <a:xfrm>
                        <a:off x="73845" y="35615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3826" name="Google Shape;3826;p11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3827" name="Google Shape;3827;p11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3828" name="Google Shape;3828;p11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</p:grpSp>
                </p:grpSp>
              </p:grpSp>
            </p:grpSp>
            <p:grpSp>
              <p:nvGrpSpPr>
                <p:cNvPr id="3829" name="Google Shape;3829;p11"/>
                <p:cNvGrpSpPr/>
                <p:nvPr/>
              </p:nvGrpSpPr>
              <p:grpSpPr>
                <a:xfrm rot="5400000">
                  <a:off x="9702783" y="-38502"/>
                  <a:ext cx="236004" cy="521100"/>
                  <a:chOff x="116495" y="4347100"/>
                  <a:chExt cx="236004" cy="521100"/>
                </a:xfrm>
              </p:grpSpPr>
              <p:grpSp>
                <p:nvGrpSpPr>
                  <p:cNvPr id="3830" name="Google Shape;3830;p11"/>
                  <p:cNvGrpSpPr/>
                  <p:nvPr/>
                </p:nvGrpSpPr>
                <p:grpSpPr>
                  <a:xfrm>
                    <a:off x="116495" y="43471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3831" name="Google Shape;3831;p11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3832" name="Google Shape;3832;p11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3833" name="Google Shape;3833;p11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3834" name="Google Shape;3834;p11"/>
                  <p:cNvGrpSpPr/>
                  <p:nvPr/>
                </p:nvGrpSpPr>
                <p:grpSpPr>
                  <a:xfrm>
                    <a:off x="213170" y="47399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3835" name="Google Shape;3835;p11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3836" name="Google Shape;3836;p11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3837" name="Google Shape;3837;p11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</p:grpSp>
            </p:grpSp>
          </p:grpSp>
          <p:grpSp>
            <p:nvGrpSpPr>
              <p:cNvPr id="3838" name="Google Shape;3838;p11"/>
              <p:cNvGrpSpPr/>
              <p:nvPr/>
            </p:nvGrpSpPr>
            <p:grpSpPr>
              <a:xfrm>
                <a:off x="471460" y="61396"/>
                <a:ext cx="9609875" cy="285829"/>
                <a:chOff x="471460" y="61396"/>
                <a:chExt cx="9609875" cy="285829"/>
              </a:xfrm>
            </p:grpSpPr>
            <p:grpSp>
              <p:nvGrpSpPr>
                <p:cNvPr id="3839" name="Google Shape;3839;p11"/>
                <p:cNvGrpSpPr/>
                <p:nvPr/>
              </p:nvGrpSpPr>
              <p:grpSpPr>
                <a:xfrm>
                  <a:off x="471460" y="61396"/>
                  <a:ext cx="8862425" cy="285829"/>
                  <a:chOff x="395260" y="61396"/>
                  <a:chExt cx="8862425" cy="285829"/>
                </a:xfrm>
              </p:grpSpPr>
              <p:grpSp>
                <p:nvGrpSpPr>
                  <p:cNvPr id="3840" name="Google Shape;3840;p11"/>
                  <p:cNvGrpSpPr/>
                  <p:nvPr/>
                </p:nvGrpSpPr>
                <p:grpSpPr>
                  <a:xfrm rot="5400000">
                    <a:off x="8465008" y="-445452"/>
                    <a:ext cx="278654" cy="1306700"/>
                    <a:chOff x="73845" y="3561500"/>
                    <a:chExt cx="278654" cy="1306700"/>
                  </a:xfrm>
                </p:grpSpPr>
                <p:grpSp>
                  <p:nvGrpSpPr>
                    <p:cNvPr id="3841" name="Google Shape;3841;p11"/>
                    <p:cNvGrpSpPr/>
                    <p:nvPr/>
                  </p:nvGrpSpPr>
                  <p:grpSpPr>
                    <a:xfrm>
                      <a:off x="179620" y="39543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3842" name="Google Shape;3842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3843" name="Google Shape;3843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3844" name="Google Shape;3844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</p:grpSp>
                <p:grpSp>
                  <p:nvGrpSpPr>
                    <p:cNvPr id="3845" name="Google Shape;3845;p11"/>
                    <p:cNvGrpSpPr/>
                    <p:nvPr/>
                  </p:nvGrpSpPr>
                  <p:grpSpPr>
                    <a:xfrm>
                      <a:off x="116495" y="43471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3846" name="Google Shape;3846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3847" name="Google Shape;3847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3848" name="Google Shape;3848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</p:grpSp>
                <p:grpSp>
                  <p:nvGrpSpPr>
                    <p:cNvPr id="3849" name="Google Shape;3849;p11"/>
                    <p:cNvGrpSpPr/>
                    <p:nvPr/>
                  </p:nvGrpSpPr>
                  <p:grpSpPr>
                    <a:xfrm>
                      <a:off x="213170" y="47399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3850" name="Google Shape;3850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3851" name="Google Shape;3851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3852" name="Google Shape;3852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</p:grpSp>
                <p:grpSp>
                  <p:nvGrpSpPr>
                    <p:cNvPr id="3853" name="Google Shape;3853;p11"/>
                    <p:cNvGrpSpPr/>
                    <p:nvPr/>
                  </p:nvGrpSpPr>
                  <p:grpSpPr>
                    <a:xfrm>
                      <a:off x="73845" y="35615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3854" name="Google Shape;3854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3855" name="Google Shape;3855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3856" name="Google Shape;3856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</p:grpSp>
              </p:grpSp>
              <p:grpSp>
                <p:nvGrpSpPr>
                  <p:cNvPr id="3857" name="Google Shape;3857;p11"/>
                  <p:cNvGrpSpPr/>
                  <p:nvPr/>
                </p:nvGrpSpPr>
                <p:grpSpPr>
                  <a:xfrm rot="5400000">
                    <a:off x="3923120" y="-3466465"/>
                    <a:ext cx="285829" cy="7341550"/>
                    <a:chOff x="73845" y="36500"/>
                    <a:chExt cx="285829" cy="7341550"/>
                  </a:xfrm>
                </p:grpSpPr>
                <p:grpSp>
                  <p:nvGrpSpPr>
                    <p:cNvPr id="3858" name="Google Shape;3858;p11"/>
                    <p:cNvGrpSpPr/>
                    <p:nvPr/>
                  </p:nvGrpSpPr>
                  <p:grpSpPr>
                    <a:xfrm>
                      <a:off x="73845" y="4538300"/>
                      <a:ext cx="285829" cy="2839750"/>
                      <a:chOff x="73845" y="3561500"/>
                      <a:chExt cx="285829" cy="2839750"/>
                    </a:xfrm>
                  </p:grpSpPr>
                  <p:grpSp>
                    <p:nvGrpSpPr>
                      <p:cNvPr id="3859" name="Google Shape;3859;p11"/>
                      <p:cNvGrpSpPr/>
                      <p:nvPr/>
                    </p:nvGrpSpPr>
                    <p:grpSpPr>
                      <a:xfrm>
                        <a:off x="73845" y="3561500"/>
                        <a:ext cx="278654" cy="1306700"/>
                        <a:chOff x="73845" y="3561500"/>
                        <a:chExt cx="278654" cy="1306700"/>
                      </a:xfrm>
                    </p:grpSpPr>
                    <p:grpSp>
                      <p:nvGrpSpPr>
                        <p:cNvPr id="3860" name="Google Shape;3860;p11"/>
                        <p:cNvGrpSpPr/>
                        <p:nvPr/>
                      </p:nvGrpSpPr>
                      <p:grpSpPr>
                        <a:xfrm>
                          <a:off x="179620" y="39543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861" name="Google Shape;3861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>
                              <a:buClr>
                                <a:srgbClr val="000000"/>
                              </a:buClr>
                              <a:buFont typeface="Arial"/>
                              <a:buNone/>
                            </a:pPr>
                            <a:endParaRPr sz="1400" kern="0">
                              <a:solidFill>
                                <a:srgbClr val="000000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  <p:sp>
                        <p:nvSpPr>
                          <p:cNvPr id="3862" name="Google Shape;3862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>
                              <a:buClr>
                                <a:srgbClr val="000000"/>
                              </a:buClr>
                              <a:buFont typeface="Arial"/>
                              <a:buNone/>
                            </a:pPr>
                            <a:endParaRPr sz="1400" kern="0">
                              <a:solidFill>
                                <a:srgbClr val="000000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  <p:sp>
                        <p:nvSpPr>
                          <p:cNvPr id="3863" name="Google Shape;3863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>
                              <a:buClr>
                                <a:srgbClr val="000000"/>
                              </a:buClr>
                              <a:buFont typeface="Arial"/>
                              <a:buNone/>
                            </a:pPr>
                            <a:endParaRPr sz="1400" kern="0">
                              <a:solidFill>
                                <a:srgbClr val="000000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</p:grpSp>
                    <p:grpSp>
                      <p:nvGrpSpPr>
                        <p:cNvPr id="3864" name="Google Shape;3864;p11"/>
                        <p:cNvGrpSpPr/>
                        <p:nvPr/>
                      </p:nvGrpSpPr>
                      <p:grpSpPr>
                        <a:xfrm>
                          <a:off x="116495" y="43471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865" name="Google Shape;3865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>
                              <a:buClr>
                                <a:srgbClr val="000000"/>
                              </a:buClr>
                              <a:buFont typeface="Arial"/>
                              <a:buNone/>
                            </a:pPr>
                            <a:endParaRPr sz="1400" kern="0">
                              <a:solidFill>
                                <a:srgbClr val="000000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  <p:sp>
                        <p:nvSpPr>
                          <p:cNvPr id="3866" name="Google Shape;3866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>
                              <a:buClr>
                                <a:srgbClr val="000000"/>
                              </a:buClr>
                              <a:buFont typeface="Arial"/>
                              <a:buNone/>
                            </a:pPr>
                            <a:endParaRPr sz="1400" kern="0">
                              <a:solidFill>
                                <a:srgbClr val="000000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  <p:sp>
                        <p:nvSpPr>
                          <p:cNvPr id="3867" name="Google Shape;3867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>
                              <a:buClr>
                                <a:srgbClr val="000000"/>
                              </a:buClr>
                              <a:buFont typeface="Arial"/>
                              <a:buNone/>
                            </a:pPr>
                            <a:endParaRPr sz="1400" kern="0">
                              <a:solidFill>
                                <a:srgbClr val="000000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</p:grpSp>
                    <p:grpSp>
                      <p:nvGrpSpPr>
                        <p:cNvPr id="3868" name="Google Shape;3868;p11"/>
                        <p:cNvGrpSpPr/>
                        <p:nvPr/>
                      </p:nvGrpSpPr>
                      <p:grpSpPr>
                        <a:xfrm>
                          <a:off x="213170" y="47399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869" name="Google Shape;3869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>
                              <a:buClr>
                                <a:srgbClr val="000000"/>
                              </a:buClr>
                              <a:buFont typeface="Arial"/>
                              <a:buNone/>
                            </a:pPr>
                            <a:endParaRPr sz="1400" kern="0">
                              <a:solidFill>
                                <a:srgbClr val="000000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  <p:sp>
                        <p:nvSpPr>
                          <p:cNvPr id="3870" name="Google Shape;3870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>
                              <a:buClr>
                                <a:srgbClr val="000000"/>
                              </a:buClr>
                              <a:buFont typeface="Arial"/>
                              <a:buNone/>
                            </a:pPr>
                            <a:endParaRPr sz="1400" kern="0">
                              <a:solidFill>
                                <a:srgbClr val="000000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  <p:sp>
                        <p:nvSpPr>
                          <p:cNvPr id="3871" name="Google Shape;3871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>
                              <a:buClr>
                                <a:srgbClr val="000000"/>
                              </a:buClr>
                              <a:buFont typeface="Arial"/>
                              <a:buNone/>
                            </a:pPr>
                            <a:endParaRPr sz="1400" kern="0">
                              <a:solidFill>
                                <a:srgbClr val="000000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</p:grpSp>
                    <p:grpSp>
                      <p:nvGrpSpPr>
                        <p:cNvPr id="3872" name="Google Shape;3872;p11"/>
                        <p:cNvGrpSpPr/>
                        <p:nvPr/>
                      </p:nvGrpSpPr>
                      <p:grpSpPr>
                        <a:xfrm>
                          <a:off x="73845" y="35615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873" name="Google Shape;3873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>
                              <a:buClr>
                                <a:srgbClr val="000000"/>
                              </a:buClr>
                              <a:buFont typeface="Arial"/>
                              <a:buNone/>
                            </a:pPr>
                            <a:endParaRPr sz="1400" kern="0">
                              <a:solidFill>
                                <a:srgbClr val="000000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  <p:sp>
                        <p:nvSpPr>
                          <p:cNvPr id="3874" name="Google Shape;3874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>
                              <a:buClr>
                                <a:srgbClr val="000000"/>
                              </a:buClr>
                              <a:buFont typeface="Arial"/>
                              <a:buNone/>
                            </a:pPr>
                            <a:endParaRPr sz="1400" kern="0">
                              <a:solidFill>
                                <a:srgbClr val="000000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  <p:sp>
                        <p:nvSpPr>
                          <p:cNvPr id="3875" name="Google Shape;3875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>
                              <a:buClr>
                                <a:srgbClr val="000000"/>
                              </a:buClr>
                              <a:buFont typeface="Arial"/>
                              <a:buNone/>
                            </a:pPr>
                            <a:endParaRPr sz="1400" kern="0">
                              <a:solidFill>
                                <a:srgbClr val="000000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</p:grpSp>
                  </p:grpSp>
                  <p:grpSp>
                    <p:nvGrpSpPr>
                      <p:cNvPr id="3876" name="Google Shape;3876;p11"/>
                      <p:cNvGrpSpPr/>
                      <p:nvPr/>
                    </p:nvGrpSpPr>
                    <p:grpSpPr>
                      <a:xfrm>
                        <a:off x="81020" y="5094550"/>
                        <a:ext cx="278654" cy="1306700"/>
                        <a:chOff x="73845" y="3561500"/>
                        <a:chExt cx="278654" cy="1306700"/>
                      </a:xfrm>
                    </p:grpSpPr>
                    <p:grpSp>
                      <p:nvGrpSpPr>
                        <p:cNvPr id="3877" name="Google Shape;3877;p11"/>
                        <p:cNvGrpSpPr/>
                        <p:nvPr/>
                      </p:nvGrpSpPr>
                      <p:grpSpPr>
                        <a:xfrm>
                          <a:off x="179620" y="39543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878" name="Google Shape;3878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>
                              <a:buClr>
                                <a:srgbClr val="000000"/>
                              </a:buClr>
                              <a:buFont typeface="Arial"/>
                              <a:buNone/>
                            </a:pPr>
                            <a:endParaRPr sz="1400" kern="0">
                              <a:solidFill>
                                <a:srgbClr val="000000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  <p:sp>
                        <p:nvSpPr>
                          <p:cNvPr id="3879" name="Google Shape;3879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>
                              <a:buClr>
                                <a:srgbClr val="000000"/>
                              </a:buClr>
                              <a:buFont typeface="Arial"/>
                              <a:buNone/>
                            </a:pPr>
                            <a:endParaRPr sz="1400" kern="0">
                              <a:solidFill>
                                <a:srgbClr val="000000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  <p:sp>
                        <p:nvSpPr>
                          <p:cNvPr id="3880" name="Google Shape;3880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>
                              <a:buClr>
                                <a:srgbClr val="000000"/>
                              </a:buClr>
                              <a:buFont typeface="Arial"/>
                              <a:buNone/>
                            </a:pPr>
                            <a:endParaRPr sz="1400" kern="0">
                              <a:solidFill>
                                <a:srgbClr val="000000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</p:grpSp>
                    <p:grpSp>
                      <p:nvGrpSpPr>
                        <p:cNvPr id="3881" name="Google Shape;3881;p11"/>
                        <p:cNvGrpSpPr/>
                        <p:nvPr/>
                      </p:nvGrpSpPr>
                      <p:grpSpPr>
                        <a:xfrm>
                          <a:off x="116495" y="43471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882" name="Google Shape;3882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>
                              <a:buClr>
                                <a:srgbClr val="000000"/>
                              </a:buClr>
                              <a:buFont typeface="Arial"/>
                              <a:buNone/>
                            </a:pPr>
                            <a:endParaRPr sz="1400" kern="0">
                              <a:solidFill>
                                <a:srgbClr val="000000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  <p:sp>
                        <p:nvSpPr>
                          <p:cNvPr id="3883" name="Google Shape;3883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>
                              <a:buClr>
                                <a:srgbClr val="000000"/>
                              </a:buClr>
                              <a:buFont typeface="Arial"/>
                              <a:buNone/>
                            </a:pPr>
                            <a:endParaRPr sz="1400" kern="0">
                              <a:solidFill>
                                <a:srgbClr val="000000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  <p:sp>
                        <p:nvSpPr>
                          <p:cNvPr id="3884" name="Google Shape;3884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>
                              <a:buClr>
                                <a:srgbClr val="000000"/>
                              </a:buClr>
                              <a:buFont typeface="Arial"/>
                              <a:buNone/>
                            </a:pPr>
                            <a:endParaRPr sz="1400" kern="0">
                              <a:solidFill>
                                <a:srgbClr val="000000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</p:grpSp>
                    <p:grpSp>
                      <p:nvGrpSpPr>
                        <p:cNvPr id="3885" name="Google Shape;3885;p11"/>
                        <p:cNvGrpSpPr/>
                        <p:nvPr/>
                      </p:nvGrpSpPr>
                      <p:grpSpPr>
                        <a:xfrm>
                          <a:off x="213170" y="47399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886" name="Google Shape;3886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>
                              <a:buClr>
                                <a:srgbClr val="000000"/>
                              </a:buClr>
                              <a:buFont typeface="Arial"/>
                              <a:buNone/>
                            </a:pPr>
                            <a:endParaRPr sz="1400" kern="0">
                              <a:solidFill>
                                <a:srgbClr val="000000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  <p:sp>
                        <p:nvSpPr>
                          <p:cNvPr id="3887" name="Google Shape;3887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>
                              <a:buClr>
                                <a:srgbClr val="000000"/>
                              </a:buClr>
                              <a:buFont typeface="Arial"/>
                              <a:buNone/>
                            </a:pPr>
                            <a:endParaRPr sz="1400" kern="0">
                              <a:solidFill>
                                <a:srgbClr val="000000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  <p:sp>
                        <p:nvSpPr>
                          <p:cNvPr id="3888" name="Google Shape;3888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>
                              <a:buClr>
                                <a:srgbClr val="000000"/>
                              </a:buClr>
                              <a:buFont typeface="Arial"/>
                              <a:buNone/>
                            </a:pPr>
                            <a:endParaRPr sz="1400" kern="0">
                              <a:solidFill>
                                <a:srgbClr val="000000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</p:grpSp>
                    <p:grpSp>
                      <p:nvGrpSpPr>
                        <p:cNvPr id="3889" name="Google Shape;3889;p11"/>
                        <p:cNvGrpSpPr/>
                        <p:nvPr/>
                      </p:nvGrpSpPr>
                      <p:grpSpPr>
                        <a:xfrm>
                          <a:off x="73845" y="35615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890" name="Google Shape;3890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>
                              <a:buClr>
                                <a:srgbClr val="000000"/>
                              </a:buClr>
                              <a:buFont typeface="Arial"/>
                              <a:buNone/>
                            </a:pPr>
                            <a:endParaRPr sz="1400" kern="0">
                              <a:solidFill>
                                <a:srgbClr val="000000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  <p:sp>
                        <p:nvSpPr>
                          <p:cNvPr id="3891" name="Google Shape;3891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>
                              <a:buClr>
                                <a:srgbClr val="000000"/>
                              </a:buClr>
                              <a:buFont typeface="Arial"/>
                              <a:buNone/>
                            </a:pPr>
                            <a:endParaRPr sz="1400" kern="0">
                              <a:solidFill>
                                <a:srgbClr val="000000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  <p:sp>
                        <p:nvSpPr>
                          <p:cNvPr id="3892" name="Google Shape;3892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>
                              <a:buClr>
                                <a:srgbClr val="000000"/>
                              </a:buClr>
                              <a:buFont typeface="Arial"/>
                              <a:buNone/>
                            </a:pPr>
                            <a:endParaRPr sz="1400" kern="0">
                              <a:solidFill>
                                <a:srgbClr val="000000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</p:grpSp>
                  </p:grpSp>
                </p:grpSp>
                <p:grpSp>
                  <p:nvGrpSpPr>
                    <p:cNvPr id="3893" name="Google Shape;3893;p11"/>
                    <p:cNvGrpSpPr/>
                    <p:nvPr/>
                  </p:nvGrpSpPr>
                  <p:grpSpPr>
                    <a:xfrm>
                      <a:off x="73845" y="1524775"/>
                      <a:ext cx="285829" cy="2839750"/>
                      <a:chOff x="73845" y="3561500"/>
                      <a:chExt cx="285829" cy="2839750"/>
                    </a:xfrm>
                  </p:grpSpPr>
                  <p:grpSp>
                    <p:nvGrpSpPr>
                      <p:cNvPr id="3894" name="Google Shape;3894;p11"/>
                      <p:cNvGrpSpPr/>
                      <p:nvPr/>
                    </p:nvGrpSpPr>
                    <p:grpSpPr>
                      <a:xfrm>
                        <a:off x="73845" y="3561500"/>
                        <a:ext cx="278654" cy="1306700"/>
                        <a:chOff x="73845" y="3561500"/>
                        <a:chExt cx="278654" cy="1306700"/>
                      </a:xfrm>
                    </p:grpSpPr>
                    <p:grpSp>
                      <p:nvGrpSpPr>
                        <p:cNvPr id="3895" name="Google Shape;3895;p11"/>
                        <p:cNvGrpSpPr/>
                        <p:nvPr/>
                      </p:nvGrpSpPr>
                      <p:grpSpPr>
                        <a:xfrm>
                          <a:off x="179620" y="39543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896" name="Google Shape;3896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>
                              <a:buClr>
                                <a:srgbClr val="000000"/>
                              </a:buClr>
                              <a:buFont typeface="Arial"/>
                              <a:buNone/>
                            </a:pPr>
                            <a:endParaRPr sz="1400" kern="0">
                              <a:solidFill>
                                <a:srgbClr val="000000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  <p:sp>
                        <p:nvSpPr>
                          <p:cNvPr id="3897" name="Google Shape;3897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>
                              <a:buClr>
                                <a:srgbClr val="000000"/>
                              </a:buClr>
                              <a:buFont typeface="Arial"/>
                              <a:buNone/>
                            </a:pPr>
                            <a:endParaRPr sz="1400" kern="0">
                              <a:solidFill>
                                <a:srgbClr val="000000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  <p:sp>
                        <p:nvSpPr>
                          <p:cNvPr id="3898" name="Google Shape;3898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>
                              <a:buClr>
                                <a:srgbClr val="000000"/>
                              </a:buClr>
                              <a:buFont typeface="Arial"/>
                              <a:buNone/>
                            </a:pPr>
                            <a:endParaRPr sz="1400" kern="0">
                              <a:solidFill>
                                <a:srgbClr val="000000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</p:grpSp>
                    <p:grpSp>
                      <p:nvGrpSpPr>
                        <p:cNvPr id="3899" name="Google Shape;3899;p11"/>
                        <p:cNvGrpSpPr/>
                        <p:nvPr/>
                      </p:nvGrpSpPr>
                      <p:grpSpPr>
                        <a:xfrm>
                          <a:off x="116495" y="43471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900" name="Google Shape;3900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>
                              <a:buClr>
                                <a:srgbClr val="000000"/>
                              </a:buClr>
                              <a:buFont typeface="Arial"/>
                              <a:buNone/>
                            </a:pPr>
                            <a:endParaRPr sz="1400" kern="0">
                              <a:solidFill>
                                <a:srgbClr val="000000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  <p:sp>
                        <p:nvSpPr>
                          <p:cNvPr id="3901" name="Google Shape;3901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>
                              <a:buClr>
                                <a:srgbClr val="000000"/>
                              </a:buClr>
                              <a:buFont typeface="Arial"/>
                              <a:buNone/>
                            </a:pPr>
                            <a:endParaRPr sz="1400" kern="0">
                              <a:solidFill>
                                <a:srgbClr val="000000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  <p:sp>
                        <p:nvSpPr>
                          <p:cNvPr id="3902" name="Google Shape;3902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>
                              <a:buClr>
                                <a:srgbClr val="000000"/>
                              </a:buClr>
                              <a:buFont typeface="Arial"/>
                              <a:buNone/>
                            </a:pPr>
                            <a:endParaRPr sz="1400" kern="0">
                              <a:solidFill>
                                <a:srgbClr val="000000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</p:grpSp>
                    <p:grpSp>
                      <p:nvGrpSpPr>
                        <p:cNvPr id="3903" name="Google Shape;3903;p11"/>
                        <p:cNvGrpSpPr/>
                        <p:nvPr/>
                      </p:nvGrpSpPr>
                      <p:grpSpPr>
                        <a:xfrm>
                          <a:off x="213170" y="47399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904" name="Google Shape;3904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>
                              <a:buClr>
                                <a:srgbClr val="000000"/>
                              </a:buClr>
                              <a:buFont typeface="Arial"/>
                              <a:buNone/>
                            </a:pPr>
                            <a:endParaRPr sz="1400" kern="0">
                              <a:solidFill>
                                <a:srgbClr val="000000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  <p:sp>
                        <p:nvSpPr>
                          <p:cNvPr id="3905" name="Google Shape;3905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>
                              <a:buClr>
                                <a:srgbClr val="000000"/>
                              </a:buClr>
                              <a:buFont typeface="Arial"/>
                              <a:buNone/>
                            </a:pPr>
                            <a:endParaRPr sz="1400" kern="0">
                              <a:solidFill>
                                <a:srgbClr val="000000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  <p:sp>
                        <p:nvSpPr>
                          <p:cNvPr id="3906" name="Google Shape;3906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>
                              <a:buClr>
                                <a:srgbClr val="000000"/>
                              </a:buClr>
                              <a:buFont typeface="Arial"/>
                              <a:buNone/>
                            </a:pPr>
                            <a:endParaRPr sz="1400" kern="0">
                              <a:solidFill>
                                <a:srgbClr val="000000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</p:grpSp>
                    <p:grpSp>
                      <p:nvGrpSpPr>
                        <p:cNvPr id="3907" name="Google Shape;3907;p11"/>
                        <p:cNvGrpSpPr/>
                        <p:nvPr/>
                      </p:nvGrpSpPr>
                      <p:grpSpPr>
                        <a:xfrm>
                          <a:off x="73845" y="35615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908" name="Google Shape;3908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>
                              <a:buClr>
                                <a:srgbClr val="000000"/>
                              </a:buClr>
                              <a:buFont typeface="Arial"/>
                              <a:buNone/>
                            </a:pPr>
                            <a:endParaRPr sz="1400" kern="0">
                              <a:solidFill>
                                <a:srgbClr val="000000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  <p:sp>
                        <p:nvSpPr>
                          <p:cNvPr id="3909" name="Google Shape;3909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>
                              <a:buClr>
                                <a:srgbClr val="000000"/>
                              </a:buClr>
                              <a:buFont typeface="Arial"/>
                              <a:buNone/>
                            </a:pPr>
                            <a:endParaRPr sz="1400" kern="0">
                              <a:solidFill>
                                <a:srgbClr val="000000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  <p:sp>
                        <p:nvSpPr>
                          <p:cNvPr id="3910" name="Google Shape;3910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>
                              <a:buClr>
                                <a:srgbClr val="000000"/>
                              </a:buClr>
                              <a:buFont typeface="Arial"/>
                              <a:buNone/>
                            </a:pPr>
                            <a:endParaRPr sz="1400" kern="0">
                              <a:solidFill>
                                <a:srgbClr val="000000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</p:grpSp>
                  </p:grpSp>
                  <p:grpSp>
                    <p:nvGrpSpPr>
                      <p:cNvPr id="3911" name="Google Shape;3911;p11"/>
                      <p:cNvGrpSpPr/>
                      <p:nvPr/>
                    </p:nvGrpSpPr>
                    <p:grpSpPr>
                      <a:xfrm>
                        <a:off x="81020" y="5094550"/>
                        <a:ext cx="278654" cy="1306700"/>
                        <a:chOff x="73845" y="3561500"/>
                        <a:chExt cx="278654" cy="1306700"/>
                      </a:xfrm>
                    </p:grpSpPr>
                    <p:grpSp>
                      <p:nvGrpSpPr>
                        <p:cNvPr id="3912" name="Google Shape;3912;p11"/>
                        <p:cNvGrpSpPr/>
                        <p:nvPr/>
                      </p:nvGrpSpPr>
                      <p:grpSpPr>
                        <a:xfrm>
                          <a:off x="179620" y="39543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913" name="Google Shape;3913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>
                              <a:buClr>
                                <a:srgbClr val="000000"/>
                              </a:buClr>
                              <a:buFont typeface="Arial"/>
                              <a:buNone/>
                            </a:pPr>
                            <a:endParaRPr sz="1400" kern="0">
                              <a:solidFill>
                                <a:srgbClr val="000000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  <p:sp>
                        <p:nvSpPr>
                          <p:cNvPr id="3914" name="Google Shape;3914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>
                              <a:buClr>
                                <a:srgbClr val="000000"/>
                              </a:buClr>
                              <a:buFont typeface="Arial"/>
                              <a:buNone/>
                            </a:pPr>
                            <a:endParaRPr sz="1400" kern="0">
                              <a:solidFill>
                                <a:srgbClr val="000000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  <p:sp>
                        <p:nvSpPr>
                          <p:cNvPr id="3915" name="Google Shape;3915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>
                              <a:buClr>
                                <a:srgbClr val="000000"/>
                              </a:buClr>
                              <a:buFont typeface="Arial"/>
                              <a:buNone/>
                            </a:pPr>
                            <a:endParaRPr sz="1400" kern="0">
                              <a:solidFill>
                                <a:srgbClr val="000000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</p:grpSp>
                    <p:grpSp>
                      <p:nvGrpSpPr>
                        <p:cNvPr id="3916" name="Google Shape;3916;p11"/>
                        <p:cNvGrpSpPr/>
                        <p:nvPr/>
                      </p:nvGrpSpPr>
                      <p:grpSpPr>
                        <a:xfrm>
                          <a:off x="116495" y="43471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917" name="Google Shape;3917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>
                              <a:buClr>
                                <a:srgbClr val="000000"/>
                              </a:buClr>
                              <a:buFont typeface="Arial"/>
                              <a:buNone/>
                            </a:pPr>
                            <a:endParaRPr sz="1400" kern="0">
                              <a:solidFill>
                                <a:srgbClr val="000000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  <p:sp>
                        <p:nvSpPr>
                          <p:cNvPr id="3918" name="Google Shape;3918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>
                              <a:buClr>
                                <a:srgbClr val="000000"/>
                              </a:buClr>
                              <a:buFont typeface="Arial"/>
                              <a:buNone/>
                            </a:pPr>
                            <a:endParaRPr sz="1400" kern="0">
                              <a:solidFill>
                                <a:srgbClr val="000000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  <p:sp>
                        <p:nvSpPr>
                          <p:cNvPr id="3919" name="Google Shape;3919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>
                              <a:buClr>
                                <a:srgbClr val="000000"/>
                              </a:buClr>
                              <a:buFont typeface="Arial"/>
                              <a:buNone/>
                            </a:pPr>
                            <a:endParaRPr sz="1400" kern="0">
                              <a:solidFill>
                                <a:srgbClr val="000000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</p:grpSp>
                    <p:grpSp>
                      <p:nvGrpSpPr>
                        <p:cNvPr id="3920" name="Google Shape;3920;p11"/>
                        <p:cNvGrpSpPr/>
                        <p:nvPr/>
                      </p:nvGrpSpPr>
                      <p:grpSpPr>
                        <a:xfrm>
                          <a:off x="213170" y="47399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921" name="Google Shape;3921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>
                              <a:buClr>
                                <a:srgbClr val="000000"/>
                              </a:buClr>
                              <a:buFont typeface="Arial"/>
                              <a:buNone/>
                            </a:pPr>
                            <a:endParaRPr sz="1400" kern="0">
                              <a:solidFill>
                                <a:srgbClr val="000000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  <p:sp>
                        <p:nvSpPr>
                          <p:cNvPr id="3922" name="Google Shape;3922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>
                              <a:buClr>
                                <a:srgbClr val="000000"/>
                              </a:buClr>
                              <a:buFont typeface="Arial"/>
                              <a:buNone/>
                            </a:pPr>
                            <a:endParaRPr sz="1400" kern="0">
                              <a:solidFill>
                                <a:srgbClr val="000000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  <p:sp>
                        <p:nvSpPr>
                          <p:cNvPr id="3923" name="Google Shape;3923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>
                              <a:buClr>
                                <a:srgbClr val="000000"/>
                              </a:buClr>
                              <a:buFont typeface="Arial"/>
                              <a:buNone/>
                            </a:pPr>
                            <a:endParaRPr sz="1400" kern="0">
                              <a:solidFill>
                                <a:srgbClr val="000000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</p:grpSp>
                    <p:grpSp>
                      <p:nvGrpSpPr>
                        <p:cNvPr id="3924" name="Google Shape;3924;p11"/>
                        <p:cNvGrpSpPr/>
                        <p:nvPr/>
                      </p:nvGrpSpPr>
                      <p:grpSpPr>
                        <a:xfrm>
                          <a:off x="73845" y="35615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925" name="Google Shape;3925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>
                              <a:buClr>
                                <a:srgbClr val="000000"/>
                              </a:buClr>
                              <a:buFont typeface="Arial"/>
                              <a:buNone/>
                            </a:pPr>
                            <a:endParaRPr sz="1400" kern="0">
                              <a:solidFill>
                                <a:srgbClr val="000000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  <p:sp>
                        <p:nvSpPr>
                          <p:cNvPr id="3926" name="Google Shape;3926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>
                              <a:buClr>
                                <a:srgbClr val="000000"/>
                              </a:buClr>
                              <a:buFont typeface="Arial"/>
                              <a:buNone/>
                            </a:pPr>
                            <a:endParaRPr sz="1400" kern="0">
                              <a:solidFill>
                                <a:srgbClr val="000000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  <p:sp>
                        <p:nvSpPr>
                          <p:cNvPr id="3927" name="Google Shape;3927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>
                              <a:buClr>
                                <a:srgbClr val="000000"/>
                              </a:buClr>
                              <a:buFont typeface="Arial"/>
                              <a:buNone/>
                            </a:pPr>
                            <a:endParaRPr sz="1400" kern="0">
                              <a:solidFill>
                                <a:srgbClr val="000000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</p:grpSp>
                  </p:grpSp>
                </p:grpSp>
                <p:grpSp>
                  <p:nvGrpSpPr>
                    <p:cNvPr id="3928" name="Google Shape;3928;p11"/>
                    <p:cNvGrpSpPr/>
                    <p:nvPr/>
                  </p:nvGrpSpPr>
                  <p:grpSpPr>
                    <a:xfrm>
                      <a:off x="81020" y="36500"/>
                      <a:ext cx="278654" cy="1306700"/>
                      <a:chOff x="73845" y="3561500"/>
                      <a:chExt cx="278654" cy="1306700"/>
                    </a:xfrm>
                  </p:grpSpPr>
                  <p:grpSp>
                    <p:nvGrpSpPr>
                      <p:cNvPr id="3929" name="Google Shape;3929;p11"/>
                      <p:cNvGrpSpPr/>
                      <p:nvPr/>
                    </p:nvGrpSpPr>
                    <p:grpSpPr>
                      <a:xfrm>
                        <a:off x="179620" y="39543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3930" name="Google Shape;3930;p11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3931" name="Google Shape;3931;p11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3932" name="Google Shape;3932;p11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</p:grpSp>
                  <p:grpSp>
                    <p:nvGrpSpPr>
                      <p:cNvPr id="3933" name="Google Shape;3933;p11"/>
                      <p:cNvGrpSpPr/>
                      <p:nvPr/>
                    </p:nvGrpSpPr>
                    <p:grpSpPr>
                      <a:xfrm>
                        <a:off x="116495" y="43471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3934" name="Google Shape;3934;p11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3935" name="Google Shape;3935;p11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3936" name="Google Shape;3936;p11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</p:grpSp>
                  <p:grpSp>
                    <p:nvGrpSpPr>
                      <p:cNvPr id="3937" name="Google Shape;3937;p11"/>
                      <p:cNvGrpSpPr/>
                      <p:nvPr/>
                    </p:nvGrpSpPr>
                    <p:grpSpPr>
                      <a:xfrm>
                        <a:off x="213170" y="47399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3938" name="Google Shape;3938;p11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3939" name="Google Shape;3939;p11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3940" name="Google Shape;3940;p11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</p:grpSp>
                  <p:grpSp>
                    <p:nvGrpSpPr>
                      <p:cNvPr id="3941" name="Google Shape;3941;p11"/>
                      <p:cNvGrpSpPr/>
                      <p:nvPr/>
                    </p:nvGrpSpPr>
                    <p:grpSpPr>
                      <a:xfrm>
                        <a:off x="73845" y="35615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3942" name="Google Shape;3942;p11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3943" name="Google Shape;3943;p11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3944" name="Google Shape;3944;p11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</p:grpSp>
                </p:grpSp>
              </p:grpSp>
            </p:grpSp>
            <p:grpSp>
              <p:nvGrpSpPr>
                <p:cNvPr id="3945" name="Google Shape;3945;p11"/>
                <p:cNvGrpSpPr/>
                <p:nvPr/>
              </p:nvGrpSpPr>
              <p:grpSpPr>
                <a:xfrm rot="5400000">
                  <a:off x="9702783" y="-38502"/>
                  <a:ext cx="236004" cy="521100"/>
                  <a:chOff x="116495" y="4347100"/>
                  <a:chExt cx="236004" cy="521100"/>
                </a:xfrm>
              </p:grpSpPr>
              <p:grpSp>
                <p:nvGrpSpPr>
                  <p:cNvPr id="3946" name="Google Shape;3946;p11"/>
                  <p:cNvGrpSpPr/>
                  <p:nvPr/>
                </p:nvGrpSpPr>
                <p:grpSpPr>
                  <a:xfrm>
                    <a:off x="116495" y="43471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3947" name="Google Shape;3947;p11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3948" name="Google Shape;3948;p11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3949" name="Google Shape;3949;p11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3950" name="Google Shape;3950;p11"/>
                  <p:cNvGrpSpPr/>
                  <p:nvPr/>
                </p:nvGrpSpPr>
                <p:grpSpPr>
                  <a:xfrm>
                    <a:off x="213170" y="47399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3951" name="Google Shape;3951;p11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3952" name="Google Shape;3952;p11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3953" name="Google Shape;3953;p11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</p:grpSp>
            </p:grpSp>
          </p:grpSp>
          <p:grpSp>
            <p:nvGrpSpPr>
              <p:cNvPr id="3954" name="Google Shape;3954;p11"/>
              <p:cNvGrpSpPr/>
              <p:nvPr/>
            </p:nvGrpSpPr>
            <p:grpSpPr>
              <a:xfrm>
                <a:off x="73845" y="98713"/>
                <a:ext cx="285829" cy="7341550"/>
                <a:chOff x="73845" y="36500"/>
                <a:chExt cx="285829" cy="7341550"/>
              </a:xfrm>
            </p:grpSpPr>
            <p:grpSp>
              <p:nvGrpSpPr>
                <p:cNvPr id="3955" name="Google Shape;3955;p11"/>
                <p:cNvGrpSpPr/>
                <p:nvPr/>
              </p:nvGrpSpPr>
              <p:grpSpPr>
                <a:xfrm>
                  <a:off x="73845" y="4538300"/>
                  <a:ext cx="285829" cy="2839750"/>
                  <a:chOff x="73845" y="3561500"/>
                  <a:chExt cx="285829" cy="2839750"/>
                </a:xfrm>
              </p:grpSpPr>
              <p:grpSp>
                <p:nvGrpSpPr>
                  <p:cNvPr id="3956" name="Google Shape;3956;p11"/>
                  <p:cNvGrpSpPr/>
                  <p:nvPr/>
                </p:nvGrpSpPr>
                <p:grpSpPr>
                  <a:xfrm>
                    <a:off x="73845" y="3561500"/>
                    <a:ext cx="278654" cy="1306700"/>
                    <a:chOff x="73845" y="3561500"/>
                    <a:chExt cx="278654" cy="1306700"/>
                  </a:xfrm>
                </p:grpSpPr>
                <p:grpSp>
                  <p:nvGrpSpPr>
                    <p:cNvPr id="3957" name="Google Shape;3957;p11"/>
                    <p:cNvGrpSpPr/>
                    <p:nvPr/>
                  </p:nvGrpSpPr>
                  <p:grpSpPr>
                    <a:xfrm>
                      <a:off x="179620" y="39543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3958" name="Google Shape;3958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3959" name="Google Shape;3959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3960" name="Google Shape;3960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</p:grpSp>
                <p:grpSp>
                  <p:nvGrpSpPr>
                    <p:cNvPr id="3961" name="Google Shape;3961;p11"/>
                    <p:cNvGrpSpPr/>
                    <p:nvPr/>
                  </p:nvGrpSpPr>
                  <p:grpSpPr>
                    <a:xfrm>
                      <a:off x="116495" y="43471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3962" name="Google Shape;3962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3963" name="Google Shape;3963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3964" name="Google Shape;3964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</p:grpSp>
                <p:grpSp>
                  <p:nvGrpSpPr>
                    <p:cNvPr id="3965" name="Google Shape;3965;p11"/>
                    <p:cNvGrpSpPr/>
                    <p:nvPr/>
                  </p:nvGrpSpPr>
                  <p:grpSpPr>
                    <a:xfrm>
                      <a:off x="213170" y="47399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3966" name="Google Shape;3966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3967" name="Google Shape;3967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3968" name="Google Shape;3968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</p:grpSp>
                <p:grpSp>
                  <p:nvGrpSpPr>
                    <p:cNvPr id="3969" name="Google Shape;3969;p11"/>
                    <p:cNvGrpSpPr/>
                    <p:nvPr/>
                  </p:nvGrpSpPr>
                  <p:grpSpPr>
                    <a:xfrm>
                      <a:off x="73845" y="35615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3970" name="Google Shape;3970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3971" name="Google Shape;3971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3972" name="Google Shape;3972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</p:grpSp>
              </p:grpSp>
              <p:grpSp>
                <p:nvGrpSpPr>
                  <p:cNvPr id="3973" name="Google Shape;3973;p11"/>
                  <p:cNvGrpSpPr/>
                  <p:nvPr/>
                </p:nvGrpSpPr>
                <p:grpSpPr>
                  <a:xfrm>
                    <a:off x="81020" y="5094550"/>
                    <a:ext cx="278654" cy="1306700"/>
                    <a:chOff x="73845" y="3561500"/>
                    <a:chExt cx="278654" cy="1306700"/>
                  </a:xfrm>
                </p:grpSpPr>
                <p:grpSp>
                  <p:nvGrpSpPr>
                    <p:cNvPr id="3974" name="Google Shape;3974;p11"/>
                    <p:cNvGrpSpPr/>
                    <p:nvPr/>
                  </p:nvGrpSpPr>
                  <p:grpSpPr>
                    <a:xfrm>
                      <a:off x="179620" y="39543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3975" name="Google Shape;3975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3976" name="Google Shape;3976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3977" name="Google Shape;3977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</p:grpSp>
                <p:grpSp>
                  <p:nvGrpSpPr>
                    <p:cNvPr id="3978" name="Google Shape;3978;p11"/>
                    <p:cNvGrpSpPr/>
                    <p:nvPr/>
                  </p:nvGrpSpPr>
                  <p:grpSpPr>
                    <a:xfrm>
                      <a:off x="116495" y="43471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3979" name="Google Shape;3979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3980" name="Google Shape;3980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3981" name="Google Shape;3981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</p:grpSp>
                <p:grpSp>
                  <p:nvGrpSpPr>
                    <p:cNvPr id="3982" name="Google Shape;3982;p11"/>
                    <p:cNvGrpSpPr/>
                    <p:nvPr/>
                  </p:nvGrpSpPr>
                  <p:grpSpPr>
                    <a:xfrm>
                      <a:off x="213170" y="47399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3983" name="Google Shape;3983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3984" name="Google Shape;3984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3985" name="Google Shape;3985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</p:grpSp>
                <p:grpSp>
                  <p:nvGrpSpPr>
                    <p:cNvPr id="3986" name="Google Shape;3986;p11"/>
                    <p:cNvGrpSpPr/>
                    <p:nvPr/>
                  </p:nvGrpSpPr>
                  <p:grpSpPr>
                    <a:xfrm>
                      <a:off x="73845" y="35615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3987" name="Google Shape;3987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3988" name="Google Shape;3988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3989" name="Google Shape;3989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</p:grpSp>
              </p:grpSp>
            </p:grpSp>
            <p:grpSp>
              <p:nvGrpSpPr>
                <p:cNvPr id="3990" name="Google Shape;3990;p11"/>
                <p:cNvGrpSpPr/>
                <p:nvPr/>
              </p:nvGrpSpPr>
              <p:grpSpPr>
                <a:xfrm>
                  <a:off x="73845" y="1524775"/>
                  <a:ext cx="285829" cy="2839750"/>
                  <a:chOff x="73845" y="3561500"/>
                  <a:chExt cx="285829" cy="2839750"/>
                </a:xfrm>
              </p:grpSpPr>
              <p:grpSp>
                <p:nvGrpSpPr>
                  <p:cNvPr id="3991" name="Google Shape;3991;p11"/>
                  <p:cNvGrpSpPr/>
                  <p:nvPr/>
                </p:nvGrpSpPr>
                <p:grpSpPr>
                  <a:xfrm>
                    <a:off x="73845" y="3561500"/>
                    <a:ext cx="278654" cy="1306700"/>
                    <a:chOff x="73845" y="3561500"/>
                    <a:chExt cx="278654" cy="1306700"/>
                  </a:xfrm>
                </p:grpSpPr>
                <p:grpSp>
                  <p:nvGrpSpPr>
                    <p:cNvPr id="3992" name="Google Shape;3992;p11"/>
                    <p:cNvGrpSpPr/>
                    <p:nvPr/>
                  </p:nvGrpSpPr>
                  <p:grpSpPr>
                    <a:xfrm>
                      <a:off x="179620" y="39543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3993" name="Google Shape;3993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3994" name="Google Shape;3994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3995" name="Google Shape;3995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</p:grpSp>
                <p:grpSp>
                  <p:nvGrpSpPr>
                    <p:cNvPr id="3996" name="Google Shape;3996;p11"/>
                    <p:cNvGrpSpPr/>
                    <p:nvPr/>
                  </p:nvGrpSpPr>
                  <p:grpSpPr>
                    <a:xfrm>
                      <a:off x="116495" y="43471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3997" name="Google Shape;3997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3998" name="Google Shape;3998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3999" name="Google Shape;3999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</p:grpSp>
                <p:grpSp>
                  <p:nvGrpSpPr>
                    <p:cNvPr id="4000" name="Google Shape;4000;p11"/>
                    <p:cNvGrpSpPr/>
                    <p:nvPr/>
                  </p:nvGrpSpPr>
                  <p:grpSpPr>
                    <a:xfrm>
                      <a:off x="213170" y="47399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001" name="Google Shape;4001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4002" name="Google Shape;4002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4003" name="Google Shape;4003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</p:grpSp>
                <p:grpSp>
                  <p:nvGrpSpPr>
                    <p:cNvPr id="4004" name="Google Shape;4004;p11"/>
                    <p:cNvGrpSpPr/>
                    <p:nvPr/>
                  </p:nvGrpSpPr>
                  <p:grpSpPr>
                    <a:xfrm>
                      <a:off x="73845" y="35615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005" name="Google Shape;4005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4006" name="Google Shape;4006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4007" name="Google Shape;4007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</p:grpSp>
              </p:grpSp>
              <p:grpSp>
                <p:nvGrpSpPr>
                  <p:cNvPr id="4008" name="Google Shape;4008;p11"/>
                  <p:cNvGrpSpPr/>
                  <p:nvPr/>
                </p:nvGrpSpPr>
                <p:grpSpPr>
                  <a:xfrm>
                    <a:off x="81020" y="5094550"/>
                    <a:ext cx="278654" cy="1306700"/>
                    <a:chOff x="73845" y="3561500"/>
                    <a:chExt cx="278654" cy="1306700"/>
                  </a:xfrm>
                </p:grpSpPr>
                <p:grpSp>
                  <p:nvGrpSpPr>
                    <p:cNvPr id="4009" name="Google Shape;4009;p11"/>
                    <p:cNvGrpSpPr/>
                    <p:nvPr/>
                  </p:nvGrpSpPr>
                  <p:grpSpPr>
                    <a:xfrm>
                      <a:off x="179620" y="39543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010" name="Google Shape;4010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4011" name="Google Shape;4011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4012" name="Google Shape;4012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</p:grpSp>
                <p:grpSp>
                  <p:nvGrpSpPr>
                    <p:cNvPr id="4013" name="Google Shape;4013;p11"/>
                    <p:cNvGrpSpPr/>
                    <p:nvPr/>
                  </p:nvGrpSpPr>
                  <p:grpSpPr>
                    <a:xfrm>
                      <a:off x="116495" y="43471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014" name="Google Shape;4014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4015" name="Google Shape;4015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4016" name="Google Shape;4016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</p:grpSp>
                <p:grpSp>
                  <p:nvGrpSpPr>
                    <p:cNvPr id="4017" name="Google Shape;4017;p11"/>
                    <p:cNvGrpSpPr/>
                    <p:nvPr/>
                  </p:nvGrpSpPr>
                  <p:grpSpPr>
                    <a:xfrm>
                      <a:off x="213170" y="47399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018" name="Google Shape;4018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4019" name="Google Shape;4019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4020" name="Google Shape;4020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</p:grpSp>
                <p:grpSp>
                  <p:nvGrpSpPr>
                    <p:cNvPr id="4021" name="Google Shape;4021;p11"/>
                    <p:cNvGrpSpPr/>
                    <p:nvPr/>
                  </p:nvGrpSpPr>
                  <p:grpSpPr>
                    <a:xfrm>
                      <a:off x="73845" y="35615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022" name="Google Shape;4022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4023" name="Google Shape;4023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4024" name="Google Shape;4024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</p:grpSp>
              </p:grpSp>
            </p:grpSp>
            <p:grpSp>
              <p:nvGrpSpPr>
                <p:cNvPr id="4025" name="Google Shape;4025;p11"/>
                <p:cNvGrpSpPr/>
                <p:nvPr/>
              </p:nvGrpSpPr>
              <p:grpSpPr>
                <a:xfrm>
                  <a:off x="81020" y="36500"/>
                  <a:ext cx="278654" cy="1306700"/>
                  <a:chOff x="73845" y="3561500"/>
                  <a:chExt cx="278654" cy="1306700"/>
                </a:xfrm>
              </p:grpSpPr>
              <p:grpSp>
                <p:nvGrpSpPr>
                  <p:cNvPr id="4026" name="Google Shape;4026;p11"/>
                  <p:cNvGrpSpPr/>
                  <p:nvPr/>
                </p:nvGrpSpPr>
                <p:grpSpPr>
                  <a:xfrm>
                    <a:off x="179620" y="39543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4027" name="Google Shape;4027;p11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4028" name="Google Shape;4028;p11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4029" name="Google Shape;4029;p11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4030" name="Google Shape;4030;p11"/>
                  <p:cNvGrpSpPr/>
                  <p:nvPr/>
                </p:nvGrpSpPr>
                <p:grpSpPr>
                  <a:xfrm>
                    <a:off x="116495" y="43471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4031" name="Google Shape;4031;p11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4032" name="Google Shape;4032;p11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4033" name="Google Shape;4033;p11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4034" name="Google Shape;4034;p11"/>
                  <p:cNvGrpSpPr/>
                  <p:nvPr/>
                </p:nvGrpSpPr>
                <p:grpSpPr>
                  <a:xfrm>
                    <a:off x="213170" y="47399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4035" name="Google Shape;4035;p11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4036" name="Google Shape;4036;p11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4037" name="Google Shape;4037;p11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4038" name="Google Shape;4038;p11"/>
                  <p:cNvGrpSpPr/>
                  <p:nvPr/>
                </p:nvGrpSpPr>
                <p:grpSpPr>
                  <a:xfrm>
                    <a:off x="73845" y="35615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4039" name="Google Shape;4039;p11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4040" name="Google Shape;4040;p11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4041" name="Google Shape;4041;p11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</p:grpSp>
            </p:grpSp>
          </p:grpSp>
          <p:grpSp>
            <p:nvGrpSpPr>
              <p:cNvPr id="4042" name="Google Shape;4042;p11"/>
              <p:cNvGrpSpPr/>
              <p:nvPr/>
            </p:nvGrpSpPr>
            <p:grpSpPr>
              <a:xfrm>
                <a:off x="10332320" y="145213"/>
                <a:ext cx="285829" cy="7341550"/>
                <a:chOff x="73845" y="36500"/>
                <a:chExt cx="285829" cy="7341550"/>
              </a:xfrm>
            </p:grpSpPr>
            <p:grpSp>
              <p:nvGrpSpPr>
                <p:cNvPr id="4043" name="Google Shape;4043;p11"/>
                <p:cNvGrpSpPr/>
                <p:nvPr/>
              </p:nvGrpSpPr>
              <p:grpSpPr>
                <a:xfrm>
                  <a:off x="73845" y="4538300"/>
                  <a:ext cx="285829" cy="2839750"/>
                  <a:chOff x="73845" y="3561500"/>
                  <a:chExt cx="285829" cy="2839750"/>
                </a:xfrm>
              </p:grpSpPr>
              <p:grpSp>
                <p:nvGrpSpPr>
                  <p:cNvPr id="4044" name="Google Shape;4044;p11"/>
                  <p:cNvGrpSpPr/>
                  <p:nvPr/>
                </p:nvGrpSpPr>
                <p:grpSpPr>
                  <a:xfrm>
                    <a:off x="73845" y="3561500"/>
                    <a:ext cx="278654" cy="1306700"/>
                    <a:chOff x="73845" y="3561500"/>
                    <a:chExt cx="278654" cy="1306700"/>
                  </a:xfrm>
                </p:grpSpPr>
                <p:grpSp>
                  <p:nvGrpSpPr>
                    <p:cNvPr id="4045" name="Google Shape;4045;p11"/>
                    <p:cNvGrpSpPr/>
                    <p:nvPr/>
                  </p:nvGrpSpPr>
                  <p:grpSpPr>
                    <a:xfrm>
                      <a:off x="179620" y="39543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046" name="Google Shape;4046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4047" name="Google Shape;4047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4048" name="Google Shape;4048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</p:grpSp>
                <p:grpSp>
                  <p:nvGrpSpPr>
                    <p:cNvPr id="4049" name="Google Shape;4049;p11"/>
                    <p:cNvGrpSpPr/>
                    <p:nvPr/>
                  </p:nvGrpSpPr>
                  <p:grpSpPr>
                    <a:xfrm>
                      <a:off x="116495" y="43471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050" name="Google Shape;4050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4051" name="Google Shape;4051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4052" name="Google Shape;4052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</p:grpSp>
                <p:grpSp>
                  <p:nvGrpSpPr>
                    <p:cNvPr id="4053" name="Google Shape;4053;p11"/>
                    <p:cNvGrpSpPr/>
                    <p:nvPr/>
                  </p:nvGrpSpPr>
                  <p:grpSpPr>
                    <a:xfrm>
                      <a:off x="213170" y="47399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054" name="Google Shape;4054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4055" name="Google Shape;4055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4056" name="Google Shape;4056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</p:grpSp>
                <p:grpSp>
                  <p:nvGrpSpPr>
                    <p:cNvPr id="4057" name="Google Shape;4057;p11"/>
                    <p:cNvGrpSpPr/>
                    <p:nvPr/>
                  </p:nvGrpSpPr>
                  <p:grpSpPr>
                    <a:xfrm>
                      <a:off x="73845" y="35615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058" name="Google Shape;4058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4059" name="Google Shape;4059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4060" name="Google Shape;4060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</p:grpSp>
              </p:grpSp>
              <p:grpSp>
                <p:nvGrpSpPr>
                  <p:cNvPr id="4061" name="Google Shape;4061;p11"/>
                  <p:cNvGrpSpPr/>
                  <p:nvPr/>
                </p:nvGrpSpPr>
                <p:grpSpPr>
                  <a:xfrm>
                    <a:off x="81020" y="5094550"/>
                    <a:ext cx="278654" cy="1306700"/>
                    <a:chOff x="73845" y="3561500"/>
                    <a:chExt cx="278654" cy="1306700"/>
                  </a:xfrm>
                </p:grpSpPr>
                <p:grpSp>
                  <p:nvGrpSpPr>
                    <p:cNvPr id="4062" name="Google Shape;4062;p11"/>
                    <p:cNvGrpSpPr/>
                    <p:nvPr/>
                  </p:nvGrpSpPr>
                  <p:grpSpPr>
                    <a:xfrm>
                      <a:off x="179620" y="39543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063" name="Google Shape;4063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4064" name="Google Shape;4064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4065" name="Google Shape;4065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</p:grpSp>
                <p:grpSp>
                  <p:nvGrpSpPr>
                    <p:cNvPr id="4066" name="Google Shape;4066;p11"/>
                    <p:cNvGrpSpPr/>
                    <p:nvPr/>
                  </p:nvGrpSpPr>
                  <p:grpSpPr>
                    <a:xfrm>
                      <a:off x="116495" y="43471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067" name="Google Shape;4067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4068" name="Google Shape;4068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4069" name="Google Shape;4069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</p:grpSp>
                <p:grpSp>
                  <p:nvGrpSpPr>
                    <p:cNvPr id="4070" name="Google Shape;4070;p11"/>
                    <p:cNvGrpSpPr/>
                    <p:nvPr/>
                  </p:nvGrpSpPr>
                  <p:grpSpPr>
                    <a:xfrm>
                      <a:off x="213170" y="47399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071" name="Google Shape;4071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4072" name="Google Shape;4072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4073" name="Google Shape;4073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</p:grpSp>
                <p:grpSp>
                  <p:nvGrpSpPr>
                    <p:cNvPr id="4074" name="Google Shape;4074;p11"/>
                    <p:cNvGrpSpPr/>
                    <p:nvPr/>
                  </p:nvGrpSpPr>
                  <p:grpSpPr>
                    <a:xfrm>
                      <a:off x="73845" y="35615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075" name="Google Shape;4075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4076" name="Google Shape;4076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4077" name="Google Shape;4077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</p:grpSp>
              </p:grpSp>
            </p:grpSp>
            <p:grpSp>
              <p:nvGrpSpPr>
                <p:cNvPr id="4078" name="Google Shape;4078;p11"/>
                <p:cNvGrpSpPr/>
                <p:nvPr/>
              </p:nvGrpSpPr>
              <p:grpSpPr>
                <a:xfrm>
                  <a:off x="73845" y="1524775"/>
                  <a:ext cx="285829" cy="2839750"/>
                  <a:chOff x="73845" y="3561500"/>
                  <a:chExt cx="285829" cy="2839750"/>
                </a:xfrm>
              </p:grpSpPr>
              <p:grpSp>
                <p:nvGrpSpPr>
                  <p:cNvPr id="4079" name="Google Shape;4079;p11"/>
                  <p:cNvGrpSpPr/>
                  <p:nvPr/>
                </p:nvGrpSpPr>
                <p:grpSpPr>
                  <a:xfrm>
                    <a:off x="73845" y="3561500"/>
                    <a:ext cx="278654" cy="1306700"/>
                    <a:chOff x="73845" y="3561500"/>
                    <a:chExt cx="278654" cy="1306700"/>
                  </a:xfrm>
                </p:grpSpPr>
                <p:grpSp>
                  <p:nvGrpSpPr>
                    <p:cNvPr id="4080" name="Google Shape;4080;p11"/>
                    <p:cNvGrpSpPr/>
                    <p:nvPr/>
                  </p:nvGrpSpPr>
                  <p:grpSpPr>
                    <a:xfrm>
                      <a:off x="179620" y="39543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081" name="Google Shape;4081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4082" name="Google Shape;4082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4083" name="Google Shape;4083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</p:grpSp>
                <p:grpSp>
                  <p:nvGrpSpPr>
                    <p:cNvPr id="4084" name="Google Shape;4084;p11"/>
                    <p:cNvGrpSpPr/>
                    <p:nvPr/>
                  </p:nvGrpSpPr>
                  <p:grpSpPr>
                    <a:xfrm>
                      <a:off x="116495" y="43471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085" name="Google Shape;4085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4086" name="Google Shape;4086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4087" name="Google Shape;4087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</p:grpSp>
                <p:grpSp>
                  <p:nvGrpSpPr>
                    <p:cNvPr id="4088" name="Google Shape;4088;p11"/>
                    <p:cNvGrpSpPr/>
                    <p:nvPr/>
                  </p:nvGrpSpPr>
                  <p:grpSpPr>
                    <a:xfrm>
                      <a:off x="213170" y="47399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089" name="Google Shape;4089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4090" name="Google Shape;4090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4091" name="Google Shape;4091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</p:grpSp>
                <p:grpSp>
                  <p:nvGrpSpPr>
                    <p:cNvPr id="4092" name="Google Shape;4092;p11"/>
                    <p:cNvGrpSpPr/>
                    <p:nvPr/>
                  </p:nvGrpSpPr>
                  <p:grpSpPr>
                    <a:xfrm>
                      <a:off x="73845" y="35615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093" name="Google Shape;4093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4094" name="Google Shape;4094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4095" name="Google Shape;4095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</p:grpSp>
              </p:grpSp>
              <p:grpSp>
                <p:nvGrpSpPr>
                  <p:cNvPr id="4096" name="Google Shape;4096;p11"/>
                  <p:cNvGrpSpPr/>
                  <p:nvPr/>
                </p:nvGrpSpPr>
                <p:grpSpPr>
                  <a:xfrm>
                    <a:off x="81020" y="5094550"/>
                    <a:ext cx="278654" cy="1306700"/>
                    <a:chOff x="73845" y="3561500"/>
                    <a:chExt cx="278654" cy="1306700"/>
                  </a:xfrm>
                </p:grpSpPr>
                <p:grpSp>
                  <p:nvGrpSpPr>
                    <p:cNvPr id="4097" name="Google Shape;4097;p11"/>
                    <p:cNvGrpSpPr/>
                    <p:nvPr/>
                  </p:nvGrpSpPr>
                  <p:grpSpPr>
                    <a:xfrm>
                      <a:off x="179620" y="39543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098" name="Google Shape;4098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4099" name="Google Shape;4099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4100" name="Google Shape;4100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</p:grpSp>
                <p:grpSp>
                  <p:nvGrpSpPr>
                    <p:cNvPr id="4101" name="Google Shape;4101;p11"/>
                    <p:cNvGrpSpPr/>
                    <p:nvPr/>
                  </p:nvGrpSpPr>
                  <p:grpSpPr>
                    <a:xfrm>
                      <a:off x="116495" y="43471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102" name="Google Shape;4102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4103" name="Google Shape;4103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4104" name="Google Shape;4104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</p:grpSp>
                <p:grpSp>
                  <p:nvGrpSpPr>
                    <p:cNvPr id="4105" name="Google Shape;4105;p11"/>
                    <p:cNvGrpSpPr/>
                    <p:nvPr/>
                  </p:nvGrpSpPr>
                  <p:grpSpPr>
                    <a:xfrm>
                      <a:off x="213170" y="47399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106" name="Google Shape;4106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4107" name="Google Shape;4107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4108" name="Google Shape;4108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</p:grpSp>
                <p:grpSp>
                  <p:nvGrpSpPr>
                    <p:cNvPr id="4109" name="Google Shape;4109;p11"/>
                    <p:cNvGrpSpPr/>
                    <p:nvPr/>
                  </p:nvGrpSpPr>
                  <p:grpSpPr>
                    <a:xfrm>
                      <a:off x="73845" y="35615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110" name="Google Shape;4110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4111" name="Google Shape;4111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4112" name="Google Shape;4112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</p:grpSp>
              </p:grpSp>
            </p:grpSp>
            <p:grpSp>
              <p:nvGrpSpPr>
                <p:cNvPr id="4113" name="Google Shape;4113;p11"/>
                <p:cNvGrpSpPr/>
                <p:nvPr/>
              </p:nvGrpSpPr>
              <p:grpSpPr>
                <a:xfrm>
                  <a:off x="81020" y="36500"/>
                  <a:ext cx="278654" cy="1306700"/>
                  <a:chOff x="73845" y="3561500"/>
                  <a:chExt cx="278654" cy="1306700"/>
                </a:xfrm>
              </p:grpSpPr>
              <p:grpSp>
                <p:nvGrpSpPr>
                  <p:cNvPr id="4114" name="Google Shape;4114;p11"/>
                  <p:cNvGrpSpPr/>
                  <p:nvPr/>
                </p:nvGrpSpPr>
                <p:grpSpPr>
                  <a:xfrm>
                    <a:off x="179620" y="39543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4115" name="Google Shape;4115;p11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4116" name="Google Shape;4116;p11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4117" name="Google Shape;4117;p11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4118" name="Google Shape;4118;p11"/>
                  <p:cNvGrpSpPr/>
                  <p:nvPr/>
                </p:nvGrpSpPr>
                <p:grpSpPr>
                  <a:xfrm>
                    <a:off x="116495" y="43471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4119" name="Google Shape;4119;p11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4120" name="Google Shape;4120;p11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4121" name="Google Shape;4121;p11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4122" name="Google Shape;4122;p11"/>
                  <p:cNvGrpSpPr/>
                  <p:nvPr/>
                </p:nvGrpSpPr>
                <p:grpSpPr>
                  <a:xfrm>
                    <a:off x="213170" y="47399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4123" name="Google Shape;4123;p11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4124" name="Google Shape;4124;p11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4125" name="Google Shape;4125;p11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4126" name="Google Shape;4126;p11"/>
                  <p:cNvGrpSpPr/>
                  <p:nvPr/>
                </p:nvGrpSpPr>
                <p:grpSpPr>
                  <a:xfrm>
                    <a:off x="73845" y="35615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4127" name="Google Shape;4127;p11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4128" name="Google Shape;4128;p11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4129" name="Google Shape;4129;p11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</p:grpSp>
            </p:grpSp>
          </p:grpSp>
        </p:grpSp>
      </p:grpSp>
      <p:grpSp>
        <p:nvGrpSpPr>
          <p:cNvPr id="4130" name="Google Shape;4130;p11"/>
          <p:cNvGrpSpPr/>
          <p:nvPr/>
        </p:nvGrpSpPr>
        <p:grpSpPr>
          <a:xfrm rot="-5400000" flipH="1">
            <a:off x="10516353" y="917431"/>
            <a:ext cx="1643764" cy="1837165"/>
            <a:chOff x="2130575" y="4054150"/>
            <a:chExt cx="1526875" cy="1369175"/>
          </a:xfrm>
        </p:grpSpPr>
        <p:sp>
          <p:nvSpPr>
            <p:cNvPr id="4131" name="Google Shape;4131;p11"/>
            <p:cNvSpPr/>
            <p:nvPr/>
          </p:nvSpPr>
          <p:spPr>
            <a:xfrm>
              <a:off x="3123500" y="4200050"/>
              <a:ext cx="422175" cy="528900"/>
            </a:xfrm>
            <a:custGeom>
              <a:avLst/>
              <a:gdLst/>
              <a:ahLst/>
              <a:cxnLst/>
              <a:rect l="l" t="t" r="r" b="b"/>
              <a:pathLst>
                <a:path w="16887" h="21156" extrusionOk="0">
                  <a:moveTo>
                    <a:pt x="13715" y="0"/>
                  </a:moveTo>
                  <a:cubicBezTo>
                    <a:pt x="13650" y="0"/>
                    <a:pt x="13585" y="3"/>
                    <a:pt x="13520" y="8"/>
                  </a:cubicBezTo>
                  <a:cubicBezTo>
                    <a:pt x="12152" y="60"/>
                    <a:pt x="11100" y="1323"/>
                    <a:pt x="11258" y="2690"/>
                  </a:cubicBezTo>
                  <a:cubicBezTo>
                    <a:pt x="11310" y="2743"/>
                    <a:pt x="11626" y="8477"/>
                    <a:pt x="8996" y="11528"/>
                  </a:cubicBezTo>
                  <a:cubicBezTo>
                    <a:pt x="7312" y="13422"/>
                    <a:pt x="3262" y="15421"/>
                    <a:pt x="1841" y="15999"/>
                  </a:cubicBezTo>
                  <a:cubicBezTo>
                    <a:pt x="579" y="16525"/>
                    <a:pt x="0" y="18051"/>
                    <a:pt x="526" y="19366"/>
                  </a:cubicBezTo>
                  <a:cubicBezTo>
                    <a:pt x="944" y="20410"/>
                    <a:pt x="2024" y="21156"/>
                    <a:pt x="3084" y="21156"/>
                  </a:cubicBezTo>
                  <a:cubicBezTo>
                    <a:pt x="3359" y="21156"/>
                    <a:pt x="3633" y="21105"/>
                    <a:pt x="3893" y="20997"/>
                  </a:cubicBezTo>
                  <a:cubicBezTo>
                    <a:pt x="4524" y="20734"/>
                    <a:pt x="10100" y="18156"/>
                    <a:pt x="12836" y="15000"/>
                  </a:cubicBezTo>
                  <a:cubicBezTo>
                    <a:pt x="16886" y="10318"/>
                    <a:pt x="16255" y="2638"/>
                    <a:pt x="16255" y="2322"/>
                  </a:cubicBezTo>
                  <a:cubicBezTo>
                    <a:pt x="16105" y="1018"/>
                    <a:pt x="15045" y="0"/>
                    <a:pt x="1371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32" name="Google Shape;4132;p11"/>
            <p:cNvSpPr/>
            <p:nvPr/>
          </p:nvSpPr>
          <p:spPr>
            <a:xfrm>
              <a:off x="2130575" y="4693650"/>
              <a:ext cx="614175" cy="277850"/>
            </a:xfrm>
            <a:custGeom>
              <a:avLst/>
              <a:gdLst/>
              <a:ahLst/>
              <a:cxnLst/>
              <a:rect l="l" t="t" r="r" b="b"/>
              <a:pathLst>
                <a:path w="24567" h="11114" extrusionOk="0">
                  <a:moveTo>
                    <a:pt x="2841" y="1"/>
                  </a:moveTo>
                  <a:cubicBezTo>
                    <a:pt x="2308" y="1"/>
                    <a:pt x="1772" y="169"/>
                    <a:pt x="1316" y="516"/>
                  </a:cubicBezTo>
                  <a:cubicBezTo>
                    <a:pt x="211" y="1358"/>
                    <a:pt x="1" y="2936"/>
                    <a:pt x="842" y="3988"/>
                  </a:cubicBezTo>
                  <a:cubicBezTo>
                    <a:pt x="1053" y="4251"/>
                    <a:pt x="5787" y="10301"/>
                    <a:pt x="11889" y="11037"/>
                  </a:cubicBezTo>
                  <a:cubicBezTo>
                    <a:pt x="12371" y="11090"/>
                    <a:pt x="12872" y="11113"/>
                    <a:pt x="13381" y="11113"/>
                  </a:cubicBezTo>
                  <a:cubicBezTo>
                    <a:pt x="17482" y="11113"/>
                    <a:pt x="22164" y="9594"/>
                    <a:pt x="22726" y="9407"/>
                  </a:cubicBezTo>
                  <a:cubicBezTo>
                    <a:pt x="23988" y="8881"/>
                    <a:pt x="24567" y="7197"/>
                    <a:pt x="24094" y="5987"/>
                  </a:cubicBezTo>
                  <a:cubicBezTo>
                    <a:pt x="23760" y="4944"/>
                    <a:pt x="22731" y="4265"/>
                    <a:pt x="21663" y="4265"/>
                  </a:cubicBezTo>
                  <a:cubicBezTo>
                    <a:pt x="21385" y="4265"/>
                    <a:pt x="21104" y="4311"/>
                    <a:pt x="20832" y="4409"/>
                  </a:cubicBezTo>
                  <a:cubicBezTo>
                    <a:pt x="19561" y="4880"/>
                    <a:pt x="15972" y="5983"/>
                    <a:pt x="13346" y="5983"/>
                  </a:cubicBezTo>
                  <a:cubicBezTo>
                    <a:pt x="13038" y="5983"/>
                    <a:pt x="12744" y="5968"/>
                    <a:pt x="12468" y="5935"/>
                  </a:cubicBezTo>
                  <a:cubicBezTo>
                    <a:pt x="8470" y="5461"/>
                    <a:pt x="4945" y="990"/>
                    <a:pt x="4840" y="990"/>
                  </a:cubicBezTo>
                  <a:cubicBezTo>
                    <a:pt x="4346" y="341"/>
                    <a:pt x="3598" y="1"/>
                    <a:pt x="284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33" name="Google Shape;4133;p11"/>
            <p:cNvSpPr/>
            <p:nvPr/>
          </p:nvSpPr>
          <p:spPr>
            <a:xfrm>
              <a:off x="2409375" y="4054150"/>
              <a:ext cx="1248075" cy="1369175"/>
            </a:xfrm>
            <a:custGeom>
              <a:avLst/>
              <a:gdLst/>
              <a:ahLst/>
              <a:cxnLst/>
              <a:rect l="l" t="t" r="r" b="b"/>
              <a:pathLst>
                <a:path w="49923" h="54767" extrusionOk="0">
                  <a:moveTo>
                    <a:pt x="15118" y="1"/>
                  </a:moveTo>
                  <a:cubicBezTo>
                    <a:pt x="13475" y="1"/>
                    <a:pt x="11831" y="258"/>
                    <a:pt x="10259" y="793"/>
                  </a:cubicBezTo>
                  <a:cubicBezTo>
                    <a:pt x="2789" y="3371"/>
                    <a:pt x="1" y="12314"/>
                    <a:pt x="1579" y="19310"/>
                  </a:cubicBezTo>
                  <a:cubicBezTo>
                    <a:pt x="4314" y="29253"/>
                    <a:pt x="8628" y="45192"/>
                    <a:pt x="12205" y="54766"/>
                  </a:cubicBezTo>
                  <a:lnTo>
                    <a:pt x="49923" y="54766"/>
                  </a:lnTo>
                  <a:cubicBezTo>
                    <a:pt x="49923" y="54766"/>
                    <a:pt x="48345" y="50189"/>
                    <a:pt x="46398" y="45245"/>
                  </a:cubicBezTo>
                  <a:cubicBezTo>
                    <a:pt x="41296" y="32672"/>
                    <a:pt x="35404" y="20573"/>
                    <a:pt x="29196" y="8632"/>
                  </a:cubicBezTo>
                  <a:cubicBezTo>
                    <a:pt x="26657" y="3184"/>
                    <a:pt x="20896" y="1"/>
                    <a:pt x="1511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34" name="Google Shape;4134;p11"/>
            <p:cNvSpPr/>
            <p:nvPr/>
          </p:nvSpPr>
          <p:spPr>
            <a:xfrm>
              <a:off x="2611900" y="4605225"/>
              <a:ext cx="641825" cy="388175"/>
            </a:xfrm>
            <a:custGeom>
              <a:avLst/>
              <a:gdLst/>
              <a:ahLst/>
              <a:cxnLst/>
              <a:rect l="l" t="t" r="r" b="b"/>
              <a:pathLst>
                <a:path w="25673" h="15527" extrusionOk="0">
                  <a:moveTo>
                    <a:pt x="21690" y="1"/>
                  </a:moveTo>
                  <a:cubicBezTo>
                    <a:pt x="19235" y="1"/>
                    <a:pt x="15521" y="1871"/>
                    <a:pt x="11784" y="3317"/>
                  </a:cubicBezTo>
                  <a:cubicBezTo>
                    <a:pt x="6208" y="5474"/>
                    <a:pt x="1" y="6947"/>
                    <a:pt x="1369" y="10524"/>
                  </a:cubicBezTo>
                  <a:cubicBezTo>
                    <a:pt x="2450" y="13208"/>
                    <a:pt x="7285" y="15526"/>
                    <a:pt x="11992" y="15526"/>
                  </a:cubicBezTo>
                  <a:cubicBezTo>
                    <a:pt x="13465" y="15526"/>
                    <a:pt x="14926" y="15299"/>
                    <a:pt x="16256" y="14785"/>
                  </a:cubicBezTo>
                  <a:cubicBezTo>
                    <a:pt x="21779" y="12628"/>
                    <a:pt x="25672" y="5158"/>
                    <a:pt x="24252" y="1634"/>
                  </a:cubicBezTo>
                  <a:cubicBezTo>
                    <a:pt x="23801" y="454"/>
                    <a:pt x="22898" y="1"/>
                    <a:pt x="216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35" name="Google Shape;4135;p11"/>
            <p:cNvSpPr/>
            <p:nvPr/>
          </p:nvSpPr>
          <p:spPr>
            <a:xfrm>
              <a:off x="2554050" y="4192525"/>
              <a:ext cx="483975" cy="427075"/>
            </a:xfrm>
            <a:custGeom>
              <a:avLst/>
              <a:gdLst/>
              <a:ahLst/>
              <a:cxnLst/>
              <a:rect l="l" t="t" r="r" b="b"/>
              <a:pathLst>
                <a:path w="19359" h="17083" extrusionOk="0">
                  <a:moveTo>
                    <a:pt x="9663" y="0"/>
                  </a:moveTo>
                  <a:cubicBezTo>
                    <a:pt x="8637" y="0"/>
                    <a:pt x="7592" y="184"/>
                    <a:pt x="6576" y="572"/>
                  </a:cubicBezTo>
                  <a:cubicBezTo>
                    <a:pt x="2157" y="2308"/>
                    <a:pt x="0" y="7200"/>
                    <a:pt x="1736" y="11619"/>
                  </a:cubicBezTo>
                  <a:cubicBezTo>
                    <a:pt x="3032" y="15021"/>
                    <a:pt x="6262" y="17082"/>
                    <a:pt x="9696" y="17082"/>
                  </a:cubicBezTo>
                  <a:cubicBezTo>
                    <a:pt x="10722" y="17082"/>
                    <a:pt x="11767" y="16898"/>
                    <a:pt x="12783" y="16511"/>
                  </a:cubicBezTo>
                  <a:cubicBezTo>
                    <a:pt x="17202" y="14775"/>
                    <a:pt x="19359" y="9830"/>
                    <a:pt x="17623" y="5464"/>
                  </a:cubicBezTo>
                  <a:cubicBezTo>
                    <a:pt x="16327" y="2062"/>
                    <a:pt x="13097" y="0"/>
                    <a:pt x="966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36" name="Google Shape;4136;p11"/>
            <p:cNvSpPr/>
            <p:nvPr/>
          </p:nvSpPr>
          <p:spPr>
            <a:xfrm>
              <a:off x="2554050" y="4192525"/>
              <a:ext cx="483975" cy="427075"/>
            </a:xfrm>
            <a:custGeom>
              <a:avLst/>
              <a:gdLst/>
              <a:ahLst/>
              <a:cxnLst/>
              <a:rect l="l" t="t" r="r" b="b"/>
              <a:pathLst>
                <a:path w="19359" h="17083" extrusionOk="0">
                  <a:moveTo>
                    <a:pt x="9663" y="0"/>
                  </a:moveTo>
                  <a:cubicBezTo>
                    <a:pt x="8637" y="0"/>
                    <a:pt x="7592" y="184"/>
                    <a:pt x="6576" y="572"/>
                  </a:cubicBezTo>
                  <a:cubicBezTo>
                    <a:pt x="2157" y="2308"/>
                    <a:pt x="0" y="7200"/>
                    <a:pt x="1736" y="11619"/>
                  </a:cubicBezTo>
                  <a:cubicBezTo>
                    <a:pt x="3032" y="15021"/>
                    <a:pt x="6262" y="17082"/>
                    <a:pt x="9696" y="17082"/>
                  </a:cubicBezTo>
                  <a:cubicBezTo>
                    <a:pt x="10722" y="17082"/>
                    <a:pt x="11767" y="16898"/>
                    <a:pt x="12783" y="16511"/>
                  </a:cubicBezTo>
                  <a:cubicBezTo>
                    <a:pt x="17202" y="14775"/>
                    <a:pt x="19359" y="9830"/>
                    <a:pt x="17623" y="5464"/>
                  </a:cubicBezTo>
                  <a:cubicBezTo>
                    <a:pt x="16327" y="2062"/>
                    <a:pt x="13097" y="0"/>
                    <a:pt x="966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37" name="Google Shape;4137;p11"/>
            <p:cNvSpPr/>
            <p:nvPr/>
          </p:nvSpPr>
          <p:spPr>
            <a:xfrm>
              <a:off x="2575075" y="4317275"/>
              <a:ext cx="441925" cy="302325"/>
            </a:xfrm>
            <a:custGeom>
              <a:avLst/>
              <a:gdLst/>
              <a:ahLst/>
              <a:cxnLst/>
              <a:rect l="l" t="t" r="r" b="b"/>
              <a:pathLst>
                <a:path w="17677" h="12093" extrusionOk="0">
                  <a:moveTo>
                    <a:pt x="1106" y="0"/>
                  </a:moveTo>
                  <a:lnTo>
                    <a:pt x="1106" y="0"/>
                  </a:lnTo>
                  <a:cubicBezTo>
                    <a:pt x="159" y="2052"/>
                    <a:pt x="1" y="4419"/>
                    <a:pt x="895" y="6629"/>
                  </a:cubicBezTo>
                  <a:cubicBezTo>
                    <a:pt x="2191" y="10031"/>
                    <a:pt x="5421" y="12092"/>
                    <a:pt x="8855" y="12092"/>
                  </a:cubicBezTo>
                  <a:cubicBezTo>
                    <a:pt x="9881" y="12092"/>
                    <a:pt x="10926" y="11908"/>
                    <a:pt x="11942" y="11521"/>
                  </a:cubicBezTo>
                  <a:cubicBezTo>
                    <a:pt x="15572" y="10101"/>
                    <a:pt x="17676" y="6418"/>
                    <a:pt x="17308" y="2736"/>
                  </a:cubicBezTo>
                  <a:lnTo>
                    <a:pt x="17308" y="2736"/>
                  </a:lnTo>
                  <a:cubicBezTo>
                    <a:pt x="16887" y="5103"/>
                    <a:pt x="15309" y="7260"/>
                    <a:pt x="12311" y="8470"/>
                  </a:cubicBezTo>
                  <a:cubicBezTo>
                    <a:pt x="11202" y="8911"/>
                    <a:pt x="10140" y="9110"/>
                    <a:pt x="9142" y="9110"/>
                  </a:cubicBezTo>
                  <a:cubicBezTo>
                    <a:pt x="4312" y="9110"/>
                    <a:pt x="975" y="4447"/>
                    <a:pt x="1106" y="0"/>
                  </a:cubicBezTo>
                  <a:close/>
                </a:path>
              </a:pathLst>
            </a:custGeom>
            <a:solidFill>
              <a:srgbClr val="7BB8EF">
                <a:alpha val="34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38" name="Google Shape;4138;p11"/>
            <p:cNvSpPr/>
            <p:nvPr/>
          </p:nvSpPr>
          <p:spPr>
            <a:xfrm>
              <a:off x="2697400" y="4319950"/>
              <a:ext cx="195975" cy="172200"/>
            </a:xfrm>
            <a:custGeom>
              <a:avLst/>
              <a:gdLst/>
              <a:ahLst/>
              <a:cxnLst/>
              <a:rect l="l" t="t" r="r" b="b"/>
              <a:pathLst>
                <a:path w="7839" h="6888" extrusionOk="0">
                  <a:moveTo>
                    <a:pt x="3895" y="1"/>
                  </a:moveTo>
                  <a:cubicBezTo>
                    <a:pt x="3492" y="1"/>
                    <a:pt x="3082" y="68"/>
                    <a:pt x="2683" y="209"/>
                  </a:cubicBezTo>
                  <a:cubicBezTo>
                    <a:pt x="947" y="945"/>
                    <a:pt x="0" y="2892"/>
                    <a:pt x="737" y="4680"/>
                  </a:cubicBezTo>
                  <a:cubicBezTo>
                    <a:pt x="1268" y="6070"/>
                    <a:pt x="2593" y="6888"/>
                    <a:pt x="3996" y="6888"/>
                  </a:cubicBezTo>
                  <a:cubicBezTo>
                    <a:pt x="4399" y="6888"/>
                    <a:pt x="4809" y="6820"/>
                    <a:pt x="5208" y="6679"/>
                  </a:cubicBezTo>
                  <a:cubicBezTo>
                    <a:pt x="6944" y="5943"/>
                    <a:pt x="7838" y="3944"/>
                    <a:pt x="7155" y="2208"/>
                  </a:cubicBezTo>
                  <a:cubicBezTo>
                    <a:pt x="6623" y="819"/>
                    <a:pt x="5298" y="1"/>
                    <a:pt x="38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39" name="Google Shape;4139;p11"/>
            <p:cNvSpPr/>
            <p:nvPr/>
          </p:nvSpPr>
          <p:spPr>
            <a:xfrm>
              <a:off x="2703975" y="4703925"/>
              <a:ext cx="168350" cy="100600"/>
            </a:xfrm>
            <a:custGeom>
              <a:avLst/>
              <a:gdLst/>
              <a:ahLst/>
              <a:cxnLst/>
              <a:rect l="l" t="t" r="r" b="b"/>
              <a:pathLst>
                <a:path w="6734" h="4024" extrusionOk="0">
                  <a:moveTo>
                    <a:pt x="6471" y="0"/>
                  </a:moveTo>
                  <a:lnTo>
                    <a:pt x="6471" y="0"/>
                  </a:lnTo>
                  <a:cubicBezTo>
                    <a:pt x="4103" y="842"/>
                    <a:pt x="1736" y="1684"/>
                    <a:pt x="0" y="2630"/>
                  </a:cubicBezTo>
                  <a:cubicBezTo>
                    <a:pt x="723" y="3506"/>
                    <a:pt x="1805" y="4023"/>
                    <a:pt x="2925" y="4023"/>
                  </a:cubicBezTo>
                  <a:cubicBezTo>
                    <a:pt x="3353" y="4023"/>
                    <a:pt x="3787" y="3948"/>
                    <a:pt x="4209" y="3788"/>
                  </a:cubicBezTo>
                  <a:cubicBezTo>
                    <a:pt x="5787" y="3209"/>
                    <a:pt x="6734" y="1578"/>
                    <a:pt x="647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40" name="Google Shape;4140;p11"/>
            <p:cNvSpPr/>
            <p:nvPr/>
          </p:nvSpPr>
          <p:spPr>
            <a:xfrm>
              <a:off x="2945950" y="4613175"/>
              <a:ext cx="165725" cy="97925"/>
            </a:xfrm>
            <a:custGeom>
              <a:avLst/>
              <a:gdLst/>
              <a:ahLst/>
              <a:cxnLst/>
              <a:rect l="l" t="t" r="r" b="b"/>
              <a:pathLst>
                <a:path w="6629" h="3917" extrusionOk="0">
                  <a:moveTo>
                    <a:pt x="6524" y="0"/>
                  </a:moveTo>
                  <a:lnTo>
                    <a:pt x="6524" y="0"/>
                  </a:lnTo>
                  <a:cubicBezTo>
                    <a:pt x="4577" y="474"/>
                    <a:pt x="2368" y="1421"/>
                    <a:pt x="1" y="2420"/>
                  </a:cubicBezTo>
                  <a:cubicBezTo>
                    <a:pt x="651" y="3377"/>
                    <a:pt x="1747" y="3916"/>
                    <a:pt x="2904" y="3916"/>
                  </a:cubicBezTo>
                  <a:cubicBezTo>
                    <a:pt x="3337" y="3916"/>
                    <a:pt x="3779" y="3840"/>
                    <a:pt x="4209" y="3683"/>
                  </a:cubicBezTo>
                  <a:cubicBezTo>
                    <a:pt x="5735" y="3104"/>
                    <a:pt x="6629" y="1526"/>
                    <a:pt x="652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41" name="Google Shape;4141;p11"/>
            <p:cNvSpPr/>
            <p:nvPr/>
          </p:nvSpPr>
          <p:spPr>
            <a:xfrm>
              <a:off x="2840750" y="4831125"/>
              <a:ext cx="316950" cy="162000"/>
            </a:xfrm>
            <a:custGeom>
              <a:avLst/>
              <a:gdLst/>
              <a:ahLst/>
              <a:cxnLst/>
              <a:rect l="l" t="t" r="r" b="b"/>
              <a:pathLst>
                <a:path w="12678" h="6480" extrusionOk="0">
                  <a:moveTo>
                    <a:pt x="8155" y="0"/>
                  </a:moveTo>
                  <a:cubicBezTo>
                    <a:pt x="7135" y="0"/>
                    <a:pt x="6099" y="187"/>
                    <a:pt x="5103" y="594"/>
                  </a:cubicBezTo>
                  <a:cubicBezTo>
                    <a:pt x="2525" y="1593"/>
                    <a:pt x="737" y="3750"/>
                    <a:pt x="0" y="6222"/>
                  </a:cubicBezTo>
                  <a:cubicBezTo>
                    <a:pt x="930" y="6388"/>
                    <a:pt x="1877" y="6480"/>
                    <a:pt x="2820" y="6480"/>
                  </a:cubicBezTo>
                  <a:cubicBezTo>
                    <a:pt x="4278" y="6480"/>
                    <a:pt x="5729" y="6260"/>
                    <a:pt x="7102" y="5749"/>
                  </a:cubicBezTo>
                  <a:cubicBezTo>
                    <a:pt x="9259" y="4907"/>
                    <a:pt x="11152" y="3224"/>
                    <a:pt x="12678" y="1277"/>
                  </a:cubicBezTo>
                  <a:cubicBezTo>
                    <a:pt x="11355" y="471"/>
                    <a:pt x="9774" y="0"/>
                    <a:pt x="815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4142" name="Google Shape;4142;p11"/>
          <p:cNvGrpSpPr/>
          <p:nvPr/>
        </p:nvGrpSpPr>
        <p:grpSpPr>
          <a:xfrm rot="5400000" flipH="1">
            <a:off x="348474" y="3406753"/>
            <a:ext cx="1825300" cy="2579460"/>
            <a:chOff x="598450" y="4075425"/>
            <a:chExt cx="1178375" cy="1336050"/>
          </a:xfrm>
        </p:grpSpPr>
        <p:sp>
          <p:nvSpPr>
            <p:cNvPr id="4143" name="Google Shape;4143;p11"/>
            <p:cNvSpPr/>
            <p:nvPr/>
          </p:nvSpPr>
          <p:spPr>
            <a:xfrm>
              <a:off x="670800" y="4420925"/>
              <a:ext cx="330100" cy="413750"/>
            </a:xfrm>
            <a:custGeom>
              <a:avLst/>
              <a:gdLst/>
              <a:ahLst/>
              <a:cxnLst/>
              <a:rect l="l" t="t" r="r" b="b"/>
              <a:pathLst>
                <a:path w="13204" h="16550" extrusionOk="0">
                  <a:moveTo>
                    <a:pt x="2441" y="1"/>
                  </a:moveTo>
                  <a:cubicBezTo>
                    <a:pt x="1461" y="1"/>
                    <a:pt x="576" y="757"/>
                    <a:pt x="526" y="1746"/>
                  </a:cubicBezTo>
                  <a:cubicBezTo>
                    <a:pt x="526" y="2009"/>
                    <a:pt x="0" y="8006"/>
                    <a:pt x="3209" y="11688"/>
                  </a:cubicBezTo>
                  <a:cubicBezTo>
                    <a:pt x="5313" y="14161"/>
                    <a:pt x="9679" y="16212"/>
                    <a:pt x="10205" y="16423"/>
                  </a:cubicBezTo>
                  <a:cubicBezTo>
                    <a:pt x="10400" y="16509"/>
                    <a:pt x="10608" y="16549"/>
                    <a:pt x="10819" y="16549"/>
                  </a:cubicBezTo>
                  <a:cubicBezTo>
                    <a:pt x="11636" y="16549"/>
                    <a:pt x="12501" y="15954"/>
                    <a:pt x="12836" y="15160"/>
                  </a:cubicBezTo>
                  <a:cubicBezTo>
                    <a:pt x="13204" y="14213"/>
                    <a:pt x="12730" y="12951"/>
                    <a:pt x="11784" y="12530"/>
                  </a:cubicBezTo>
                  <a:cubicBezTo>
                    <a:pt x="10626" y="12109"/>
                    <a:pt x="7470" y="10584"/>
                    <a:pt x="6155" y="9006"/>
                  </a:cubicBezTo>
                  <a:cubicBezTo>
                    <a:pt x="4051" y="6638"/>
                    <a:pt x="4366" y="2167"/>
                    <a:pt x="4366" y="2114"/>
                  </a:cubicBezTo>
                  <a:cubicBezTo>
                    <a:pt x="4471" y="1062"/>
                    <a:pt x="3682" y="63"/>
                    <a:pt x="2630" y="10"/>
                  </a:cubicBezTo>
                  <a:cubicBezTo>
                    <a:pt x="2567" y="4"/>
                    <a:pt x="2504" y="1"/>
                    <a:pt x="244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44" name="Google Shape;4144;p11"/>
            <p:cNvSpPr/>
            <p:nvPr/>
          </p:nvSpPr>
          <p:spPr>
            <a:xfrm>
              <a:off x="1296775" y="4806325"/>
              <a:ext cx="480050" cy="218650"/>
            </a:xfrm>
            <a:custGeom>
              <a:avLst/>
              <a:gdLst/>
              <a:ahLst/>
              <a:cxnLst/>
              <a:rect l="l" t="t" r="r" b="b"/>
              <a:pathLst>
                <a:path w="19202" h="8746" extrusionOk="0">
                  <a:moveTo>
                    <a:pt x="16988" y="0"/>
                  </a:moveTo>
                  <a:cubicBezTo>
                    <a:pt x="16405" y="0"/>
                    <a:pt x="15831" y="258"/>
                    <a:pt x="15467" y="744"/>
                  </a:cubicBezTo>
                  <a:cubicBezTo>
                    <a:pt x="15414" y="796"/>
                    <a:pt x="12626" y="4321"/>
                    <a:pt x="9470" y="4637"/>
                  </a:cubicBezTo>
                  <a:cubicBezTo>
                    <a:pt x="9258" y="4665"/>
                    <a:pt x="9029" y="4678"/>
                    <a:pt x="8787" y="4678"/>
                  </a:cubicBezTo>
                  <a:cubicBezTo>
                    <a:pt x="6807" y="4678"/>
                    <a:pt x="3978" y="3802"/>
                    <a:pt x="2947" y="3427"/>
                  </a:cubicBezTo>
                  <a:cubicBezTo>
                    <a:pt x="2761" y="3354"/>
                    <a:pt x="2565" y="3321"/>
                    <a:pt x="2367" y="3321"/>
                  </a:cubicBezTo>
                  <a:cubicBezTo>
                    <a:pt x="1557" y="3321"/>
                    <a:pt x="718" y="3886"/>
                    <a:pt x="422" y="4689"/>
                  </a:cubicBezTo>
                  <a:cubicBezTo>
                    <a:pt x="1" y="5689"/>
                    <a:pt x="474" y="7004"/>
                    <a:pt x="1421" y="7372"/>
                  </a:cubicBezTo>
                  <a:cubicBezTo>
                    <a:pt x="1936" y="7559"/>
                    <a:pt x="5616" y="8746"/>
                    <a:pt x="8756" y="8746"/>
                  </a:cubicBezTo>
                  <a:cubicBezTo>
                    <a:pt x="9145" y="8746"/>
                    <a:pt x="9525" y="8728"/>
                    <a:pt x="9891" y="8687"/>
                  </a:cubicBezTo>
                  <a:cubicBezTo>
                    <a:pt x="14678" y="8109"/>
                    <a:pt x="18413" y="3374"/>
                    <a:pt x="18571" y="3164"/>
                  </a:cubicBezTo>
                  <a:cubicBezTo>
                    <a:pt x="19202" y="2322"/>
                    <a:pt x="19097" y="1059"/>
                    <a:pt x="18202" y="428"/>
                  </a:cubicBezTo>
                  <a:cubicBezTo>
                    <a:pt x="17846" y="139"/>
                    <a:pt x="17415" y="0"/>
                    <a:pt x="169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45" name="Google Shape;4145;p11"/>
            <p:cNvSpPr/>
            <p:nvPr/>
          </p:nvSpPr>
          <p:spPr>
            <a:xfrm>
              <a:off x="598450" y="4434950"/>
              <a:ext cx="920625" cy="976525"/>
            </a:xfrm>
            <a:custGeom>
              <a:avLst/>
              <a:gdLst/>
              <a:ahLst/>
              <a:cxnLst/>
              <a:rect l="l" t="t" r="r" b="b"/>
              <a:pathLst>
                <a:path w="36825" h="39061" extrusionOk="0">
                  <a:moveTo>
                    <a:pt x="24563" y="1"/>
                  </a:moveTo>
                  <a:cubicBezTo>
                    <a:pt x="20645" y="1"/>
                    <a:pt x="17062" y="2146"/>
                    <a:pt x="13941" y="6866"/>
                  </a:cubicBezTo>
                  <a:cubicBezTo>
                    <a:pt x="9733" y="13705"/>
                    <a:pt x="7365" y="18492"/>
                    <a:pt x="3525" y="29013"/>
                  </a:cubicBezTo>
                  <a:cubicBezTo>
                    <a:pt x="1895" y="33484"/>
                    <a:pt x="369" y="37693"/>
                    <a:pt x="1" y="39061"/>
                  </a:cubicBezTo>
                  <a:lnTo>
                    <a:pt x="28355" y="39061"/>
                  </a:lnTo>
                  <a:cubicBezTo>
                    <a:pt x="28618" y="38482"/>
                    <a:pt x="30827" y="31854"/>
                    <a:pt x="31038" y="31275"/>
                  </a:cubicBezTo>
                  <a:cubicBezTo>
                    <a:pt x="33247" y="25068"/>
                    <a:pt x="33668" y="22437"/>
                    <a:pt x="35562" y="15283"/>
                  </a:cubicBezTo>
                  <a:cubicBezTo>
                    <a:pt x="36824" y="9760"/>
                    <a:pt x="34615" y="2763"/>
                    <a:pt x="28776" y="764"/>
                  </a:cubicBezTo>
                  <a:cubicBezTo>
                    <a:pt x="27335" y="261"/>
                    <a:pt x="25929" y="1"/>
                    <a:pt x="245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46" name="Google Shape;4146;p11"/>
            <p:cNvSpPr/>
            <p:nvPr/>
          </p:nvSpPr>
          <p:spPr>
            <a:xfrm>
              <a:off x="898300" y="4737900"/>
              <a:ext cx="503725" cy="303450"/>
            </a:xfrm>
            <a:custGeom>
              <a:avLst/>
              <a:gdLst/>
              <a:ahLst/>
              <a:cxnLst/>
              <a:rect l="l" t="t" r="r" b="b"/>
              <a:pathLst>
                <a:path w="20149" h="12138" extrusionOk="0">
                  <a:moveTo>
                    <a:pt x="3061" y="1"/>
                  </a:moveTo>
                  <a:cubicBezTo>
                    <a:pt x="2109" y="1"/>
                    <a:pt x="1399" y="355"/>
                    <a:pt x="1053" y="1271"/>
                  </a:cubicBezTo>
                  <a:cubicBezTo>
                    <a:pt x="1" y="4007"/>
                    <a:pt x="3052" y="9846"/>
                    <a:pt x="7365" y="11582"/>
                  </a:cubicBezTo>
                  <a:cubicBezTo>
                    <a:pt x="8408" y="11967"/>
                    <a:pt x="9550" y="12138"/>
                    <a:pt x="10701" y="12138"/>
                  </a:cubicBezTo>
                  <a:cubicBezTo>
                    <a:pt x="14427" y="12138"/>
                    <a:pt x="18240" y="10345"/>
                    <a:pt x="19044" y="8215"/>
                  </a:cubicBezTo>
                  <a:cubicBezTo>
                    <a:pt x="20148" y="5427"/>
                    <a:pt x="15309" y="4323"/>
                    <a:pt x="10890" y="2639"/>
                  </a:cubicBezTo>
                  <a:cubicBezTo>
                    <a:pt x="7960" y="1474"/>
                    <a:pt x="5005" y="1"/>
                    <a:pt x="30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47" name="Google Shape;4147;p11"/>
            <p:cNvSpPr/>
            <p:nvPr/>
          </p:nvSpPr>
          <p:spPr>
            <a:xfrm>
              <a:off x="1232350" y="4075425"/>
              <a:ext cx="401125" cy="364875"/>
            </a:xfrm>
            <a:custGeom>
              <a:avLst/>
              <a:gdLst/>
              <a:ahLst/>
              <a:cxnLst/>
              <a:rect l="l" t="t" r="r" b="b"/>
              <a:pathLst>
                <a:path w="16045" h="14595" extrusionOk="0">
                  <a:moveTo>
                    <a:pt x="8008" y="0"/>
                  </a:moveTo>
                  <a:cubicBezTo>
                    <a:pt x="4696" y="0"/>
                    <a:pt x="1710" y="2256"/>
                    <a:pt x="947" y="5624"/>
                  </a:cubicBezTo>
                  <a:cubicBezTo>
                    <a:pt x="0" y="9517"/>
                    <a:pt x="2420" y="13462"/>
                    <a:pt x="6366" y="14409"/>
                  </a:cubicBezTo>
                  <a:cubicBezTo>
                    <a:pt x="6912" y="14534"/>
                    <a:pt x="7460" y="14595"/>
                    <a:pt x="8000" y="14595"/>
                  </a:cubicBezTo>
                  <a:cubicBezTo>
                    <a:pt x="11307" y="14595"/>
                    <a:pt x="14337" y="12337"/>
                    <a:pt x="15151" y="8991"/>
                  </a:cubicBezTo>
                  <a:cubicBezTo>
                    <a:pt x="16045" y="5045"/>
                    <a:pt x="13625" y="1100"/>
                    <a:pt x="9732" y="206"/>
                  </a:cubicBezTo>
                  <a:cubicBezTo>
                    <a:pt x="9154" y="67"/>
                    <a:pt x="8576" y="0"/>
                    <a:pt x="800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48" name="Google Shape;4148;p11"/>
            <p:cNvSpPr/>
            <p:nvPr/>
          </p:nvSpPr>
          <p:spPr>
            <a:xfrm>
              <a:off x="1011400" y="4744675"/>
              <a:ext cx="128900" cy="76425"/>
            </a:xfrm>
            <a:custGeom>
              <a:avLst/>
              <a:gdLst/>
              <a:ahLst/>
              <a:cxnLst/>
              <a:rect l="l" t="t" r="r" b="b"/>
              <a:pathLst>
                <a:path w="5156" h="3057" extrusionOk="0">
                  <a:moveTo>
                    <a:pt x="106" y="1"/>
                  </a:moveTo>
                  <a:lnTo>
                    <a:pt x="106" y="1"/>
                  </a:lnTo>
                  <a:cubicBezTo>
                    <a:pt x="1" y="1158"/>
                    <a:pt x="632" y="2368"/>
                    <a:pt x="1894" y="2894"/>
                  </a:cubicBezTo>
                  <a:cubicBezTo>
                    <a:pt x="2224" y="3004"/>
                    <a:pt x="2556" y="3056"/>
                    <a:pt x="2880" y="3056"/>
                  </a:cubicBezTo>
                  <a:cubicBezTo>
                    <a:pt x="3800" y="3056"/>
                    <a:pt x="4650" y="2634"/>
                    <a:pt x="5156" y="1895"/>
                  </a:cubicBezTo>
                  <a:cubicBezTo>
                    <a:pt x="3315" y="1106"/>
                    <a:pt x="1579" y="369"/>
                    <a:pt x="10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49" name="Google Shape;4149;p11"/>
            <p:cNvSpPr/>
            <p:nvPr/>
          </p:nvSpPr>
          <p:spPr>
            <a:xfrm>
              <a:off x="1270475" y="4369375"/>
              <a:ext cx="130225" cy="231225"/>
            </a:xfrm>
            <a:custGeom>
              <a:avLst/>
              <a:gdLst/>
              <a:ahLst/>
              <a:cxnLst/>
              <a:rect l="l" t="t" r="r" b="b"/>
              <a:pathLst>
                <a:path w="5209" h="9249" extrusionOk="0">
                  <a:moveTo>
                    <a:pt x="4070" y="1"/>
                  </a:moveTo>
                  <a:cubicBezTo>
                    <a:pt x="3868" y="1"/>
                    <a:pt x="3662" y="69"/>
                    <a:pt x="3473" y="231"/>
                  </a:cubicBezTo>
                  <a:cubicBezTo>
                    <a:pt x="2315" y="1125"/>
                    <a:pt x="1789" y="2493"/>
                    <a:pt x="1158" y="3808"/>
                  </a:cubicBezTo>
                  <a:cubicBezTo>
                    <a:pt x="580" y="5228"/>
                    <a:pt x="1" y="6649"/>
                    <a:pt x="211" y="8174"/>
                  </a:cubicBezTo>
                  <a:cubicBezTo>
                    <a:pt x="248" y="8724"/>
                    <a:pt x="770" y="9249"/>
                    <a:pt x="1315" y="9249"/>
                  </a:cubicBezTo>
                  <a:cubicBezTo>
                    <a:pt x="1552" y="9249"/>
                    <a:pt x="1793" y="9150"/>
                    <a:pt x="2000" y="8911"/>
                  </a:cubicBezTo>
                  <a:cubicBezTo>
                    <a:pt x="2894" y="7859"/>
                    <a:pt x="3368" y="6544"/>
                    <a:pt x="3894" y="5228"/>
                  </a:cubicBezTo>
                  <a:cubicBezTo>
                    <a:pt x="4420" y="3913"/>
                    <a:pt x="5209" y="2598"/>
                    <a:pt x="5209" y="1125"/>
                  </a:cubicBezTo>
                  <a:cubicBezTo>
                    <a:pt x="5209" y="578"/>
                    <a:pt x="4656" y="1"/>
                    <a:pt x="407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50" name="Google Shape;4150;p11"/>
            <p:cNvSpPr/>
            <p:nvPr/>
          </p:nvSpPr>
          <p:spPr>
            <a:xfrm>
              <a:off x="1290200" y="4132675"/>
              <a:ext cx="286725" cy="252175"/>
            </a:xfrm>
            <a:custGeom>
              <a:avLst/>
              <a:gdLst/>
              <a:ahLst/>
              <a:cxnLst/>
              <a:rect l="l" t="t" r="r" b="b"/>
              <a:pathLst>
                <a:path w="11469" h="10087" extrusionOk="0">
                  <a:moveTo>
                    <a:pt x="5702" y="0"/>
                  </a:moveTo>
                  <a:cubicBezTo>
                    <a:pt x="3687" y="0"/>
                    <a:pt x="1732" y="1238"/>
                    <a:pt x="1000" y="3229"/>
                  </a:cubicBezTo>
                  <a:cubicBezTo>
                    <a:pt x="1" y="5806"/>
                    <a:pt x="1316" y="8752"/>
                    <a:pt x="3894" y="9752"/>
                  </a:cubicBezTo>
                  <a:cubicBezTo>
                    <a:pt x="4481" y="9979"/>
                    <a:pt x="5087" y="10087"/>
                    <a:pt x="5684" y="10087"/>
                  </a:cubicBezTo>
                  <a:cubicBezTo>
                    <a:pt x="7712" y="10087"/>
                    <a:pt x="9645" y="8849"/>
                    <a:pt x="10417" y="6858"/>
                  </a:cubicBezTo>
                  <a:cubicBezTo>
                    <a:pt x="11469" y="4228"/>
                    <a:pt x="10154" y="1335"/>
                    <a:pt x="7471" y="335"/>
                  </a:cubicBezTo>
                  <a:cubicBezTo>
                    <a:pt x="6896" y="108"/>
                    <a:pt x="6296" y="0"/>
                    <a:pt x="570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51" name="Google Shape;4151;p11"/>
            <p:cNvSpPr/>
            <p:nvPr/>
          </p:nvSpPr>
          <p:spPr>
            <a:xfrm>
              <a:off x="1290200" y="4132675"/>
              <a:ext cx="286725" cy="252175"/>
            </a:xfrm>
            <a:custGeom>
              <a:avLst/>
              <a:gdLst/>
              <a:ahLst/>
              <a:cxnLst/>
              <a:rect l="l" t="t" r="r" b="b"/>
              <a:pathLst>
                <a:path w="11469" h="10087" extrusionOk="0">
                  <a:moveTo>
                    <a:pt x="5702" y="0"/>
                  </a:moveTo>
                  <a:cubicBezTo>
                    <a:pt x="3687" y="0"/>
                    <a:pt x="1732" y="1238"/>
                    <a:pt x="1000" y="3229"/>
                  </a:cubicBezTo>
                  <a:cubicBezTo>
                    <a:pt x="1" y="5806"/>
                    <a:pt x="1316" y="8752"/>
                    <a:pt x="3894" y="9752"/>
                  </a:cubicBezTo>
                  <a:cubicBezTo>
                    <a:pt x="4481" y="9979"/>
                    <a:pt x="5087" y="10087"/>
                    <a:pt x="5684" y="10087"/>
                  </a:cubicBezTo>
                  <a:cubicBezTo>
                    <a:pt x="7712" y="10087"/>
                    <a:pt x="9645" y="8849"/>
                    <a:pt x="10417" y="6858"/>
                  </a:cubicBezTo>
                  <a:cubicBezTo>
                    <a:pt x="11469" y="4228"/>
                    <a:pt x="10154" y="1335"/>
                    <a:pt x="7471" y="335"/>
                  </a:cubicBezTo>
                  <a:cubicBezTo>
                    <a:pt x="6896" y="108"/>
                    <a:pt x="6296" y="0"/>
                    <a:pt x="570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52" name="Google Shape;4152;p11"/>
            <p:cNvSpPr/>
            <p:nvPr/>
          </p:nvSpPr>
          <p:spPr>
            <a:xfrm>
              <a:off x="1302050" y="4205475"/>
              <a:ext cx="260425" cy="177700"/>
            </a:xfrm>
            <a:custGeom>
              <a:avLst/>
              <a:gdLst/>
              <a:ahLst/>
              <a:cxnLst/>
              <a:rect l="l" t="t" r="r" b="b"/>
              <a:pathLst>
                <a:path w="10417" h="7108" extrusionOk="0">
                  <a:moveTo>
                    <a:pt x="9785" y="1"/>
                  </a:moveTo>
                  <a:lnTo>
                    <a:pt x="9785" y="1"/>
                  </a:lnTo>
                  <a:cubicBezTo>
                    <a:pt x="9829" y="2617"/>
                    <a:pt x="7885" y="5377"/>
                    <a:pt x="5032" y="5377"/>
                  </a:cubicBezTo>
                  <a:cubicBezTo>
                    <a:pt x="4442" y="5377"/>
                    <a:pt x="3814" y="5260"/>
                    <a:pt x="3157" y="4998"/>
                  </a:cubicBezTo>
                  <a:cubicBezTo>
                    <a:pt x="1368" y="4315"/>
                    <a:pt x="474" y="2999"/>
                    <a:pt x="211" y="1632"/>
                  </a:cubicBezTo>
                  <a:lnTo>
                    <a:pt x="211" y="1632"/>
                  </a:lnTo>
                  <a:cubicBezTo>
                    <a:pt x="0" y="3789"/>
                    <a:pt x="1210" y="5998"/>
                    <a:pt x="3367" y="6787"/>
                  </a:cubicBezTo>
                  <a:cubicBezTo>
                    <a:pt x="3944" y="7003"/>
                    <a:pt x="4545" y="7107"/>
                    <a:pt x="5141" y="7107"/>
                  </a:cubicBezTo>
                  <a:cubicBezTo>
                    <a:pt x="7155" y="7107"/>
                    <a:pt x="9107" y="5923"/>
                    <a:pt x="9838" y="3894"/>
                  </a:cubicBezTo>
                  <a:cubicBezTo>
                    <a:pt x="10416" y="2631"/>
                    <a:pt x="10364" y="1158"/>
                    <a:pt x="9785" y="1"/>
                  </a:cubicBezTo>
                  <a:close/>
                </a:path>
              </a:pathLst>
            </a:custGeom>
            <a:solidFill>
              <a:srgbClr val="7BB8EF">
                <a:alpha val="34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53" name="Google Shape;4153;p11"/>
            <p:cNvSpPr/>
            <p:nvPr/>
          </p:nvSpPr>
          <p:spPr>
            <a:xfrm>
              <a:off x="1375700" y="4207125"/>
              <a:ext cx="115750" cy="101975"/>
            </a:xfrm>
            <a:custGeom>
              <a:avLst/>
              <a:gdLst/>
              <a:ahLst/>
              <a:cxnLst/>
              <a:rect l="l" t="t" r="r" b="b"/>
              <a:pathLst>
                <a:path w="4630" h="4079" extrusionOk="0">
                  <a:moveTo>
                    <a:pt x="2298" y="0"/>
                  </a:moveTo>
                  <a:cubicBezTo>
                    <a:pt x="1478" y="0"/>
                    <a:pt x="703" y="497"/>
                    <a:pt x="421" y="1303"/>
                  </a:cubicBezTo>
                  <a:cubicBezTo>
                    <a:pt x="0" y="2355"/>
                    <a:pt x="526" y="3565"/>
                    <a:pt x="1578" y="3933"/>
                  </a:cubicBezTo>
                  <a:cubicBezTo>
                    <a:pt x="1825" y="4032"/>
                    <a:pt x="2080" y="4078"/>
                    <a:pt x="2332" y="4078"/>
                  </a:cubicBezTo>
                  <a:cubicBezTo>
                    <a:pt x="3152" y="4078"/>
                    <a:pt x="3927" y="3581"/>
                    <a:pt x="4209" y="2776"/>
                  </a:cubicBezTo>
                  <a:cubicBezTo>
                    <a:pt x="4630" y="1724"/>
                    <a:pt x="4103" y="514"/>
                    <a:pt x="3051" y="145"/>
                  </a:cubicBezTo>
                  <a:cubicBezTo>
                    <a:pt x="2805" y="47"/>
                    <a:pt x="2549" y="0"/>
                    <a:pt x="22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54" name="Google Shape;4154;p11"/>
            <p:cNvSpPr/>
            <p:nvPr/>
          </p:nvSpPr>
          <p:spPr>
            <a:xfrm>
              <a:off x="1198150" y="4815700"/>
              <a:ext cx="131550" cy="78525"/>
            </a:xfrm>
            <a:custGeom>
              <a:avLst/>
              <a:gdLst/>
              <a:ahLst/>
              <a:cxnLst/>
              <a:rect l="l" t="t" r="r" b="b"/>
              <a:pathLst>
                <a:path w="5262" h="3141" extrusionOk="0">
                  <a:moveTo>
                    <a:pt x="211" y="1"/>
                  </a:moveTo>
                  <a:lnTo>
                    <a:pt x="211" y="1"/>
                  </a:lnTo>
                  <a:cubicBezTo>
                    <a:pt x="1" y="1211"/>
                    <a:pt x="737" y="2473"/>
                    <a:pt x="2000" y="2946"/>
                  </a:cubicBezTo>
                  <a:cubicBezTo>
                    <a:pt x="2322" y="3078"/>
                    <a:pt x="2656" y="3141"/>
                    <a:pt x="2988" y="3141"/>
                  </a:cubicBezTo>
                  <a:cubicBezTo>
                    <a:pt x="3848" y="3141"/>
                    <a:pt x="4692" y="2721"/>
                    <a:pt x="5261" y="2000"/>
                  </a:cubicBezTo>
                  <a:cubicBezTo>
                    <a:pt x="3946" y="1316"/>
                    <a:pt x="2105" y="632"/>
                    <a:pt x="2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55" name="Google Shape;4155;p11"/>
            <p:cNvSpPr/>
            <p:nvPr/>
          </p:nvSpPr>
          <p:spPr>
            <a:xfrm>
              <a:off x="975900" y="4916025"/>
              <a:ext cx="248575" cy="125950"/>
            </a:xfrm>
            <a:custGeom>
              <a:avLst/>
              <a:gdLst/>
              <a:ahLst/>
              <a:cxnLst/>
              <a:rect l="l" t="t" r="r" b="b"/>
              <a:pathLst>
                <a:path w="9943" h="5038" extrusionOk="0">
                  <a:moveTo>
                    <a:pt x="3500" y="0"/>
                  </a:moveTo>
                  <a:cubicBezTo>
                    <a:pt x="2257" y="0"/>
                    <a:pt x="1052" y="348"/>
                    <a:pt x="0" y="985"/>
                  </a:cubicBezTo>
                  <a:cubicBezTo>
                    <a:pt x="1158" y="2458"/>
                    <a:pt x="2631" y="3773"/>
                    <a:pt x="4367" y="4457"/>
                  </a:cubicBezTo>
                  <a:cubicBezTo>
                    <a:pt x="5409" y="4848"/>
                    <a:pt x="6572" y="5037"/>
                    <a:pt x="7757" y="5037"/>
                  </a:cubicBezTo>
                  <a:cubicBezTo>
                    <a:pt x="8485" y="5037"/>
                    <a:pt x="9221" y="4965"/>
                    <a:pt x="9943" y="4825"/>
                  </a:cubicBezTo>
                  <a:cubicBezTo>
                    <a:pt x="9364" y="2879"/>
                    <a:pt x="7891" y="1248"/>
                    <a:pt x="5945" y="459"/>
                  </a:cubicBezTo>
                  <a:cubicBezTo>
                    <a:pt x="5135" y="148"/>
                    <a:pt x="4310" y="0"/>
                    <a:pt x="350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4156" name="Google Shape;4156;p11"/>
          <p:cNvSpPr/>
          <p:nvPr/>
        </p:nvSpPr>
        <p:spPr>
          <a:xfrm>
            <a:off x="1189659" y="5654951"/>
            <a:ext cx="1479138" cy="558223"/>
          </a:xfrm>
          <a:custGeom>
            <a:avLst/>
            <a:gdLst/>
            <a:ahLst/>
            <a:cxnLst/>
            <a:rect l="l" t="t" r="r" b="b"/>
            <a:pathLst>
              <a:path w="24725" h="10627" extrusionOk="0">
                <a:moveTo>
                  <a:pt x="7312" y="0"/>
                </a:moveTo>
                <a:cubicBezTo>
                  <a:pt x="6681" y="0"/>
                  <a:pt x="6050" y="210"/>
                  <a:pt x="5471" y="473"/>
                </a:cubicBezTo>
                <a:cubicBezTo>
                  <a:pt x="4892" y="631"/>
                  <a:pt x="4366" y="1052"/>
                  <a:pt x="3893" y="1526"/>
                </a:cubicBezTo>
                <a:cubicBezTo>
                  <a:pt x="3420" y="1946"/>
                  <a:pt x="3104" y="2578"/>
                  <a:pt x="2894" y="3156"/>
                </a:cubicBezTo>
                <a:cubicBezTo>
                  <a:pt x="2630" y="3735"/>
                  <a:pt x="2525" y="4419"/>
                  <a:pt x="2578" y="5050"/>
                </a:cubicBezTo>
                <a:cubicBezTo>
                  <a:pt x="2630" y="5471"/>
                  <a:pt x="2736" y="5892"/>
                  <a:pt x="2788" y="6313"/>
                </a:cubicBezTo>
                <a:cubicBezTo>
                  <a:pt x="2999" y="6891"/>
                  <a:pt x="3262" y="7417"/>
                  <a:pt x="3630" y="7891"/>
                </a:cubicBezTo>
                <a:cubicBezTo>
                  <a:pt x="3157" y="7943"/>
                  <a:pt x="2736" y="8101"/>
                  <a:pt x="2262" y="8259"/>
                </a:cubicBezTo>
                <a:cubicBezTo>
                  <a:pt x="1736" y="8469"/>
                  <a:pt x="1263" y="8785"/>
                  <a:pt x="895" y="9258"/>
                </a:cubicBezTo>
                <a:cubicBezTo>
                  <a:pt x="474" y="9679"/>
                  <a:pt x="211" y="10100"/>
                  <a:pt x="0" y="10626"/>
                </a:cubicBezTo>
                <a:lnTo>
                  <a:pt x="24725" y="10626"/>
                </a:lnTo>
                <a:cubicBezTo>
                  <a:pt x="24462" y="10048"/>
                  <a:pt x="24093" y="9521"/>
                  <a:pt x="23620" y="9048"/>
                </a:cubicBezTo>
                <a:cubicBezTo>
                  <a:pt x="23304" y="8785"/>
                  <a:pt x="22883" y="8522"/>
                  <a:pt x="22568" y="8364"/>
                </a:cubicBezTo>
                <a:cubicBezTo>
                  <a:pt x="21779" y="7943"/>
                  <a:pt x="20937" y="7733"/>
                  <a:pt x="19990" y="7733"/>
                </a:cubicBezTo>
                <a:cubicBezTo>
                  <a:pt x="19622" y="7733"/>
                  <a:pt x="19201" y="7838"/>
                  <a:pt x="18885" y="7943"/>
                </a:cubicBezTo>
                <a:cubicBezTo>
                  <a:pt x="18833" y="7680"/>
                  <a:pt x="18833" y="7417"/>
                  <a:pt x="18780" y="7154"/>
                </a:cubicBezTo>
                <a:cubicBezTo>
                  <a:pt x="18517" y="6365"/>
                  <a:pt x="18096" y="5629"/>
                  <a:pt x="17465" y="5103"/>
                </a:cubicBezTo>
                <a:cubicBezTo>
                  <a:pt x="17097" y="4840"/>
                  <a:pt x="16781" y="4682"/>
                  <a:pt x="16466" y="4419"/>
                </a:cubicBezTo>
                <a:cubicBezTo>
                  <a:pt x="15677" y="3998"/>
                  <a:pt x="14887" y="3788"/>
                  <a:pt x="13941" y="3788"/>
                </a:cubicBezTo>
                <a:cubicBezTo>
                  <a:pt x="13362" y="3788"/>
                  <a:pt x="12888" y="3945"/>
                  <a:pt x="12362" y="4156"/>
                </a:cubicBezTo>
                <a:cubicBezTo>
                  <a:pt x="12310" y="3893"/>
                  <a:pt x="12310" y="3682"/>
                  <a:pt x="12257" y="3419"/>
                </a:cubicBezTo>
                <a:cubicBezTo>
                  <a:pt x="11994" y="2630"/>
                  <a:pt x="11521" y="1894"/>
                  <a:pt x="10942" y="1315"/>
                </a:cubicBezTo>
                <a:cubicBezTo>
                  <a:pt x="10626" y="1052"/>
                  <a:pt x="10258" y="789"/>
                  <a:pt x="9890" y="579"/>
                </a:cubicBezTo>
                <a:cubicBezTo>
                  <a:pt x="9101" y="210"/>
                  <a:pt x="8259" y="0"/>
                  <a:pt x="7312" y="0"/>
                </a:cubicBezTo>
                <a:close/>
              </a:path>
            </a:pathLst>
          </a:custGeom>
          <a:solidFill>
            <a:srgbClr val="7BB8EF">
              <a:alpha val="340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5621005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15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1135473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6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39" name="Google Shape;6539;p42"/>
          <p:cNvGrpSpPr/>
          <p:nvPr/>
        </p:nvGrpSpPr>
        <p:grpSpPr>
          <a:xfrm>
            <a:off x="-351269" y="889414"/>
            <a:ext cx="10445629" cy="5028609"/>
            <a:chOff x="-308047" y="980825"/>
            <a:chExt cx="9160327" cy="5545438"/>
          </a:xfrm>
        </p:grpSpPr>
        <p:sp>
          <p:nvSpPr>
            <p:cNvPr id="6540" name="Google Shape;6540;p42"/>
            <p:cNvSpPr/>
            <p:nvPr/>
          </p:nvSpPr>
          <p:spPr>
            <a:xfrm flipH="1">
              <a:off x="-308047" y="5549800"/>
              <a:ext cx="2262118" cy="976463"/>
            </a:xfrm>
            <a:custGeom>
              <a:avLst/>
              <a:gdLst/>
              <a:ahLst/>
              <a:cxnLst/>
              <a:rect l="l" t="t" r="r" b="b"/>
              <a:pathLst>
                <a:path w="29249" h="12738" extrusionOk="0">
                  <a:moveTo>
                    <a:pt x="10913" y="0"/>
                  </a:moveTo>
                  <a:cubicBezTo>
                    <a:pt x="10819" y="0"/>
                    <a:pt x="10723" y="3"/>
                    <a:pt x="10626" y="7"/>
                  </a:cubicBezTo>
                  <a:cubicBezTo>
                    <a:pt x="9890" y="7"/>
                    <a:pt x="9153" y="217"/>
                    <a:pt x="8417" y="638"/>
                  </a:cubicBezTo>
                  <a:cubicBezTo>
                    <a:pt x="7680" y="901"/>
                    <a:pt x="7102" y="1322"/>
                    <a:pt x="6576" y="1953"/>
                  </a:cubicBezTo>
                  <a:cubicBezTo>
                    <a:pt x="5997" y="2532"/>
                    <a:pt x="5576" y="3269"/>
                    <a:pt x="5366" y="4058"/>
                  </a:cubicBezTo>
                  <a:cubicBezTo>
                    <a:pt x="5050" y="4847"/>
                    <a:pt x="4945" y="5636"/>
                    <a:pt x="4945" y="6477"/>
                  </a:cubicBezTo>
                  <a:cubicBezTo>
                    <a:pt x="4998" y="7003"/>
                    <a:pt x="5103" y="7530"/>
                    <a:pt x="5208" y="8056"/>
                  </a:cubicBezTo>
                  <a:lnTo>
                    <a:pt x="5208" y="8108"/>
                  </a:lnTo>
                  <a:cubicBezTo>
                    <a:pt x="4261" y="8161"/>
                    <a:pt x="3262" y="8529"/>
                    <a:pt x="2473" y="9055"/>
                  </a:cubicBezTo>
                  <a:cubicBezTo>
                    <a:pt x="1631" y="9634"/>
                    <a:pt x="1000" y="10370"/>
                    <a:pt x="526" y="11264"/>
                  </a:cubicBezTo>
                  <a:cubicBezTo>
                    <a:pt x="263" y="11738"/>
                    <a:pt x="105" y="12211"/>
                    <a:pt x="0" y="12737"/>
                  </a:cubicBezTo>
                  <a:lnTo>
                    <a:pt x="29248" y="12737"/>
                  </a:lnTo>
                  <a:lnTo>
                    <a:pt x="29248" y="12580"/>
                  </a:lnTo>
                  <a:cubicBezTo>
                    <a:pt x="29038" y="12317"/>
                    <a:pt x="28880" y="12106"/>
                    <a:pt x="28670" y="11948"/>
                  </a:cubicBezTo>
                  <a:cubicBezTo>
                    <a:pt x="28302" y="11580"/>
                    <a:pt x="27828" y="11264"/>
                    <a:pt x="27407" y="11001"/>
                  </a:cubicBezTo>
                  <a:cubicBezTo>
                    <a:pt x="26492" y="10520"/>
                    <a:pt x="25620" y="10258"/>
                    <a:pt x="24631" y="10258"/>
                  </a:cubicBezTo>
                  <a:cubicBezTo>
                    <a:pt x="24540" y="10258"/>
                    <a:pt x="24449" y="10261"/>
                    <a:pt x="24356" y="10265"/>
                  </a:cubicBezTo>
                  <a:cubicBezTo>
                    <a:pt x="23567" y="10265"/>
                    <a:pt x="22831" y="10475"/>
                    <a:pt x="22147" y="10896"/>
                  </a:cubicBezTo>
                  <a:cubicBezTo>
                    <a:pt x="22042" y="10949"/>
                    <a:pt x="21884" y="10949"/>
                    <a:pt x="21831" y="11001"/>
                  </a:cubicBezTo>
                  <a:cubicBezTo>
                    <a:pt x="21515" y="10212"/>
                    <a:pt x="21042" y="9581"/>
                    <a:pt x="20463" y="8950"/>
                  </a:cubicBezTo>
                  <a:cubicBezTo>
                    <a:pt x="20043" y="8634"/>
                    <a:pt x="19569" y="8319"/>
                    <a:pt x="19201" y="8056"/>
                  </a:cubicBezTo>
                  <a:cubicBezTo>
                    <a:pt x="18412" y="7582"/>
                    <a:pt x="17623" y="7372"/>
                    <a:pt x="16781" y="7319"/>
                  </a:cubicBezTo>
                  <a:cubicBezTo>
                    <a:pt x="16834" y="6846"/>
                    <a:pt x="16886" y="6425"/>
                    <a:pt x="16834" y="5951"/>
                  </a:cubicBezTo>
                  <a:cubicBezTo>
                    <a:pt x="16781" y="5425"/>
                    <a:pt x="16623" y="4899"/>
                    <a:pt x="16571" y="4373"/>
                  </a:cubicBezTo>
                  <a:cubicBezTo>
                    <a:pt x="16255" y="3321"/>
                    <a:pt x="15729" y="2479"/>
                    <a:pt x="14992" y="1690"/>
                  </a:cubicBezTo>
                  <a:cubicBezTo>
                    <a:pt x="14572" y="1322"/>
                    <a:pt x="14151" y="1007"/>
                    <a:pt x="13730" y="743"/>
                  </a:cubicBezTo>
                  <a:cubicBezTo>
                    <a:pt x="12814" y="262"/>
                    <a:pt x="11943" y="0"/>
                    <a:pt x="10913" y="0"/>
                  </a:cubicBezTo>
                  <a:close/>
                </a:path>
              </a:pathLst>
            </a:custGeom>
            <a:solidFill>
              <a:srgbClr val="7BB8EF">
                <a:alpha val="34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41" name="Google Shape;6541;p42"/>
            <p:cNvSpPr/>
            <p:nvPr/>
          </p:nvSpPr>
          <p:spPr>
            <a:xfrm>
              <a:off x="8474119" y="980825"/>
              <a:ext cx="378161" cy="192025"/>
            </a:xfrm>
            <a:custGeom>
              <a:avLst/>
              <a:gdLst/>
              <a:ahLst/>
              <a:cxnLst/>
              <a:rect l="l" t="t" r="r" b="b"/>
              <a:pathLst>
                <a:path w="14993" h="7681" extrusionOk="0">
                  <a:moveTo>
                    <a:pt x="6313" y="0"/>
                  </a:moveTo>
                  <a:cubicBezTo>
                    <a:pt x="5734" y="0"/>
                    <a:pt x="5208" y="105"/>
                    <a:pt x="4682" y="421"/>
                  </a:cubicBezTo>
                  <a:cubicBezTo>
                    <a:pt x="4156" y="631"/>
                    <a:pt x="3682" y="947"/>
                    <a:pt x="3314" y="1368"/>
                  </a:cubicBezTo>
                  <a:cubicBezTo>
                    <a:pt x="2841" y="1736"/>
                    <a:pt x="2578" y="2262"/>
                    <a:pt x="2420" y="2893"/>
                  </a:cubicBezTo>
                  <a:cubicBezTo>
                    <a:pt x="2157" y="3419"/>
                    <a:pt x="2052" y="3998"/>
                    <a:pt x="2104" y="4577"/>
                  </a:cubicBezTo>
                  <a:cubicBezTo>
                    <a:pt x="2104" y="4734"/>
                    <a:pt x="2157" y="4892"/>
                    <a:pt x="2157" y="5050"/>
                  </a:cubicBezTo>
                  <a:cubicBezTo>
                    <a:pt x="2104" y="5103"/>
                    <a:pt x="2052" y="5103"/>
                    <a:pt x="1894" y="5155"/>
                  </a:cubicBezTo>
                  <a:cubicBezTo>
                    <a:pt x="1526" y="5313"/>
                    <a:pt x="1105" y="5576"/>
                    <a:pt x="842" y="5892"/>
                  </a:cubicBezTo>
                  <a:cubicBezTo>
                    <a:pt x="526" y="6207"/>
                    <a:pt x="316" y="6628"/>
                    <a:pt x="211" y="6996"/>
                  </a:cubicBezTo>
                  <a:cubicBezTo>
                    <a:pt x="53" y="7207"/>
                    <a:pt x="0" y="7470"/>
                    <a:pt x="0" y="7680"/>
                  </a:cubicBezTo>
                  <a:lnTo>
                    <a:pt x="14993" y="7680"/>
                  </a:lnTo>
                  <a:lnTo>
                    <a:pt x="14993" y="7628"/>
                  </a:lnTo>
                  <a:cubicBezTo>
                    <a:pt x="14993" y="7417"/>
                    <a:pt x="14940" y="7259"/>
                    <a:pt x="14940" y="7102"/>
                  </a:cubicBezTo>
                  <a:cubicBezTo>
                    <a:pt x="14677" y="6365"/>
                    <a:pt x="14309" y="5681"/>
                    <a:pt x="13783" y="5155"/>
                  </a:cubicBezTo>
                  <a:cubicBezTo>
                    <a:pt x="13414" y="4997"/>
                    <a:pt x="13099" y="4734"/>
                    <a:pt x="12836" y="4524"/>
                  </a:cubicBezTo>
                  <a:cubicBezTo>
                    <a:pt x="12257" y="4208"/>
                    <a:pt x="11573" y="3998"/>
                    <a:pt x="10942" y="3998"/>
                  </a:cubicBezTo>
                  <a:cubicBezTo>
                    <a:pt x="10889" y="3682"/>
                    <a:pt x="10784" y="3314"/>
                    <a:pt x="10732" y="3051"/>
                  </a:cubicBezTo>
                  <a:cubicBezTo>
                    <a:pt x="10468" y="2367"/>
                    <a:pt x="10100" y="1683"/>
                    <a:pt x="9522" y="1157"/>
                  </a:cubicBezTo>
                  <a:cubicBezTo>
                    <a:pt x="9206" y="947"/>
                    <a:pt x="8943" y="684"/>
                    <a:pt x="8627" y="473"/>
                  </a:cubicBezTo>
                  <a:cubicBezTo>
                    <a:pt x="7891" y="105"/>
                    <a:pt x="7154" y="0"/>
                    <a:pt x="6313" y="0"/>
                  </a:cubicBezTo>
                  <a:close/>
                </a:path>
              </a:pathLst>
            </a:custGeom>
            <a:solidFill>
              <a:srgbClr val="7BB8EF">
                <a:alpha val="34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42" name="Google Shape;6542;p42"/>
            <p:cNvSpPr/>
            <p:nvPr/>
          </p:nvSpPr>
          <p:spPr>
            <a:xfrm>
              <a:off x="7352178" y="3183975"/>
              <a:ext cx="848747" cy="402790"/>
            </a:xfrm>
            <a:custGeom>
              <a:avLst/>
              <a:gdLst/>
              <a:ahLst/>
              <a:cxnLst/>
              <a:rect l="l" t="t" r="r" b="b"/>
              <a:pathLst>
                <a:path w="24725" h="10627" extrusionOk="0">
                  <a:moveTo>
                    <a:pt x="7312" y="0"/>
                  </a:moveTo>
                  <a:cubicBezTo>
                    <a:pt x="6681" y="0"/>
                    <a:pt x="6050" y="210"/>
                    <a:pt x="5471" y="473"/>
                  </a:cubicBezTo>
                  <a:cubicBezTo>
                    <a:pt x="4892" y="631"/>
                    <a:pt x="4366" y="1052"/>
                    <a:pt x="3893" y="1526"/>
                  </a:cubicBezTo>
                  <a:cubicBezTo>
                    <a:pt x="3420" y="1946"/>
                    <a:pt x="3104" y="2578"/>
                    <a:pt x="2894" y="3156"/>
                  </a:cubicBezTo>
                  <a:cubicBezTo>
                    <a:pt x="2630" y="3735"/>
                    <a:pt x="2525" y="4419"/>
                    <a:pt x="2578" y="5050"/>
                  </a:cubicBezTo>
                  <a:cubicBezTo>
                    <a:pt x="2630" y="5471"/>
                    <a:pt x="2736" y="5892"/>
                    <a:pt x="2788" y="6313"/>
                  </a:cubicBezTo>
                  <a:cubicBezTo>
                    <a:pt x="2999" y="6891"/>
                    <a:pt x="3262" y="7417"/>
                    <a:pt x="3630" y="7891"/>
                  </a:cubicBezTo>
                  <a:cubicBezTo>
                    <a:pt x="3157" y="7943"/>
                    <a:pt x="2736" y="8101"/>
                    <a:pt x="2262" y="8259"/>
                  </a:cubicBezTo>
                  <a:cubicBezTo>
                    <a:pt x="1736" y="8469"/>
                    <a:pt x="1263" y="8785"/>
                    <a:pt x="895" y="9258"/>
                  </a:cubicBezTo>
                  <a:cubicBezTo>
                    <a:pt x="474" y="9679"/>
                    <a:pt x="211" y="10100"/>
                    <a:pt x="0" y="10626"/>
                  </a:cubicBezTo>
                  <a:lnTo>
                    <a:pt x="24725" y="10626"/>
                  </a:lnTo>
                  <a:cubicBezTo>
                    <a:pt x="24462" y="10048"/>
                    <a:pt x="24093" y="9521"/>
                    <a:pt x="23620" y="9048"/>
                  </a:cubicBezTo>
                  <a:cubicBezTo>
                    <a:pt x="23304" y="8785"/>
                    <a:pt x="22883" y="8522"/>
                    <a:pt x="22568" y="8364"/>
                  </a:cubicBezTo>
                  <a:cubicBezTo>
                    <a:pt x="21779" y="7943"/>
                    <a:pt x="20937" y="7733"/>
                    <a:pt x="19990" y="7733"/>
                  </a:cubicBezTo>
                  <a:cubicBezTo>
                    <a:pt x="19622" y="7733"/>
                    <a:pt x="19201" y="7838"/>
                    <a:pt x="18885" y="7943"/>
                  </a:cubicBezTo>
                  <a:cubicBezTo>
                    <a:pt x="18833" y="7680"/>
                    <a:pt x="18833" y="7417"/>
                    <a:pt x="18780" y="7154"/>
                  </a:cubicBezTo>
                  <a:cubicBezTo>
                    <a:pt x="18517" y="6365"/>
                    <a:pt x="18096" y="5629"/>
                    <a:pt x="17465" y="5103"/>
                  </a:cubicBezTo>
                  <a:cubicBezTo>
                    <a:pt x="17097" y="4840"/>
                    <a:pt x="16781" y="4682"/>
                    <a:pt x="16466" y="4419"/>
                  </a:cubicBezTo>
                  <a:cubicBezTo>
                    <a:pt x="15677" y="3998"/>
                    <a:pt x="14887" y="3788"/>
                    <a:pt x="13941" y="3788"/>
                  </a:cubicBezTo>
                  <a:cubicBezTo>
                    <a:pt x="13362" y="3788"/>
                    <a:pt x="12888" y="3945"/>
                    <a:pt x="12362" y="4156"/>
                  </a:cubicBezTo>
                  <a:cubicBezTo>
                    <a:pt x="12310" y="3893"/>
                    <a:pt x="12310" y="3682"/>
                    <a:pt x="12257" y="3419"/>
                  </a:cubicBezTo>
                  <a:cubicBezTo>
                    <a:pt x="11994" y="2630"/>
                    <a:pt x="11521" y="1894"/>
                    <a:pt x="10942" y="1315"/>
                  </a:cubicBezTo>
                  <a:cubicBezTo>
                    <a:pt x="10626" y="1052"/>
                    <a:pt x="10258" y="789"/>
                    <a:pt x="9890" y="579"/>
                  </a:cubicBezTo>
                  <a:cubicBezTo>
                    <a:pt x="9101" y="210"/>
                    <a:pt x="8259" y="0"/>
                    <a:pt x="7312" y="0"/>
                  </a:cubicBezTo>
                  <a:close/>
                </a:path>
              </a:pathLst>
            </a:custGeom>
            <a:solidFill>
              <a:srgbClr val="7BB8EF">
                <a:alpha val="34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543" name="Google Shape;6543;p42"/>
          <p:cNvGrpSpPr/>
          <p:nvPr/>
        </p:nvGrpSpPr>
        <p:grpSpPr>
          <a:xfrm>
            <a:off x="-2280" y="-11449"/>
            <a:ext cx="12192214" cy="6882076"/>
            <a:chOff x="-2000" y="-12625"/>
            <a:chExt cx="10692000" cy="7589400"/>
          </a:xfrm>
        </p:grpSpPr>
        <p:sp>
          <p:nvSpPr>
            <p:cNvPr id="6544" name="Google Shape;6544;p42"/>
            <p:cNvSpPr/>
            <p:nvPr/>
          </p:nvSpPr>
          <p:spPr>
            <a:xfrm>
              <a:off x="-2000" y="-12625"/>
              <a:ext cx="10692000" cy="7589400"/>
            </a:xfrm>
            <a:prstGeom prst="frame">
              <a:avLst>
                <a:gd name="adj1" fmla="val 5431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6545" name="Google Shape;6545;p42"/>
            <p:cNvGrpSpPr/>
            <p:nvPr/>
          </p:nvGrpSpPr>
          <p:grpSpPr>
            <a:xfrm rot="10800000" flipH="1">
              <a:off x="541072" y="7200946"/>
              <a:ext cx="9609875" cy="285829"/>
              <a:chOff x="471460" y="61396"/>
              <a:chExt cx="9609875" cy="285829"/>
            </a:xfrm>
          </p:grpSpPr>
          <p:grpSp>
            <p:nvGrpSpPr>
              <p:cNvPr id="6546" name="Google Shape;6546;p42"/>
              <p:cNvGrpSpPr/>
              <p:nvPr/>
            </p:nvGrpSpPr>
            <p:grpSpPr>
              <a:xfrm>
                <a:off x="471460" y="61396"/>
                <a:ext cx="8862425" cy="285829"/>
                <a:chOff x="395260" y="61396"/>
                <a:chExt cx="8862425" cy="285829"/>
              </a:xfrm>
            </p:grpSpPr>
            <p:grpSp>
              <p:nvGrpSpPr>
                <p:cNvPr id="6547" name="Google Shape;6547;p42"/>
                <p:cNvGrpSpPr/>
                <p:nvPr/>
              </p:nvGrpSpPr>
              <p:grpSpPr>
                <a:xfrm rot="5400000">
                  <a:off x="8465008" y="-445452"/>
                  <a:ext cx="278654" cy="1306700"/>
                  <a:chOff x="73845" y="3561500"/>
                  <a:chExt cx="278654" cy="1306700"/>
                </a:xfrm>
              </p:grpSpPr>
              <p:grpSp>
                <p:nvGrpSpPr>
                  <p:cNvPr id="6548" name="Google Shape;6548;p42"/>
                  <p:cNvGrpSpPr/>
                  <p:nvPr/>
                </p:nvGrpSpPr>
                <p:grpSpPr>
                  <a:xfrm>
                    <a:off x="179620" y="39543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6549" name="Google Shape;6549;p42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6550" name="Google Shape;6550;p42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6551" name="Google Shape;6551;p42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6552" name="Google Shape;6552;p42"/>
                  <p:cNvGrpSpPr/>
                  <p:nvPr/>
                </p:nvGrpSpPr>
                <p:grpSpPr>
                  <a:xfrm>
                    <a:off x="116495" y="43471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6553" name="Google Shape;6553;p42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6554" name="Google Shape;6554;p42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6555" name="Google Shape;6555;p42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6556" name="Google Shape;6556;p42"/>
                  <p:cNvGrpSpPr/>
                  <p:nvPr/>
                </p:nvGrpSpPr>
                <p:grpSpPr>
                  <a:xfrm>
                    <a:off x="213170" y="47399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6557" name="Google Shape;6557;p42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6558" name="Google Shape;6558;p42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6559" name="Google Shape;6559;p42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6560" name="Google Shape;6560;p42"/>
                  <p:cNvGrpSpPr/>
                  <p:nvPr/>
                </p:nvGrpSpPr>
                <p:grpSpPr>
                  <a:xfrm>
                    <a:off x="73845" y="35615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6561" name="Google Shape;6561;p42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6562" name="Google Shape;6562;p42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6563" name="Google Shape;6563;p42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</p:grpSp>
            </p:grpSp>
            <p:grpSp>
              <p:nvGrpSpPr>
                <p:cNvPr id="6564" name="Google Shape;6564;p42"/>
                <p:cNvGrpSpPr/>
                <p:nvPr/>
              </p:nvGrpSpPr>
              <p:grpSpPr>
                <a:xfrm rot="5400000">
                  <a:off x="3923120" y="-3466465"/>
                  <a:ext cx="285829" cy="7341550"/>
                  <a:chOff x="73845" y="36500"/>
                  <a:chExt cx="285829" cy="7341550"/>
                </a:xfrm>
              </p:grpSpPr>
              <p:grpSp>
                <p:nvGrpSpPr>
                  <p:cNvPr id="6565" name="Google Shape;6565;p42"/>
                  <p:cNvGrpSpPr/>
                  <p:nvPr/>
                </p:nvGrpSpPr>
                <p:grpSpPr>
                  <a:xfrm>
                    <a:off x="73845" y="4538300"/>
                    <a:ext cx="285829" cy="2839750"/>
                    <a:chOff x="73845" y="3561500"/>
                    <a:chExt cx="285829" cy="2839750"/>
                  </a:xfrm>
                </p:grpSpPr>
                <p:grpSp>
                  <p:nvGrpSpPr>
                    <p:cNvPr id="6566" name="Google Shape;6566;p42"/>
                    <p:cNvGrpSpPr/>
                    <p:nvPr/>
                  </p:nvGrpSpPr>
                  <p:grpSpPr>
                    <a:xfrm>
                      <a:off x="73845" y="3561500"/>
                      <a:ext cx="278654" cy="1306700"/>
                      <a:chOff x="73845" y="3561500"/>
                      <a:chExt cx="278654" cy="1306700"/>
                    </a:xfrm>
                  </p:grpSpPr>
                  <p:grpSp>
                    <p:nvGrpSpPr>
                      <p:cNvPr id="6567" name="Google Shape;6567;p42"/>
                      <p:cNvGrpSpPr/>
                      <p:nvPr/>
                    </p:nvGrpSpPr>
                    <p:grpSpPr>
                      <a:xfrm>
                        <a:off x="179620" y="39543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6568" name="Google Shape;6568;p42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6569" name="Google Shape;6569;p42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6570" name="Google Shape;6570;p42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</p:grpSp>
                  <p:grpSp>
                    <p:nvGrpSpPr>
                      <p:cNvPr id="6571" name="Google Shape;6571;p42"/>
                      <p:cNvGrpSpPr/>
                      <p:nvPr/>
                    </p:nvGrpSpPr>
                    <p:grpSpPr>
                      <a:xfrm>
                        <a:off x="116495" y="43471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6572" name="Google Shape;6572;p42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6573" name="Google Shape;6573;p42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6574" name="Google Shape;6574;p42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</p:grpSp>
                  <p:grpSp>
                    <p:nvGrpSpPr>
                      <p:cNvPr id="6575" name="Google Shape;6575;p42"/>
                      <p:cNvGrpSpPr/>
                      <p:nvPr/>
                    </p:nvGrpSpPr>
                    <p:grpSpPr>
                      <a:xfrm>
                        <a:off x="213170" y="47399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6576" name="Google Shape;6576;p42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6577" name="Google Shape;6577;p42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6578" name="Google Shape;6578;p42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</p:grpSp>
                  <p:grpSp>
                    <p:nvGrpSpPr>
                      <p:cNvPr id="6579" name="Google Shape;6579;p42"/>
                      <p:cNvGrpSpPr/>
                      <p:nvPr/>
                    </p:nvGrpSpPr>
                    <p:grpSpPr>
                      <a:xfrm>
                        <a:off x="73845" y="35615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6580" name="Google Shape;6580;p42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6581" name="Google Shape;6581;p42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6582" name="Google Shape;6582;p42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</p:grpSp>
                </p:grpSp>
                <p:grpSp>
                  <p:nvGrpSpPr>
                    <p:cNvPr id="6583" name="Google Shape;6583;p42"/>
                    <p:cNvGrpSpPr/>
                    <p:nvPr/>
                  </p:nvGrpSpPr>
                  <p:grpSpPr>
                    <a:xfrm>
                      <a:off x="81020" y="5094550"/>
                      <a:ext cx="278654" cy="1306700"/>
                      <a:chOff x="73845" y="3561500"/>
                      <a:chExt cx="278654" cy="1306700"/>
                    </a:xfrm>
                  </p:grpSpPr>
                  <p:grpSp>
                    <p:nvGrpSpPr>
                      <p:cNvPr id="6584" name="Google Shape;6584;p42"/>
                      <p:cNvGrpSpPr/>
                      <p:nvPr/>
                    </p:nvGrpSpPr>
                    <p:grpSpPr>
                      <a:xfrm>
                        <a:off x="179620" y="39543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6585" name="Google Shape;6585;p42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6586" name="Google Shape;6586;p42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6587" name="Google Shape;6587;p42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</p:grpSp>
                  <p:grpSp>
                    <p:nvGrpSpPr>
                      <p:cNvPr id="6588" name="Google Shape;6588;p42"/>
                      <p:cNvGrpSpPr/>
                      <p:nvPr/>
                    </p:nvGrpSpPr>
                    <p:grpSpPr>
                      <a:xfrm>
                        <a:off x="116495" y="43471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6589" name="Google Shape;6589;p42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6590" name="Google Shape;6590;p42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6591" name="Google Shape;6591;p42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</p:grpSp>
                  <p:grpSp>
                    <p:nvGrpSpPr>
                      <p:cNvPr id="6592" name="Google Shape;6592;p42"/>
                      <p:cNvGrpSpPr/>
                      <p:nvPr/>
                    </p:nvGrpSpPr>
                    <p:grpSpPr>
                      <a:xfrm>
                        <a:off x="213170" y="47399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6593" name="Google Shape;6593;p42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6594" name="Google Shape;6594;p42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6595" name="Google Shape;6595;p42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</p:grpSp>
                  <p:grpSp>
                    <p:nvGrpSpPr>
                      <p:cNvPr id="6596" name="Google Shape;6596;p42"/>
                      <p:cNvGrpSpPr/>
                      <p:nvPr/>
                    </p:nvGrpSpPr>
                    <p:grpSpPr>
                      <a:xfrm>
                        <a:off x="73845" y="35615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6597" name="Google Shape;6597;p42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6598" name="Google Shape;6598;p42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6599" name="Google Shape;6599;p42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</p:grpSp>
                </p:grpSp>
              </p:grpSp>
              <p:grpSp>
                <p:nvGrpSpPr>
                  <p:cNvPr id="6600" name="Google Shape;6600;p42"/>
                  <p:cNvGrpSpPr/>
                  <p:nvPr/>
                </p:nvGrpSpPr>
                <p:grpSpPr>
                  <a:xfrm>
                    <a:off x="73845" y="1524775"/>
                    <a:ext cx="285829" cy="2839750"/>
                    <a:chOff x="73845" y="3561500"/>
                    <a:chExt cx="285829" cy="2839750"/>
                  </a:xfrm>
                </p:grpSpPr>
                <p:grpSp>
                  <p:nvGrpSpPr>
                    <p:cNvPr id="6601" name="Google Shape;6601;p42"/>
                    <p:cNvGrpSpPr/>
                    <p:nvPr/>
                  </p:nvGrpSpPr>
                  <p:grpSpPr>
                    <a:xfrm>
                      <a:off x="73845" y="3561500"/>
                      <a:ext cx="278654" cy="1306700"/>
                      <a:chOff x="73845" y="3561500"/>
                      <a:chExt cx="278654" cy="1306700"/>
                    </a:xfrm>
                  </p:grpSpPr>
                  <p:grpSp>
                    <p:nvGrpSpPr>
                      <p:cNvPr id="6602" name="Google Shape;6602;p42"/>
                      <p:cNvGrpSpPr/>
                      <p:nvPr/>
                    </p:nvGrpSpPr>
                    <p:grpSpPr>
                      <a:xfrm>
                        <a:off x="179620" y="39543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6603" name="Google Shape;6603;p42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6604" name="Google Shape;6604;p42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6605" name="Google Shape;6605;p42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</p:grpSp>
                  <p:grpSp>
                    <p:nvGrpSpPr>
                      <p:cNvPr id="6606" name="Google Shape;6606;p42"/>
                      <p:cNvGrpSpPr/>
                      <p:nvPr/>
                    </p:nvGrpSpPr>
                    <p:grpSpPr>
                      <a:xfrm>
                        <a:off x="116495" y="43471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6607" name="Google Shape;6607;p42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6608" name="Google Shape;6608;p42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6609" name="Google Shape;6609;p42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</p:grpSp>
                  <p:grpSp>
                    <p:nvGrpSpPr>
                      <p:cNvPr id="6610" name="Google Shape;6610;p42"/>
                      <p:cNvGrpSpPr/>
                      <p:nvPr/>
                    </p:nvGrpSpPr>
                    <p:grpSpPr>
                      <a:xfrm>
                        <a:off x="213170" y="47399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6611" name="Google Shape;6611;p42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6612" name="Google Shape;6612;p42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6613" name="Google Shape;6613;p42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</p:grpSp>
                  <p:grpSp>
                    <p:nvGrpSpPr>
                      <p:cNvPr id="6614" name="Google Shape;6614;p42"/>
                      <p:cNvGrpSpPr/>
                      <p:nvPr/>
                    </p:nvGrpSpPr>
                    <p:grpSpPr>
                      <a:xfrm>
                        <a:off x="73845" y="35615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6615" name="Google Shape;6615;p42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6616" name="Google Shape;6616;p42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6617" name="Google Shape;6617;p42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</p:grpSp>
                </p:grpSp>
                <p:grpSp>
                  <p:nvGrpSpPr>
                    <p:cNvPr id="6618" name="Google Shape;6618;p42"/>
                    <p:cNvGrpSpPr/>
                    <p:nvPr/>
                  </p:nvGrpSpPr>
                  <p:grpSpPr>
                    <a:xfrm>
                      <a:off x="81020" y="5094550"/>
                      <a:ext cx="278654" cy="1306700"/>
                      <a:chOff x="73845" y="3561500"/>
                      <a:chExt cx="278654" cy="1306700"/>
                    </a:xfrm>
                  </p:grpSpPr>
                  <p:grpSp>
                    <p:nvGrpSpPr>
                      <p:cNvPr id="6619" name="Google Shape;6619;p42"/>
                      <p:cNvGrpSpPr/>
                      <p:nvPr/>
                    </p:nvGrpSpPr>
                    <p:grpSpPr>
                      <a:xfrm>
                        <a:off x="179620" y="39543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6620" name="Google Shape;6620;p42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6621" name="Google Shape;6621;p42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6622" name="Google Shape;6622;p42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</p:grpSp>
                  <p:grpSp>
                    <p:nvGrpSpPr>
                      <p:cNvPr id="6623" name="Google Shape;6623;p42"/>
                      <p:cNvGrpSpPr/>
                      <p:nvPr/>
                    </p:nvGrpSpPr>
                    <p:grpSpPr>
                      <a:xfrm>
                        <a:off x="116495" y="43471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6624" name="Google Shape;6624;p42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6625" name="Google Shape;6625;p42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6626" name="Google Shape;6626;p42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</p:grpSp>
                  <p:grpSp>
                    <p:nvGrpSpPr>
                      <p:cNvPr id="6627" name="Google Shape;6627;p42"/>
                      <p:cNvGrpSpPr/>
                      <p:nvPr/>
                    </p:nvGrpSpPr>
                    <p:grpSpPr>
                      <a:xfrm>
                        <a:off x="213170" y="47399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6628" name="Google Shape;6628;p42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6629" name="Google Shape;6629;p42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6630" name="Google Shape;6630;p42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</p:grpSp>
                  <p:grpSp>
                    <p:nvGrpSpPr>
                      <p:cNvPr id="6631" name="Google Shape;6631;p42"/>
                      <p:cNvGrpSpPr/>
                      <p:nvPr/>
                    </p:nvGrpSpPr>
                    <p:grpSpPr>
                      <a:xfrm>
                        <a:off x="73845" y="35615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6632" name="Google Shape;6632;p42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6633" name="Google Shape;6633;p42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6634" name="Google Shape;6634;p42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</p:grpSp>
                </p:grpSp>
              </p:grpSp>
              <p:grpSp>
                <p:nvGrpSpPr>
                  <p:cNvPr id="6635" name="Google Shape;6635;p42"/>
                  <p:cNvGrpSpPr/>
                  <p:nvPr/>
                </p:nvGrpSpPr>
                <p:grpSpPr>
                  <a:xfrm>
                    <a:off x="81020" y="36500"/>
                    <a:ext cx="278654" cy="1306700"/>
                    <a:chOff x="73845" y="3561500"/>
                    <a:chExt cx="278654" cy="1306700"/>
                  </a:xfrm>
                </p:grpSpPr>
                <p:grpSp>
                  <p:nvGrpSpPr>
                    <p:cNvPr id="6636" name="Google Shape;6636;p42"/>
                    <p:cNvGrpSpPr/>
                    <p:nvPr/>
                  </p:nvGrpSpPr>
                  <p:grpSpPr>
                    <a:xfrm>
                      <a:off x="179620" y="39543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6637" name="Google Shape;6637;p42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6638" name="Google Shape;6638;p42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6639" name="Google Shape;6639;p42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</p:grpSp>
                <p:grpSp>
                  <p:nvGrpSpPr>
                    <p:cNvPr id="6640" name="Google Shape;6640;p42"/>
                    <p:cNvGrpSpPr/>
                    <p:nvPr/>
                  </p:nvGrpSpPr>
                  <p:grpSpPr>
                    <a:xfrm>
                      <a:off x="116495" y="43471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6641" name="Google Shape;6641;p42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6642" name="Google Shape;6642;p42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6643" name="Google Shape;6643;p42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</p:grpSp>
                <p:grpSp>
                  <p:nvGrpSpPr>
                    <p:cNvPr id="6644" name="Google Shape;6644;p42"/>
                    <p:cNvGrpSpPr/>
                    <p:nvPr/>
                  </p:nvGrpSpPr>
                  <p:grpSpPr>
                    <a:xfrm>
                      <a:off x="213170" y="47399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6645" name="Google Shape;6645;p42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6646" name="Google Shape;6646;p42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6647" name="Google Shape;6647;p42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</p:grpSp>
                <p:grpSp>
                  <p:nvGrpSpPr>
                    <p:cNvPr id="6648" name="Google Shape;6648;p42"/>
                    <p:cNvGrpSpPr/>
                    <p:nvPr/>
                  </p:nvGrpSpPr>
                  <p:grpSpPr>
                    <a:xfrm>
                      <a:off x="73845" y="35615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6649" name="Google Shape;6649;p42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6650" name="Google Shape;6650;p42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6651" name="Google Shape;6651;p42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</p:grpSp>
              </p:grpSp>
            </p:grpSp>
          </p:grpSp>
          <p:grpSp>
            <p:nvGrpSpPr>
              <p:cNvPr id="6652" name="Google Shape;6652;p42"/>
              <p:cNvGrpSpPr/>
              <p:nvPr/>
            </p:nvGrpSpPr>
            <p:grpSpPr>
              <a:xfrm rot="5400000">
                <a:off x="9702783" y="-38502"/>
                <a:ext cx="236004" cy="521100"/>
                <a:chOff x="116495" y="4347100"/>
                <a:chExt cx="236004" cy="521100"/>
              </a:xfrm>
            </p:grpSpPr>
            <p:grpSp>
              <p:nvGrpSpPr>
                <p:cNvPr id="6653" name="Google Shape;6653;p42"/>
                <p:cNvGrpSpPr/>
                <p:nvPr/>
              </p:nvGrpSpPr>
              <p:grpSpPr>
                <a:xfrm>
                  <a:off x="116495" y="4347100"/>
                  <a:ext cx="139329" cy="128300"/>
                  <a:chOff x="732600" y="1890325"/>
                  <a:chExt cx="138100" cy="128300"/>
                </a:xfrm>
              </p:grpSpPr>
              <p:sp>
                <p:nvSpPr>
                  <p:cNvPr id="6654" name="Google Shape;6654;p42"/>
                  <p:cNvSpPr/>
                  <p:nvPr/>
                </p:nvSpPr>
                <p:spPr>
                  <a:xfrm>
                    <a:off x="732600" y="1890325"/>
                    <a:ext cx="138100" cy="127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24" h="5101" extrusionOk="0">
                        <a:moveTo>
                          <a:pt x="1431" y="1"/>
                        </a:moveTo>
                        <a:cubicBezTo>
                          <a:pt x="1188" y="1"/>
                          <a:pt x="1025" y="229"/>
                          <a:pt x="1105" y="548"/>
                        </a:cubicBezTo>
                        <a:lnTo>
                          <a:pt x="1368" y="1916"/>
                        </a:lnTo>
                        <a:lnTo>
                          <a:pt x="263" y="2758"/>
                        </a:lnTo>
                        <a:cubicBezTo>
                          <a:pt x="0" y="2968"/>
                          <a:pt x="158" y="3389"/>
                          <a:pt x="474" y="3442"/>
                        </a:cubicBezTo>
                        <a:lnTo>
                          <a:pt x="1842" y="3547"/>
                        </a:lnTo>
                        <a:lnTo>
                          <a:pt x="2315" y="4862"/>
                        </a:lnTo>
                        <a:cubicBezTo>
                          <a:pt x="2372" y="5004"/>
                          <a:pt x="2537" y="5100"/>
                          <a:pt x="2701" y="5100"/>
                        </a:cubicBezTo>
                        <a:cubicBezTo>
                          <a:pt x="2840" y="5100"/>
                          <a:pt x="2979" y="5031"/>
                          <a:pt x="3052" y="4862"/>
                        </a:cubicBezTo>
                        <a:lnTo>
                          <a:pt x="3630" y="3652"/>
                        </a:lnTo>
                        <a:lnTo>
                          <a:pt x="4998" y="3547"/>
                        </a:lnTo>
                        <a:cubicBezTo>
                          <a:pt x="5314" y="3547"/>
                          <a:pt x="5524" y="3126"/>
                          <a:pt x="5261" y="2916"/>
                        </a:cubicBezTo>
                        <a:lnTo>
                          <a:pt x="4209" y="1969"/>
                        </a:lnTo>
                        <a:lnTo>
                          <a:pt x="4630" y="601"/>
                        </a:lnTo>
                        <a:cubicBezTo>
                          <a:pt x="4716" y="343"/>
                          <a:pt x="4486" y="86"/>
                          <a:pt x="4255" y="86"/>
                        </a:cubicBezTo>
                        <a:cubicBezTo>
                          <a:pt x="4204" y="86"/>
                          <a:pt x="4152" y="99"/>
                          <a:pt x="4104" y="128"/>
                        </a:cubicBezTo>
                        <a:lnTo>
                          <a:pt x="2841" y="864"/>
                        </a:lnTo>
                        <a:lnTo>
                          <a:pt x="1684" y="75"/>
                        </a:lnTo>
                        <a:cubicBezTo>
                          <a:pt x="1595" y="24"/>
                          <a:pt x="1509" y="1"/>
                          <a:pt x="1431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655" name="Google Shape;6655;p42"/>
                  <p:cNvSpPr/>
                  <p:nvPr/>
                </p:nvSpPr>
                <p:spPr>
                  <a:xfrm>
                    <a:off x="802300" y="1893750"/>
                    <a:ext cx="42100" cy="23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4" h="938" extrusionOk="0">
                        <a:moveTo>
                          <a:pt x="1447" y="1"/>
                        </a:moveTo>
                        <a:cubicBezTo>
                          <a:pt x="1377" y="1"/>
                          <a:pt x="1299" y="30"/>
                          <a:pt x="1210" y="96"/>
                        </a:cubicBezTo>
                        <a:lnTo>
                          <a:pt x="1" y="780"/>
                        </a:lnTo>
                        <a:lnTo>
                          <a:pt x="316" y="938"/>
                        </a:lnTo>
                        <a:lnTo>
                          <a:pt x="1684" y="148"/>
                        </a:lnTo>
                        <a:cubicBezTo>
                          <a:pt x="1623" y="57"/>
                          <a:pt x="1544" y="1"/>
                          <a:pt x="1447" y="1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5978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656" name="Google Shape;6656;p42"/>
                  <p:cNvSpPr/>
                  <p:nvPr/>
                </p:nvSpPr>
                <p:spPr>
                  <a:xfrm>
                    <a:off x="732600" y="1892325"/>
                    <a:ext cx="74975" cy="126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99" h="5052" extrusionOk="0">
                        <a:moveTo>
                          <a:pt x="1559" y="0"/>
                        </a:moveTo>
                        <a:cubicBezTo>
                          <a:pt x="1320" y="0"/>
                          <a:pt x="1063" y="218"/>
                          <a:pt x="1105" y="468"/>
                        </a:cubicBezTo>
                        <a:lnTo>
                          <a:pt x="1368" y="1836"/>
                        </a:lnTo>
                        <a:lnTo>
                          <a:pt x="263" y="2678"/>
                        </a:lnTo>
                        <a:cubicBezTo>
                          <a:pt x="0" y="2888"/>
                          <a:pt x="158" y="3362"/>
                          <a:pt x="474" y="3362"/>
                        </a:cubicBezTo>
                        <a:lnTo>
                          <a:pt x="1842" y="3467"/>
                        </a:lnTo>
                        <a:lnTo>
                          <a:pt x="2315" y="4782"/>
                        </a:lnTo>
                        <a:cubicBezTo>
                          <a:pt x="2415" y="4949"/>
                          <a:pt x="2578" y="5052"/>
                          <a:pt x="2738" y="5052"/>
                        </a:cubicBezTo>
                        <a:cubicBezTo>
                          <a:pt x="2830" y="5052"/>
                          <a:pt x="2922" y="5017"/>
                          <a:pt x="2999" y="4940"/>
                        </a:cubicBezTo>
                        <a:cubicBezTo>
                          <a:pt x="2894" y="4887"/>
                          <a:pt x="2841" y="4887"/>
                          <a:pt x="2841" y="4782"/>
                        </a:cubicBezTo>
                        <a:lnTo>
                          <a:pt x="2368" y="3467"/>
                        </a:lnTo>
                        <a:lnTo>
                          <a:pt x="1000" y="3362"/>
                        </a:lnTo>
                        <a:cubicBezTo>
                          <a:pt x="684" y="3309"/>
                          <a:pt x="527" y="2888"/>
                          <a:pt x="790" y="2678"/>
                        </a:cubicBezTo>
                        <a:lnTo>
                          <a:pt x="1894" y="1836"/>
                        </a:lnTo>
                        <a:lnTo>
                          <a:pt x="1631" y="468"/>
                        </a:lnTo>
                        <a:cubicBezTo>
                          <a:pt x="1631" y="311"/>
                          <a:pt x="1631" y="205"/>
                          <a:pt x="1789" y="153"/>
                        </a:cubicBezTo>
                        <a:lnTo>
                          <a:pt x="1736" y="48"/>
                        </a:lnTo>
                        <a:cubicBezTo>
                          <a:pt x="1682" y="15"/>
                          <a:pt x="1621" y="0"/>
                          <a:pt x="1559" y="0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5978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6657" name="Google Shape;6657;p42"/>
                <p:cNvGrpSpPr/>
                <p:nvPr/>
              </p:nvGrpSpPr>
              <p:grpSpPr>
                <a:xfrm>
                  <a:off x="213170" y="4739900"/>
                  <a:ext cx="139329" cy="128300"/>
                  <a:chOff x="732600" y="1890325"/>
                  <a:chExt cx="138100" cy="128300"/>
                </a:xfrm>
              </p:grpSpPr>
              <p:sp>
                <p:nvSpPr>
                  <p:cNvPr id="6658" name="Google Shape;6658;p42"/>
                  <p:cNvSpPr/>
                  <p:nvPr/>
                </p:nvSpPr>
                <p:spPr>
                  <a:xfrm>
                    <a:off x="732600" y="1890325"/>
                    <a:ext cx="138100" cy="127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24" h="5101" extrusionOk="0">
                        <a:moveTo>
                          <a:pt x="1431" y="1"/>
                        </a:moveTo>
                        <a:cubicBezTo>
                          <a:pt x="1188" y="1"/>
                          <a:pt x="1025" y="229"/>
                          <a:pt x="1105" y="548"/>
                        </a:cubicBezTo>
                        <a:lnTo>
                          <a:pt x="1368" y="1916"/>
                        </a:lnTo>
                        <a:lnTo>
                          <a:pt x="263" y="2758"/>
                        </a:lnTo>
                        <a:cubicBezTo>
                          <a:pt x="0" y="2968"/>
                          <a:pt x="158" y="3389"/>
                          <a:pt x="474" y="3442"/>
                        </a:cubicBezTo>
                        <a:lnTo>
                          <a:pt x="1842" y="3547"/>
                        </a:lnTo>
                        <a:lnTo>
                          <a:pt x="2315" y="4862"/>
                        </a:lnTo>
                        <a:cubicBezTo>
                          <a:pt x="2372" y="5004"/>
                          <a:pt x="2537" y="5100"/>
                          <a:pt x="2701" y="5100"/>
                        </a:cubicBezTo>
                        <a:cubicBezTo>
                          <a:pt x="2840" y="5100"/>
                          <a:pt x="2979" y="5031"/>
                          <a:pt x="3052" y="4862"/>
                        </a:cubicBezTo>
                        <a:lnTo>
                          <a:pt x="3630" y="3652"/>
                        </a:lnTo>
                        <a:lnTo>
                          <a:pt x="4998" y="3547"/>
                        </a:lnTo>
                        <a:cubicBezTo>
                          <a:pt x="5314" y="3547"/>
                          <a:pt x="5524" y="3126"/>
                          <a:pt x="5261" y="2916"/>
                        </a:cubicBezTo>
                        <a:lnTo>
                          <a:pt x="4209" y="1969"/>
                        </a:lnTo>
                        <a:lnTo>
                          <a:pt x="4630" y="601"/>
                        </a:lnTo>
                        <a:cubicBezTo>
                          <a:pt x="4716" y="343"/>
                          <a:pt x="4486" y="86"/>
                          <a:pt x="4255" y="86"/>
                        </a:cubicBezTo>
                        <a:cubicBezTo>
                          <a:pt x="4204" y="86"/>
                          <a:pt x="4152" y="99"/>
                          <a:pt x="4104" y="128"/>
                        </a:cubicBezTo>
                        <a:lnTo>
                          <a:pt x="2841" y="864"/>
                        </a:lnTo>
                        <a:lnTo>
                          <a:pt x="1684" y="75"/>
                        </a:lnTo>
                        <a:cubicBezTo>
                          <a:pt x="1595" y="24"/>
                          <a:pt x="1509" y="1"/>
                          <a:pt x="1431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659" name="Google Shape;6659;p42"/>
                  <p:cNvSpPr/>
                  <p:nvPr/>
                </p:nvSpPr>
                <p:spPr>
                  <a:xfrm>
                    <a:off x="802300" y="1893750"/>
                    <a:ext cx="42100" cy="23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4" h="938" extrusionOk="0">
                        <a:moveTo>
                          <a:pt x="1447" y="1"/>
                        </a:moveTo>
                        <a:cubicBezTo>
                          <a:pt x="1377" y="1"/>
                          <a:pt x="1299" y="30"/>
                          <a:pt x="1210" y="96"/>
                        </a:cubicBezTo>
                        <a:lnTo>
                          <a:pt x="1" y="780"/>
                        </a:lnTo>
                        <a:lnTo>
                          <a:pt x="316" y="938"/>
                        </a:lnTo>
                        <a:lnTo>
                          <a:pt x="1684" y="148"/>
                        </a:lnTo>
                        <a:cubicBezTo>
                          <a:pt x="1623" y="57"/>
                          <a:pt x="1544" y="1"/>
                          <a:pt x="1447" y="1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5978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660" name="Google Shape;6660;p42"/>
                  <p:cNvSpPr/>
                  <p:nvPr/>
                </p:nvSpPr>
                <p:spPr>
                  <a:xfrm>
                    <a:off x="732600" y="1892325"/>
                    <a:ext cx="74975" cy="126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99" h="5052" extrusionOk="0">
                        <a:moveTo>
                          <a:pt x="1559" y="0"/>
                        </a:moveTo>
                        <a:cubicBezTo>
                          <a:pt x="1320" y="0"/>
                          <a:pt x="1063" y="218"/>
                          <a:pt x="1105" y="468"/>
                        </a:cubicBezTo>
                        <a:lnTo>
                          <a:pt x="1368" y="1836"/>
                        </a:lnTo>
                        <a:lnTo>
                          <a:pt x="263" y="2678"/>
                        </a:lnTo>
                        <a:cubicBezTo>
                          <a:pt x="0" y="2888"/>
                          <a:pt x="158" y="3362"/>
                          <a:pt x="474" y="3362"/>
                        </a:cubicBezTo>
                        <a:lnTo>
                          <a:pt x="1842" y="3467"/>
                        </a:lnTo>
                        <a:lnTo>
                          <a:pt x="2315" y="4782"/>
                        </a:lnTo>
                        <a:cubicBezTo>
                          <a:pt x="2415" y="4949"/>
                          <a:pt x="2578" y="5052"/>
                          <a:pt x="2738" y="5052"/>
                        </a:cubicBezTo>
                        <a:cubicBezTo>
                          <a:pt x="2830" y="5052"/>
                          <a:pt x="2922" y="5017"/>
                          <a:pt x="2999" y="4940"/>
                        </a:cubicBezTo>
                        <a:cubicBezTo>
                          <a:pt x="2894" y="4887"/>
                          <a:pt x="2841" y="4887"/>
                          <a:pt x="2841" y="4782"/>
                        </a:cubicBezTo>
                        <a:lnTo>
                          <a:pt x="2368" y="3467"/>
                        </a:lnTo>
                        <a:lnTo>
                          <a:pt x="1000" y="3362"/>
                        </a:lnTo>
                        <a:cubicBezTo>
                          <a:pt x="684" y="3309"/>
                          <a:pt x="527" y="2888"/>
                          <a:pt x="790" y="2678"/>
                        </a:cubicBezTo>
                        <a:lnTo>
                          <a:pt x="1894" y="1836"/>
                        </a:lnTo>
                        <a:lnTo>
                          <a:pt x="1631" y="468"/>
                        </a:lnTo>
                        <a:cubicBezTo>
                          <a:pt x="1631" y="311"/>
                          <a:pt x="1631" y="205"/>
                          <a:pt x="1789" y="153"/>
                        </a:cubicBezTo>
                        <a:lnTo>
                          <a:pt x="1736" y="48"/>
                        </a:lnTo>
                        <a:cubicBezTo>
                          <a:pt x="1682" y="15"/>
                          <a:pt x="1621" y="0"/>
                          <a:pt x="1559" y="0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5978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</p:grpSp>
          </p:grpSp>
        </p:grpSp>
        <p:grpSp>
          <p:nvGrpSpPr>
            <p:cNvPr id="6661" name="Google Shape;6661;p42"/>
            <p:cNvGrpSpPr/>
            <p:nvPr/>
          </p:nvGrpSpPr>
          <p:grpSpPr>
            <a:xfrm>
              <a:off x="471460" y="61396"/>
              <a:ext cx="9609875" cy="285829"/>
              <a:chOff x="471460" y="61396"/>
              <a:chExt cx="9609875" cy="285829"/>
            </a:xfrm>
          </p:grpSpPr>
          <p:grpSp>
            <p:nvGrpSpPr>
              <p:cNvPr id="6662" name="Google Shape;6662;p42"/>
              <p:cNvGrpSpPr/>
              <p:nvPr/>
            </p:nvGrpSpPr>
            <p:grpSpPr>
              <a:xfrm>
                <a:off x="471460" y="61396"/>
                <a:ext cx="8862425" cy="285829"/>
                <a:chOff x="395260" y="61396"/>
                <a:chExt cx="8862425" cy="285829"/>
              </a:xfrm>
            </p:grpSpPr>
            <p:grpSp>
              <p:nvGrpSpPr>
                <p:cNvPr id="6663" name="Google Shape;6663;p42"/>
                <p:cNvGrpSpPr/>
                <p:nvPr/>
              </p:nvGrpSpPr>
              <p:grpSpPr>
                <a:xfrm rot="5400000">
                  <a:off x="8465008" y="-445452"/>
                  <a:ext cx="278654" cy="1306700"/>
                  <a:chOff x="73845" y="3561500"/>
                  <a:chExt cx="278654" cy="1306700"/>
                </a:xfrm>
              </p:grpSpPr>
              <p:grpSp>
                <p:nvGrpSpPr>
                  <p:cNvPr id="6664" name="Google Shape;6664;p42"/>
                  <p:cNvGrpSpPr/>
                  <p:nvPr/>
                </p:nvGrpSpPr>
                <p:grpSpPr>
                  <a:xfrm>
                    <a:off x="179620" y="39543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6665" name="Google Shape;6665;p42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6666" name="Google Shape;6666;p42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6667" name="Google Shape;6667;p42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6668" name="Google Shape;6668;p42"/>
                  <p:cNvGrpSpPr/>
                  <p:nvPr/>
                </p:nvGrpSpPr>
                <p:grpSpPr>
                  <a:xfrm>
                    <a:off x="116495" y="43471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6669" name="Google Shape;6669;p42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6670" name="Google Shape;6670;p42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6671" name="Google Shape;6671;p42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6672" name="Google Shape;6672;p42"/>
                  <p:cNvGrpSpPr/>
                  <p:nvPr/>
                </p:nvGrpSpPr>
                <p:grpSpPr>
                  <a:xfrm>
                    <a:off x="213170" y="47399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6673" name="Google Shape;6673;p42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6674" name="Google Shape;6674;p42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6675" name="Google Shape;6675;p42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6676" name="Google Shape;6676;p42"/>
                  <p:cNvGrpSpPr/>
                  <p:nvPr/>
                </p:nvGrpSpPr>
                <p:grpSpPr>
                  <a:xfrm>
                    <a:off x="73845" y="35615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6677" name="Google Shape;6677;p42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6678" name="Google Shape;6678;p42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6679" name="Google Shape;6679;p42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</p:grpSp>
            </p:grpSp>
            <p:grpSp>
              <p:nvGrpSpPr>
                <p:cNvPr id="6680" name="Google Shape;6680;p42"/>
                <p:cNvGrpSpPr/>
                <p:nvPr/>
              </p:nvGrpSpPr>
              <p:grpSpPr>
                <a:xfrm rot="5400000">
                  <a:off x="3923120" y="-3466465"/>
                  <a:ext cx="285829" cy="7341550"/>
                  <a:chOff x="73845" y="36500"/>
                  <a:chExt cx="285829" cy="7341550"/>
                </a:xfrm>
              </p:grpSpPr>
              <p:grpSp>
                <p:nvGrpSpPr>
                  <p:cNvPr id="6681" name="Google Shape;6681;p42"/>
                  <p:cNvGrpSpPr/>
                  <p:nvPr/>
                </p:nvGrpSpPr>
                <p:grpSpPr>
                  <a:xfrm>
                    <a:off x="73845" y="4538300"/>
                    <a:ext cx="285829" cy="2839750"/>
                    <a:chOff x="73845" y="3561500"/>
                    <a:chExt cx="285829" cy="2839750"/>
                  </a:xfrm>
                </p:grpSpPr>
                <p:grpSp>
                  <p:nvGrpSpPr>
                    <p:cNvPr id="6682" name="Google Shape;6682;p42"/>
                    <p:cNvGrpSpPr/>
                    <p:nvPr/>
                  </p:nvGrpSpPr>
                  <p:grpSpPr>
                    <a:xfrm>
                      <a:off x="73845" y="3561500"/>
                      <a:ext cx="278654" cy="1306700"/>
                      <a:chOff x="73845" y="3561500"/>
                      <a:chExt cx="278654" cy="1306700"/>
                    </a:xfrm>
                  </p:grpSpPr>
                  <p:grpSp>
                    <p:nvGrpSpPr>
                      <p:cNvPr id="6683" name="Google Shape;6683;p42"/>
                      <p:cNvGrpSpPr/>
                      <p:nvPr/>
                    </p:nvGrpSpPr>
                    <p:grpSpPr>
                      <a:xfrm>
                        <a:off x="179620" y="39543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6684" name="Google Shape;6684;p42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6685" name="Google Shape;6685;p42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6686" name="Google Shape;6686;p42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</p:grpSp>
                  <p:grpSp>
                    <p:nvGrpSpPr>
                      <p:cNvPr id="6687" name="Google Shape;6687;p42"/>
                      <p:cNvGrpSpPr/>
                      <p:nvPr/>
                    </p:nvGrpSpPr>
                    <p:grpSpPr>
                      <a:xfrm>
                        <a:off x="116495" y="43471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6688" name="Google Shape;6688;p42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6689" name="Google Shape;6689;p42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6690" name="Google Shape;6690;p42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</p:grpSp>
                  <p:grpSp>
                    <p:nvGrpSpPr>
                      <p:cNvPr id="6691" name="Google Shape;6691;p42"/>
                      <p:cNvGrpSpPr/>
                      <p:nvPr/>
                    </p:nvGrpSpPr>
                    <p:grpSpPr>
                      <a:xfrm>
                        <a:off x="213170" y="47399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6692" name="Google Shape;6692;p42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6693" name="Google Shape;6693;p42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6694" name="Google Shape;6694;p42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</p:grpSp>
                  <p:grpSp>
                    <p:nvGrpSpPr>
                      <p:cNvPr id="6695" name="Google Shape;6695;p42"/>
                      <p:cNvGrpSpPr/>
                      <p:nvPr/>
                    </p:nvGrpSpPr>
                    <p:grpSpPr>
                      <a:xfrm>
                        <a:off x="73845" y="35615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6696" name="Google Shape;6696;p42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6697" name="Google Shape;6697;p42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6698" name="Google Shape;6698;p42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</p:grpSp>
                </p:grpSp>
                <p:grpSp>
                  <p:nvGrpSpPr>
                    <p:cNvPr id="6699" name="Google Shape;6699;p42"/>
                    <p:cNvGrpSpPr/>
                    <p:nvPr/>
                  </p:nvGrpSpPr>
                  <p:grpSpPr>
                    <a:xfrm>
                      <a:off x="81020" y="5094550"/>
                      <a:ext cx="278654" cy="1306700"/>
                      <a:chOff x="73845" y="3561500"/>
                      <a:chExt cx="278654" cy="1306700"/>
                    </a:xfrm>
                  </p:grpSpPr>
                  <p:grpSp>
                    <p:nvGrpSpPr>
                      <p:cNvPr id="6700" name="Google Shape;6700;p42"/>
                      <p:cNvGrpSpPr/>
                      <p:nvPr/>
                    </p:nvGrpSpPr>
                    <p:grpSpPr>
                      <a:xfrm>
                        <a:off x="179620" y="39543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6701" name="Google Shape;6701;p42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6702" name="Google Shape;6702;p42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6703" name="Google Shape;6703;p42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</p:grpSp>
                  <p:grpSp>
                    <p:nvGrpSpPr>
                      <p:cNvPr id="6704" name="Google Shape;6704;p42"/>
                      <p:cNvGrpSpPr/>
                      <p:nvPr/>
                    </p:nvGrpSpPr>
                    <p:grpSpPr>
                      <a:xfrm>
                        <a:off x="116495" y="43471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6705" name="Google Shape;6705;p42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6706" name="Google Shape;6706;p42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6707" name="Google Shape;6707;p42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</p:grpSp>
                  <p:grpSp>
                    <p:nvGrpSpPr>
                      <p:cNvPr id="6708" name="Google Shape;6708;p42"/>
                      <p:cNvGrpSpPr/>
                      <p:nvPr/>
                    </p:nvGrpSpPr>
                    <p:grpSpPr>
                      <a:xfrm>
                        <a:off x="213170" y="47399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6709" name="Google Shape;6709;p42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6710" name="Google Shape;6710;p42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6711" name="Google Shape;6711;p42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</p:grpSp>
                  <p:grpSp>
                    <p:nvGrpSpPr>
                      <p:cNvPr id="6712" name="Google Shape;6712;p42"/>
                      <p:cNvGrpSpPr/>
                      <p:nvPr/>
                    </p:nvGrpSpPr>
                    <p:grpSpPr>
                      <a:xfrm>
                        <a:off x="73845" y="35615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6713" name="Google Shape;6713;p42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6714" name="Google Shape;6714;p42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6715" name="Google Shape;6715;p42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</p:grpSp>
                </p:grpSp>
              </p:grpSp>
              <p:grpSp>
                <p:nvGrpSpPr>
                  <p:cNvPr id="6716" name="Google Shape;6716;p42"/>
                  <p:cNvGrpSpPr/>
                  <p:nvPr/>
                </p:nvGrpSpPr>
                <p:grpSpPr>
                  <a:xfrm>
                    <a:off x="73845" y="1524775"/>
                    <a:ext cx="285829" cy="2839750"/>
                    <a:chOff x="73845" y="3561500"/>
                    <a:chExt cx="285829" cy="2839750"/>
                  </a:xfrm>
                </p:grpSpPr>
                <p:grpSp>
                  <p:nvGrpSpPr>
                    <p:cNvPr id="6717" name="Google Shape;6717;p42"/>
                    <p:cNvGrpSpPr/>
                    <p:nvPr/>
                  </p:nvGrpSpPr>
                  <p:grpSpPr>
                    <a:xfrm>
                      <a:off x="73845" y="3561500"/>
                      <a:ext cx="278654" cy="1306700"/>
                      <a:chOff x="73845" y="3561500"/>
                      <a:chExt cx="278654" cy="1306700"/>
                    </a:xfrm>
                  </p:grpSpPr>
                  <p:grpSp>
                    <p:nvGrpSpPr>
                      <p:cNvPr id="6718" name="Google Shape;6718;p42"/>
                      <p:cNvGrpSpPr/>
                      <p:nvPr/>
                    </p:nvGrpSpPr>
                    <p:grpSpPr>
                      <a:xfrm>
                        <a:off x="179620" y="39543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6719" name="Google Shape;6719;p42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6720" name="Google Shape;6720;p42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6721" name="Google Shape;6721;p42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</p:grpSp>
                  <p:grpSp>
                    <p:nvGrpSpPr>
                      <p:cNvPr id="6722" name="Google Shape;6722;p42"/>
                      <p:cNvGrpSpPr/>
                      <p:nvPr/>
                    </p:nvGrpSpPr>
                    <p:grpSpPr>
                      <a:xfrm>
                        <a:off x="116495" y="43471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6723" name="Google Shape;6723;p42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6724" name="Google Shape;6724;p42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6725" name="Google Shape;6725;p42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</p:grpSp>
                  <p:grpSp>
                    <p:nvGrpSpPr>
                      <p:cNvPr id="6726" name="Google Shape;6726;p42"/>
                      <p:cNvGrpSpPr/>
                      <p:nvPr/>
                    </p:nvGrpSpPr>
                    <p:grpSpPr>
                      <a:xfrm>
                        <a:off x="213170" y="47399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6727" name="Google Shape;6727;p42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6728" name="Google Shape;6728;p42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6729" name="Google Shape;6729;p42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</p:grpSp>
                  <p:grpSp>
                    <p:nvGrpSpPr>
                      <p:cNvPr id="6730" name="Google Shape;6730;p42"/>
                      <p:cNvGrpSpPr/>
                      <p:nvPr/>
                    </p:nvGrpSpPr>
                    <p:grpSpPr>
                      <a:xfrm>
                        <a:off x="73845" y="35615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6731" name="Google Shape;6731;p42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6732" name="Google Shape;6732;p42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6733" name="Google Shape;6733;p42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</p:grpSp>
                </p:grpSp>
                <p:grpSp>
                  <p:nvGrpSpPr>
                    <p:cNvPr id="6734" name="Google Shape;6734;p42"/>
                    <p:cNvGrpSpPr/>
                    <p:nvPr/>
                  </p:nvGrpSpPr>
                  <p:grpSpPr>
                    <a:xfrm>
                      <a:off x="81020" y="5094550"/>
                      <a:ext cx="278654" cy="1306700"/>
                      <a:chOff x="73845" y="3561500"/>
                      <a:chExt cx="278654" cy="1306700"/>
                    </a:xfrm>
                  </p:grpSpPr>
                  <p:grpSp>
                    <p:nvGrpSpPr>
                      <p:cNvPr id="6735" name="Google Shape;6735;p42"/>
                      <p:cNvGrpSpPr/>
                      <p:nvPr/>
                    </p:nvGrpSpPr>
                    <p:grpSpPr>
                      <a:xfrm>
                        <a:off x="179620" y="39543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6736" name="Google Shape;6736;p42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6737" name="Google Shape;6737;p42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6738" name="Google Shape;6738;p42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</p:grpSp>
                  <p:grpSp>
                    <p:nvGrpSpPr>
                      <p:cNvPr id="6739" name="Google Shape;6739;p42"/>
                      <p:cNvGrpSpPr/>
                      <p:nvPr/>
                    </p:nvGrpSpPr>
                    <p:grpSpPr>
                      <a:xfrm>
                        <a:off x="116495" y="43471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6740" name="Google Shape;6740;p42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6741" name="Google Shape;6741;p42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6742" name="Google Shape;6742;p42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</p:grpSp>
                  <p:grpSp>
                    <p:nvGrpSpPr>
                      <p:cNvPr id="6743" name="Google Shape;6743;p42"/>
                      <p:cNvGrpSpPr/>
                      <p:nvPr/>
                    </p:nvGrpSpPr>
                    <p:grpSpPr>
                      <a:xfrm>
                        <a:off x="213170" y="47399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6744" name="Google Shape;6744;p42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6745" name="Google Shape;6745;p42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6746" name="Google Shape;6746;p42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</p:grpSp>
                  <p:grpSp>
                    <p:nvGrpSpPr>
                      <p:cNvPr id="6747" name="Google Shape;6747;p42"/>
                      <p:cNvGrpSpPr/>
                      <p:nvPr/>
                    </p:nvGrpSpPr>
                    <p:grpSpPr>
                      <a:xfrm>
                        <a:off x="73845" y="35615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6748" name="Google Shape;6748;p42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6749" name="Google Shape;6749;p42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6750" name="Google Shape;6750;p42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</p:grpSp>
                </p:grpSp>
              </p:grpSp>
              <p:grpSp>
                <p:nvGrpSpPr>
                  <p:cNvPr id="6751" name="Google Shape;6751;p42"/>
                  <p:cNvGrpSpPr/>
                  <p:nvPr/>
                </p:nvGrpSpPr>
                <p:grpSpPr>
                  <a:xfrm>
                    <a:off x="81020" y="36500"/>
                    <a:ext cx="278654" cy="1306700"/>
                    <a:chOff x="73845" y="3561500"/>
                    <a:chExt cx="278654" cy="1306700"/>
                  </a:xfrm>
                </p:grpSpPr>
                <p:grpSp>
                  <p:nvGrpSpPr>
                    <p:cNvPr id="6752" name="Google Shape;6752;p42"/>
                    <p:cNvGrpSpPr/>
                    <p:nvPr/>
                  </p:nvGrpSpPr>
                  <p:grpSpPr>
                    <a:xfrm>
                      <a:off x="179620" y="39543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6753" name="Google Shape;6753;p42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6754" name="Google Shape;6754;p42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6755" name="Google Shape;6755;p42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</p:grpSp>
                <p:grpSp>
                  <p:nvGrpSpPr>
                    <p:cNvPr id="6756" name="Google Shape;6756;p42"/>
                    <p:cNvGrpSpPr/>
                    <p:nvPr/>
                  </p:nvGrpSpPr>
                  <p:grpSpPr>
                    <a:xfrm>
                      <a:off x="116495" y="43471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6757" name="Google Shape;6757;p42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6758" name="Google Shape;6758;p42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6759" name="Google Shape;6759;p42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</p:grpSp>
                <p:grpSp>
                  <p:nvGrpSpPr>
                    <p:cNvPr id="6760" name="Google Shape;6760;p42"/>
                    <p:cNvGrpSpPr/>
                    <p:nvPr/>
                  </p:nvGrpSpPr>
                  <p:grpSpPr>
                    <a:xfrm>
                      <a:off x="213170" y="47399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6761" name="Google Shape;6761;p42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6762" name="Google Shape;6762;p42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6763" name="Google Shape;6763;p42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</p:grpSp>
                <p:grpSp>
                  <p:nvGrpSpPr>
                    <p:cNvPr id="6764" name="Google Shape;6764;p42"/>
                    <p:cNvGrpSpPr/>
                    <p:nvPr/>
                  </p:nvGrpSpPr>
                  <p:grpSpPr>
                    <a:xfrm>
                      <a:off x="73845" y="35615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6765" name="Google Shape;6765;p42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6766" name="Google Shape;6766;p42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6767" name="Google Shape;6767;p42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</p:grpSp>
              </p:grpSp>
            </p:grpSp>
          </p:grpSp>
          <p:grpSp>
            <p:nvGrpSpPr>
              <p:cNvPr id="6768" name="Google Shape;6768;p42"/>
              <p:cNvGrpSpPr/>
              <p:nvPr/>
            </p:nvGrpSpPr>
            <p:grpSpPr>
              <a:xfrm rot="5400000">
                <a:off x="9702783" y="-38502"/>
                <a:ext cx="236004" cy="521100"/>
                <a:chOff x="116495" y="4347100"/>
                <a:chExt cx="236004" cy="521100"/>
              </a:xfrm>
            </p:grpSpPr>
            <p:grpSp>
              <p:nvGrpSpPr>
                <p:cNvPr id="6769" name="Google Shape;6769;p42"/>
                <p:cNvGrpSpPr/>
                <p:nvPr/>
              </p:nvGrpSpPr>
              <p:grpSpPr>
                <a:xfrm>
                  <a:off x="116495" y="4347100"/>
                  <a:ext cx="139329" cy="128300"/>
                  <a:chOff x="732600" y="1890325"/>
                  <a:chExt cx="138100" cy="128300"/>
                </a:xfrm>
              </p:grpSpPr>
              <p:sp>
                <p:nvSpPr>
                  <p:cNvPr id="6770" name="Google Shape;6770;p42"/>
                  <p:cNvSpPr/>
                  <p:nvPr/>
                </p:nvSpPr>
                <p:spPr>
                  <a:xfrm>
                    <a:off x="732600" y="1890325"/>
                    <a:ext cx="138100" cy="127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24" h="5101" extrusionOk="0">
                        <a:moveTo>
                          <a:pt x="1431" y="1"/>
                        </a:moveTo>
                        <a:cubicBezTo>
                          <a:pt x="1188" y="1"/>
                          <a:pt x="1025" y="229"/>
                          <a:pt x="1105" y="548"/>
                        </a:cubicBezTo>
                        <a:lnTo>
                          <a:pt x="1368" y="1916"/>
                        </a:lnTo>
                        <a:lnTo>
                          <a:pt x="263" y="2758"/>
                        </a:lnTo>
                        <a:cubicBezTo>
                          <a:pt x="0" y="2968"/>
                          <a:pt x="158" y="3389"/>
                          <a:pt x="474" y="3442"/>
                        </a:cubicBezTo>
                        <a:lnTo>
                          <a:pt x="1842" y="3547"/>
                        </a:lnTo>
                        <a:lnTo>
                          <a:pt x="2315" y="4862"/>
                        </a:lnTo>
                        <a:cubicBezTo>
                          <a:pt x="2372" y="5004"/>
                          <a:pt x="2537" y="5100"/>
                          <a:pt x="2701" y="5100"/>
                        </a:cubicBezTo>
                        <a:cubicBezTo>
                          <a:pt x="2840" y="5100"/>
                          <a:pt x="2979" y="5031"/>
                          <a:pt x="3052" y="4862"/>
                        </a:cubicBezTo>
                        <a:lnTo>
                          <a:pt x="3630" y="3652"/>
                        </a:lnTo>
                        <a:lnTo>
                          <a:pt x="4998" y="3547"/>
                        </a:lnTo>
                        <a:cubicBezTo>
                          <a:pt x="5314" y="3547"/>
                          <a:pt x="5524" y="3126"/>
                          <a:pt x="5261" y="2916"/>
                        </a:cubicBezTo>
                        <a:lnTo>
                          <a:pt x="4209" y="1969"/>
                        </a:lnTo>
                        <a:lnTo>
                          <a:pt x="4630" y="601"/>
                        </a:lnTo>
                        <a:cubicBezTo>
                          <a:pt x="4716" y="343"/>
                          <a:pt x="4486" y="86"/>
                          <a:pt x="4255" y="86"/>
                        </a:cubicBezTo>
                        <a:cubicBezTo>
                          <a:pt x="4204" y="86"/>
                          <a:pt x="4152" y="99"/>
                          <a:pt x="4104" y="128"/>
                        </a:cubicBezTo>
                        <a:lnTo>
                          <a:pt x="2841" y="864"/>
                        </a:lnTo>
                        <a:lnTo>
                          <a:pt x="1684" y="75"/>
                        </a:lnTo>
                        <a:cubicBezTo>
                          <a:pt x="1595" y="24"/>
                          <a:pt x="1509" y="1"/>
                          <a:pt x="1431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771" name="Google Shape;6771;p42"/>
                  <p:cNvSpPr/>
                  <p:nvPr/>
                </p:nvSpPr>
                <p:spPr>
                  <a:xfrm>
                    <a:off x="802300" y="1893750"/>
                    <a:ext cx="42100" cy="23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4" h="938" extrusionOk="0">
                        <a:moveTo>
                          <a:pt x="1447" y="1"/>
                        </a:moveTo>
                        <a:cubicBezTo>
                          <a:pt x="1377" y="1"/>
                          <a:pt x="1299" y="30"/>
                          <a:pt x="1210" y="96"/>
                        </a:cubicBezTo>
                        <a:lnTo>
                          <a:pt x="1" y="780"/>
                        </a:lnTo>
                        <a:lnTo>
                          <a:pt x="316" y="938"/>
                        </a:lnTo>
                        <a:lnTo>
                          <a:pt x="1684" y="148"/>
                        </a:lnTo>
                        <a:cubicBezTo>
                          <a:pt x="1623" y="57"/>
                          <a:pt x="1544" y="1"/>
                          <a:pt x="1447" y="1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5978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772" name="Google Shape;6772;p42"/>
                  <p:cNvSpPr/>
                  <p:nvPr/>
                </p:nvSpPr>
                <p:spPr>
                  <a:xfrm>
                    <a:off x="732600" y="1892325"/>
                    <a:ext cx="74975" cy="126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99" h="5052" extrusionOk="0">
                        <a:moveTo>
                          <a:pt x="1559" y="0"/>
                        </a:moveTo>
                        <a:cubicBezTo>
                          <a:pt x="1320" y="0"/>
                          <a:pt x="1063" y="218"/>
                          <a:pt x="1105" y="468"/>
                        </a:cubicBezTo>
                        <a:lnTo>
                          <a:pt x="1368" y="1836"/>
                        </a:lnTo>
                        <a:lnTo>
                          <a:pt x="263" y="2678"/>
                        </a:lnTo>
                        <a:cubicBezTo>
                          <a:pt x="0" y="2888"/>
                          <a:pt x="158" y="3362"/>
                          <a:pt x="474" y="3362"/>
                        </a:cubicBezTo>
                        <a:lnTo>
                          <a:pt x="1842" y="3467"/>
                        </a:lnTo>
                        <a:lnTo>
                          <a:pt x="2315" y="4782"/>
                        </a:lnTo>
                        <a:cubicBezTo>
                          <a:pt x="2415" y="4949"/>
                          <a:pt x="2578" y="5052"/>
                          <a:pt x="2738" y="5052"/>
                        </a:cubicBezTo>
                        <a:cubicBezTo>
                          <a:pt x="2830" y="5052"/>
                          <a:pt x="2922" y="5017"/>
                          <a:pt x="2999" y="4940"/>
                        </a:cubicBezTo>
                        <a:cubicBezTo>
                          <a:pt x="2894" y="4887"/>
                          <a:pt x="2841" y="4887"/>
                          <a:pt x="2841" y="4782"/>
                        </a:cubicBezTo>
                        <a:lnTo>
                          <a:pt x="2368" y="3467"/>
                        </a:lnTo>
                        <a:lnTo>
                          <a:pt x="1000" y="3362"/>
                        </a:lnTo>
                        <a:cubicBezTo>
                          <a:pt x="684" y="3309"/>
                          <a:pt x="527" y="2888"/>
                          <a:pt x="790" y="2678"/>
                        </a:cubicBezTo>
                        <a:lnTo>
                          <a:pt x="1894" y="1836"/>
                        </a:lnTo>
                        <a:lnTo>
                          <a:pt x="1631" y="468"/>
                        </a:lnTo>
                        <a:cubicBezTo>
                          <a:pt x="1631" y="311"/>
                          <a:pt x="1631" y="205"/>
                          <a:pt x="1789" y="153"/>
                        </a:cubicBezTo>
                        <a:lnTo>
                          <a:pt x="1736" y="48"/>
                        </a:lnTo>
                        <a:cubicBezTo>
                          <a:pt x="1682" y="15"/>
                          <a:pt x="1621" y="0"/>
                          <a:pt x="1559" y="0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5978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6773" name="Google Shape;6773;p42"/>
                <p:cNvGrpSpPr/>
                <p:nvPr/>
              </p:nvGrpSpPr>
              <p:grpSpPr>
                <a:xfrm>
                  <a:off x="213170" y="4739900"/>
                  <a:ext cx="139329" cy="128300"/>
                  <a:chOff x="732600" y="1890325"/>
                  <a:chExt cx="138100" cy="128300"/>
                </a:xfrm>
              </p:grpSpPr>
              <p:sp>
                <p:nvSpPr>
                  <p:cNvPr id="6774" name="Google Shape;6774;p42"/>
                  <p:cNvSpPr/>
                  <p:nvPr/>
                </p:nvSpPr>
                <p:spPr>
                  <a:xfrm>
                    <a:off x="732600" y="1890325"/>
                    <a:ext cx="138100" cy="127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24" h="5101" extrusionOk="0">
                        <a:moveTo>
                          <a:pt x="1431" y="1"/>
                        </a:moveTo>
                        <a:cubicBezTo>
                          <a:pt x="1188" y="1"/>
                          <a:pt x="1025" y="229"/>
                          <a:pt x="1105" y="548"/>
                        </a:cubicBezTo>
                        <a:lnTo>
                          <a:pt x="1368" y="1916"/>
                        </a:lnTo>
                        <a:lnTo>
                          <a:pt x="263" y="2758"/>
                        </a:lnTo>
                        <a:cubicBezTo>
                          <a:pt x="0" y="2968"/>
                          <a:pt x="158" y="3389"/>
                          <a:pt x="474" y="3442"/>
                        </a:cubicBezTo>
                        <a:lnTo>
                          <a:pt x="1842" y="3547"/>
                        </a:lnTo>
                        <a:lnTo>
                          <a:pt x="2315" y="4862"/>
                        </a:lnTo>
                        <a:cubicBezTo>
                          <a:pt x="2372" y="5004"/>
                          <a:pt x="2537" y="5100"/>
                          <a:pt x="2701" y="5100"/>
                        </a:cubicBezTo>
                        <a:cubicBezTo>
                          <a:pt x="2840" y="5100"/>
                          <a:pt x="2979" y="5031"/>
                          <a:pt x="3052" y="4862"/>
                        </a:cubicBezTo>
                        <a:lnTo>
                          <a:pt x="3630" y="3652"/>
                        </a:lnTo>
                        <a:lnTo>
                          <a:pt x="4998" y="3547"/>
                        </a:lnTo>
                        <a:cubicBezTo>
                          <a:pt x="5314" y="3547"/>
                          <a:pt x="5524" y="3126"/>
                          <a:pt x="5261" y="2916"/>
                        </a:cubicBezTo>
                        <a:lnTo>
                          <a:pt x="4209" y="1969"/>
                        </a:lnTo>
                        <a:lnTo>
                          <a:pt x="4630" y="601"/>
                        </a:lnTo>
                        <a:cubicBezTo>
                          <a:pt x="4716" y="343"/>
                          <a:pt x="4486" y="86"/>
                          <a:pt x="4255" y="86"/>
                        </a:cubicBezTo>
                        <a:cubicBezTo>
                          <a:pt x="4204" y="86"/>
                          <a:pt x="4152" y="99"/>
                          <a:pt x="4104" y="128"/>
                        </a:cubicBezTo>
                        <a:lnTo>
                          <a:pt x="2841" y="864"/>
                        </a:lnTo>
                        <a:lnTo>
                          <a:pt x="1684" y="75"/>
                        </a:lnTo>
                        <a:cubicBezTo>
                          <a:pt x="1595" y="24"/>
                          <a:pt x="1509" y="1"/>
                          <a:pt x="1431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775" name="Google Shape;6775;p42"/>
                  <p:cNvSpPr/>
                  <p:nvPr/>
                </p:nvSpPr>
                <p:spPr>
                  <a:xfrm>
                    <a:off x="802300" y="1893750"/>
                    <a:ext cx="42100" cy="23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4" h="938" extrusionOk="0">
                        <a:moveTo>
                          <a:pt x="1447" y="1"/>
                        </a:moveTo>
                        <a:cubicBezTo>
                          <a:pt x="1377" y="1"/>
                          <a:pt x="1299" y="30"/>
                          <a:pt x="1210" y="96"/>
                        </a:cubicBezTo>
                        <a:lnTo>
                          <a:pt x="1" y="780"/>
                        </a:lnTo>
                        <a:lnTo>
                          <a:pt x="316" y="938"/>
                        </a:lnTo>
                        <a:lnTo>
                          <a:pt x="1684" y="148"/>
                        </a:lnTo>
                        <a:cubicBezTo>
                          <a:pt x="1623" y="57"/>
                          <a:pt x="1544" y="1"/>
                          <a:pt x="1447" y="1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5978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776" name="Google Shape;6776;p42"/>
                  <p:cNvSpPr/>
                  <p:nvPr/>
                </p:nvSpPr>
                <p:spPr>
                  <a:xfrm>
                    <a:off x="732600" y="1892325"/>
                    <a:ext cx="74975" cy="126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99" h="5052" extrusionOk="0">
                        <a:moveTo>
                          <a:pt x="1559" y="0"/>
                        </a:moveTo>
                        <a:cubicBezTo>
                          <a:pt x="1320" y="0"/>
                          <a:pt x="1063" y="218"/>
                          <a:pt x="1105" y="468"/>
                        </a:cubicBezTo>
                        <a:lnTo>
                          <a:pt x="1368" y="1836"/>
                        </a:lnTo>
                        <a:lnTo>
                          <a:pt x="263" y="2678"/>
                        </a:lnTo>
                        <a:cubicBezTo>
                          <a:pt x="0" y="2888"/>
                          <a:pt x="158" y="3362"/>
                          <a:pt x="474" y="3362"/>
                        </a:cubicBezTo>
                        <a:lnTo>
                          <a:pt x="1842" y="3467"/>
                        </a:lnTo>
                        <a:lnTo>
                          <a:pt x="2315" y="4782"/>
                        </a:lnTo>
                        <a:cubicBezTo>
                          <a:pt x="2415" y="4949"/>
                          <a:pt x="2578" y="5052"/>
                          <a:pt x="2738" y="5052"/>
                        </a:cubicBezTo>
                        <a:cubicBezTo>
                          <a:pt x="2830" y="5052"/>
                          <a:pt x="2922" y="5017"/>
                          <a:pt x="2999" y="4940"/>
                        </a:cubicBezTo>
                        <a:cubicBezTo>
                          <a:pt x="2894" y="4887"/>
                          <a:pt x="2841" y="4887"/>
                          <a:pt x="2841" y="4782"/>
                        </a:cubicBezTo>
                        <a:lnTo>
                          <a:pt x="2368" y="3467"/>
                        </a:lnTo>
                        <a:lnTo>
                          <a:pt x="1000" y="3362"/>
                        </a:lnTo>
                        <a:cubicBezTo>
                          <a:pt x="684" y="3309"/>
                          <a:pt x="527" y="2888"/>
                          <a:pt x="790" y="2678"/>
                        </a:cubicBezTo>
                        <a:lnTo>
                          <a:pt x="1894" y="1836"/>
                        </a:lnTo>
                        <a:lnTo>
                          <a:pt x="1631" y="468"/>
                        </a:lnTo>
                        <a:cubicBezTo>
                          <a:pt x="1631" y="311"/>
                          <a:pt x="1631" y="205"/>
                          <a:pt x="1789" y="153"/>
                        </a:cubicBezTo>
                        <a:lnTo>
                          <a:pt x="1736" y="48"/>
                        </a:lnTo>
                        <a:cubicBezTo>
                          <a:pt x="1682" y="15"/>
                          <a:pt x="1621" y="0"/>
                          <a:pt x="1559" y="0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5978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</p:grpSp>
          </p:grpSp>
        </p:grpSp>
        <p:grpSp>
          <p:nvGrpSpPr>
            <p:cNvPr id="6777" name="Google Shape;6777;p42"/>
            <p:cNvGrpSpPr/>
            <p:nvPr/>
          </p:nvGrpSpPr>
          <p:grpSpPr>
            <a:xfrm>
              <a:off x="73845" y="98713"/>
              <a:ext cx="285829" cy="7341550"/>
              <a:chOff x="73845" y="36500"/>
              <a:chExt cx="285829" cy="7341550"/>
            </a:xfrm>
          </p:grpSpPr>
          <p:grpSp>
            <p:nvGrpSpPr>
              <p:cNvPr id="6778" name="Google Shape;6778;p42"/>
              <p:cNvGrpSpPr/>
              <p:nvPr/>
            </p:nvGrpSpPr>
            <p:grpSpPr>
              <a:xfrm>
                <a:off x="73845" y="4538300"/>
                <a:ext cx="285829" cy="2839750"/>
                <a:chOff x="73845" y="3561500"/>
                <a:chExt cx="285829" cy="2839750"/>
              </a:xfrm>
            </p:grpSpPr>
            <p:grpSp>
              <p:nvGrpSpPr>
                <p:cNvPr id="6779" name="Google Shape;6779;p42"/>
                <p:cNvGrpSpPr/>
                <p:nvPr/>
              </p:nvGrpSpPr>
              <p:grpSpPr>
                <a:xfrm>
                  <a:off x="73845" y="3561500"/>
                  <a:ext cx="278654" cy="1306700"/>
                  <a:chOff x="73845" y="3561500"/>
                  <a:chExt cx="278654" cy="1306700"/>
                </a:xfrm>
              </p:grpSpPr>
              <p:grpSp>
                <p:nvGrpSpPr>
                  <p:cNvPr id="6780" name="Google Shape;6780;p42"/>
                  <p:cNvGrpSpPr/>
                  <p:nvPr/>
                </p:nvGrpSpPr>
                <p:grpSpPr>
                  <a:xfrm>
                    <a:off x="179620" y="39543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6781" name="Google Shape;6781;p42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6782" name="Google Shape;6782;p42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6783" name="Google Shape;6783;p42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6784" name="Google Shape;6784;p42"/>
                  <p:cNvGrpSpPr/>
                  <p:nvPr/>
                </p:nvGrpSpPr>
                <p:grpSpPr>
                  <a:xfrm>
                    <a:off x="116495" y="43471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6785" name="Google Shape;6785;p42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6786" name="Google Shape;6786;p42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6787" name="Google Shape;6787;p42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6788" name="Google Shape;6788;p42"/>
                  <p:cNvGrpSpPr/>
                  <p:nvPr/>
                </p:nvGrpSpPr>
                <p:grpSpPr>
                  <a:xfrm>
                    <a:off x="213170" y="47399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6789" name="Google Shape;6789;p42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6790" name="Google Shape;6790;p42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6791" name="Google Shape;6791;p42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6792" name="Google Shape;6792;p42"/>
                  <p:cNvGrpSpPr/>
                  <p:nvPr/>
                </p:nvGrpSpPr>
                <p:grpSpPr>
                  <a:xfrm>
                    <a:off x="73845" y="35615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6793" name="Google Shape;6793;p42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6794" name="Google Shape;6794;p42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6795" name="Google Shape;6795;p42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</p:grpSp>
            </p:grpSp>
            <p:grpSp>
              <p:nvGrpSpPr>
                <p:cNvPr id="6796" name="Google Shape;6796;p42"/>
                <p:cNvGrpSpPr/>
                <p:nvPr/>
              </p:nvGrpSpPr>
              <p:grpSpPr>
                <a:xfrm>
                  <a:off x="81020" y="5094550"/>
                  <a:ext cx="278654" cy="1306700"/>
                  <a:chOff x="73845" y="3561500"/>
                  <a:chExt cx="278654" cy="1306700"/>
                </a:xfrm>
              </p:grpSpPr>
              <p:grpSp>
                <p:nvGrpSpPr>
                  <p:cNvPr id="6797" name="Google Shape;6797;p42"/>
                  <p:cNvGrpSpPr/>
                  <p:nvPr/>
                </p:nvGrpSpPr>
                <p:grpSpPr>
                  <a:xfrm>
                    <a:off x="179620" y="39543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6798" name="Google Shape;6798;p42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6799" name="Google Shape;6799;p42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6800" name="Google Shape;6800;p42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6801" name="Google Shape;6801;p42"/>
                  <p:cNvGrpSpPr/>
                  <p:nvPr/>
                </p:nvGrpSpPr>
                <p:grpSpPr>
                  <a:xfrm>
                    <a:off x="116495" y="43471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6802" name="Google Shape;6802;p42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6803" name="Google Shape;6803;p42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6804" name="Google Shape;6804;p42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6805" name="Google Shape;6805;p42"/>
                  <p:cNvGrpSpPr/>
                  <p:nvPr/>
                </p:nvGrpSpPr>
                <p:grpSpPr>
                  <a:xfrm>
                    <a:off x="213170" y="47399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6806" name="Google Shape;6806;p42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6807" name="Google Shape;6807;p42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6808" name="Google Shape;6808;p42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6809" name="Google Shape;6809;p42"/>
                  <p:cNvGrpSpPr/>
                  <p:nvPr/>
                </p:nvGrpSpPr>
                <p:grpSpPr>
                  <a:xfrm>
                    <a:off x="73845" y="35615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6810" name="Google Shape;6810;p42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6811" name="Google Shape;6811;p42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6812" name="Google Shape;6812;p42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</p:grpSp>
            </p:grpSp>
          </p:grpSp>
          <p:grpSp>
            <p:nvGrpSpPr>
              <p:cNvPr id="6813" name="Google Shape;6813;p42"/>
              <p:cNvGrpSpPr/>
              <p:nvPr/>
            </p:nvGrpSpPr>
            <p:grpSpPr>
              <a:xfrm>
                <a:off x="73845" y="1524775"/>
                <a:ext cx="285829" cy="2839750"/>
                <a:chOff x="73845" y="3561500"/>
                <a:chExt cx="285829" cy="2839750"/>
              </a:xfrm>
            </p:grpSpPr>
            <p:grpSp>
              <p:nvGrpSpPr>
                <p:cNvPr id="6814" name="Google Shape;6814;p42"/>
                <p:cNvGrpSpPr/>
                <p:nvPr/>
              </p:nvGrpSpPr>
              <p:grpSpPr>
                <a:xfrm>
                  <a:off x="73845" y="3561500"/>
                  <a:ext cx="278654" cy="1306700"/>
                  <a:chOff x="73845" y="3561500"/>
                  <a:chExt cx="278654" cy="1306700"/>
                </a:xfrm>
              </p:grpSpPr>
              <p:grpSp>
                <p:nvGrpSpPr>
                  <p:cNvPr id="6815" name="Google Shape;6815;p42"/>
                  <p:cNvGrpSpPr/>
                  <p:nvPr/>
                </p:nvGrpSpPr>
                <p:grpSpPr>
                  <a:xfrm>
                    <a:off x="179620" y="39543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6816" name="Google Shape;6816;p42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6817" name="Google Shape;6817;p42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6818" name="Google Shape;6818;p42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6819" name="Google Shape;6819;p42"/>
                  <p:cNvGrpSpPr/>
                  <p:nvPr/>
                </p:nvGrpSpPr>
                <p:grpSpPr>
                  <a:xfrm>
                    <a:off x="116495" y="43471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6820" name="Google Shape;6820;p42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6821" name="Google Shape;6821;p42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6822" name="Google Shape;6822;p42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6823" name="Google Shape;6823;p42"/>
                  <p:cNvGrpSpPr/>
                  <p:nvPr/>
                </p:nvGrpSpPr>
                <p:grpSpPr>
                  <a:xfrm>
                    <a:off x="213170" y="47399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6824" name="Google Shape;6824;p42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6825" name="Google Shape;6825;p42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6826" name="Google Shape;6826;p42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6827" name="Google Shape;6827;p42"/>
                  <p:cNvGrpSpPr/>
                  <p:nvPr/>
                </p:nvGrpSpPr>
                <p:grpSpPr>
                  <a:xfrm>
                    <a:off x="73845" y="35615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6828" name="Google Shape;6828;p42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6829" name="Google Shape;6829;p42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6830" name="Google Shape;6830;p42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</p:grpSp>
            </p:grpSp>
            <p:grpSp>
              <p:nvGrpSpPr>
                <p:cNvPr id="6831" name="Google Shape;6831;p42"/>
                <p:cNvGrpSpPr/>
                <p:nvPr/>
              </p:nvGrpSpPr>
              <p:grpSpPr>
                <a:xfrm>
                  <a:off x="81020" y="5094550"/>
                  <a:ext cx="278654" cy="1306700"/>
                  <a:chOff x="73845" y="3561500"/>
                  <a:chExt cx="278654" cy="1306700"/>
                </a:xfrm>
              </p:grpSpPr>
              <p:grpSp>
                <p:nvGrpSpPr>
                  <p:cNvPr id="6832" name="Google Shape;6832;p42"/>
                  <p:cNvGrpSpPr/>
                  <p:nvPr/>
                </p:nvGrpSpPr>
                <p:grpSpPr>
                  <a:xfrm>
                    <a:off x="179620" y="39543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6833" name="Google Shape;6833;p42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6834" name="Google Shape;6834;p42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6835" name="Google Shape;6835;p42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6836" name="Google Shape;6836;p42"/>
                  <p:cNvGrpSpPr/>
                  <p:nvPr/>
                </p:nvGrpSpPr>
                <p:grpSpPr>
                  <a:xfrm>
                    <a:off x="116495" y="43471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6837" name="Google Shape;6837;p42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6838" name="Google Shape;6838;p42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6839" name="Google Shape;6839;p42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6840" name="Google Shape;6840;p42"/>
                  <p:cNvGrpSpPr/>
                  <p:nvPr/>
                </p:nvGrpSpPr>
                <p:grpSpPr>
                  <a:xfrm>
                    <a:off x="213170" y="47399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6841" name="Google Shape;6841;p42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6842" name="Google Shape;6842;p42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6843" name="Google Shape;6843;p42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6844" name="Google Shape;6844;p42"/>
                  <p:cNvGrpSpPr/>
                  <p:nvPr/>
                </p:nvGrpSpPr>
                <p:grpSpPr>
                  <a:xfrm>
                    <a:off x="73845" y="35615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6845" name="Google Shape;6845;p42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6846" name="Google Shape;6846;p42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6847" name="Google Shape;6847;p42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</p:grpSp>
            </p:grpSp>
          </p:grpSp>
          <p:grpSp>
            <p:nvGrpSpPr>
              <p:cNvPr id="6848" name="Google Shape;6848;p42"/>
              <p:cNvGrpSpPr/>
              <p:nvPr/>
            </p:nvGrpSpPr>
            <p:grpSpPr>
              <a:xfrm>
                <a:off x="81020" y="36500"/>
                <a:ext cx="278654" cy="1306700"/>
                <a:chOff x="73845" y="3561500"/>
                <a:chExt cx="278654" cy="1306700"/>
              </a:xfrm>
            </p:grpSpPr>
            <p:grpSp>
              <p:nvGrpSpPr>
                <p:cNvPr id="6849" name="Google Shape;6849;p42"/>
                <p:cNvGrpSpPr/>
                <p:nvPr/>
              </p:nvGrpSpPr>
              <p:grpSpPr>
                <a:xfrm>
                  <a:off x="179620" y="3954300"/>
                  <a:ext cx="139329" cy="128300"/>
                  <a:chOff x="732600" y="1890325"/>
                  <a:chExt cx="138100" cy="128300"/>
                </a:xfrm>
              </p:grpSpPr>
              <p:sp>
                <p:nvSpPr>
                  <p:cNvPr id="6850" name="Google Shape;6850;p42"/>
                  <p:cNvSpPr/>
                  <p:nvPr/>
                </p:nvSpPr>
                <p:spPr>
                  <a:xfrm>
                    <a:off x="732600" y="1890325"/>
                    <a:ext cx="138100" cy="127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24" h="5101" extrusionOk="0">
                        <a:moveTo>
                          <a:pt x="1431" y="1"/>
                        </a:moveTo>
                        <a:cubicBezTo>
                          <a:pt x="1188" y="1"/>
                          <a:pt x="1025" y="229"/>
                          <a:pt x="1105" y="548"/>
                        </a:cubicBezTo>
                        <a:lnTo>
                          <a:pt x="1368" y="1916"/>
                        </a:lnTo>
                        <a:lnTo>
                          <a:pt x="263" y="2758"/>
                        </a:lnTo>
                        <a:cubicBezTo>
                          <a:pt x="0" y="2968"/>
                          <a:pt x="158" y="3389"/>
                          <a:pt x="474" y="3442"/>
                        </a:cubicBezTo>
                        <a:lnTo>
                          <a:pt x="1842" y="3547"/>
                        </a:lnTo>
                        <a:lnTo>
                          <a:pt x="2315" y="4862"/>
                        </a:lnTo>
                        <a:cubicBezTo>
                          <a:pt x="2372" y="5004"/>
                          <a:pt x="2537" y="5100"/>
                          <a:pt x="2701" y="5100"/>
                        </a:cubicBezTo>
                        <a:cubicBezTo>
                          <a:pt x="2840" y="5100"/>
                          <a:pt x="2979" y="5031"/>
                          <a:pt x="3052" y="4862"/>
                        </a:cubicBezTo>
                        <a:lnTo>
                          <a:pt x="3630" y="3652"/>
                        </a:lnTo>
                        <a:lnTo>
                          <a:pt x="4998" y="3547"/>
                        </a:lnTo>
                        <a:cubicBezTo>
                          <a:pt x="5314" y="3547"/>
                          <a:pt x="5524" y="3126"/>
                          <a:pt x="5261" y="2916"/>
                        </a:cubicBezTo>
                        <a:lnTo>
                          <a:pt x="4209" y="1969"/>
                        </a:lnTo>
                        <a:lnTo>
                          <a:pt x="4630" y="601"/>
                        </a:lnTo>
                        <a:cubicBezTo>
                          <a:pt x="4716" y="343"/>
                          <a:pt x="4486" y="86"/>
                          <a:pt x="4255" y="86"/>
                        </a:cubicBezTo>
                        <a:cubicBezTo>
                          <a:pt x="4204" y="86"/>
                          <a:pt x="4152" y="99"/>
                          <a:pt x="4104" y="128"/>
                        </a:cubicBezTo>
                        <a:lnTo>
                          <a:pt x="2841" y="864"/>
                        </a:lnTo>
                        <a:lnTo>
                          <a:pt x="1684" y="75"/>
                        </a:lnTo>
                        <a:cubicBezTo>
                          <a:pt x="1595" y="24"/>
                          <a:pt x="1509" y="1"/>
                          <a:pt x="1431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851" name="Google Shape;6851;p42"/>
                  <p:cNvSpPr/>
                  <p:nvPr/>
                </p:nvSpPr>
                <p:spPr>
                  <a:xfrm>
                    <a:off x="802300" y="1893750"/>
                    <a:ext cx="42100" cy="23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4" h="938" extrusionOk="0">
                        <a:moveTo>
                          <a:pt x="1447" y="1"/>
                        </a:moveTo>
                        <a:cubicBezTo>
                          <a:pt x="1377" y="1"/>
                          <a:pt x="1299" y="30"/>
                          <a:pt x="1210" y="96"/>
                        </a:cubicBezTo>
                        <a:lnTo>
                          <a:pt x="1" y="780"/>
                        </a:lnTo>
                        <a:lnTo>
                          <a:pt x="316" y="938"/>
                        </a:lnTo>
                        <a:lnTo>
                          <a:pt x="1684" y="148"/>
                        </a:lnTo>
                        <a:cubicBezTo>
                          <a:pt x="1623" y="57"/>
                          <a:pt x="1544" y="1"/>
                          <a:pt x="1447" y="1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5978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852" name="Google Shape;6852;p42"/>
                  <p:cNvSpPr/>
                  <p:nvPr/>
                </p:nvSpPr>
                <p:spPr>
                  <a:xfrm>
                    <a:off x="732600" y="1892325"/>
                    <a:ext cx="74975" cy="126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99" h="5052" extrusionOk="0">
                        <a:moveTo>
                          <a:pt x="1559" y="0"/>
                        </a:moveTo>
                        <a:cubicBezTo>
                          <a:pt x="1320" y="0"/>
                          <a:pt x="1063" y="218"/>
                          <a:pt x="1105" y="468"/>
                        </a:cubicBezTo>
                        <a:lnTo>
                          <a:pt x="1368" y="1836"/>
                        </a:lnTo>
                        <a:lnTo>
                          <a:pt x="263" y="2678"/>
                        </a:lnTo>
                        <a:cubicBezTo>
                          <a:pt x="0" y="2888"/>
                          <a:pt x="158" y="3362"/>
                          <a:pt x="474" y="3362"/>
                        </a:cubicBezTo>
                        <a:lnTo>
                          <a:pt x="1842" y="3467"/>
                        </a:lnTo>
                        <a:lnTo>
                          <a:pt x="2315" y="4782"/>
                        </a:lnTo>
                        <a:cubicBezTo>
                          <a:pt x="2415" y="4949"/>
                          <a:pt x="2578" y="5052"/>
                          <a:pt x="2738" y="5052"/>
                        </a:cubicBezTo>
                        <a:cubicBezTo>
                          <a:pt x="2830" y="5052"/>
                          <a:pt x="2922" y="5017"/>
                          <a:pt x="2999" y="4940"/>
                        </a:cubicBezTo>
                        <a:cubicBezTo>
                          <a:pt x="2894" y="4887"/>
                          <a:pt x="2841" y="4887"/>
                          <a:pt x="2841" y="4782"/>
                        </a:cubicBezTo>
                        <a:lnTo>
                          <a:pt x="2368" y="3467"/>
                        </a:lnTo>
                        <a:lnTo>
                          <a:pt x="1000" y="3362"/>
                        </a:lnTo>
                        <a:cubicBezTo>
                          <a:pt x="684" y="3309"/>
                          <a:pt x="527" y="2888"/>
                          <a:pt x="790" y="2678"/>
                        </a:cubicBezTo>
                        <a:lnTo>
                          <a:pt x="1894" y="1836"/>
                        </a:lnTo>
                        <a:lnTo>
                          <a:pt x="1631" y="468"/>
                        </a:lnTo>
                        <a:cubicBezTo>
                          <a:pt x="1631" y="311"/>
                          <a:pt x="1631" y="205"/>
                          <a:pt x="1789" y="153"/>
                        </a:cubicBezTo>
                        <a:lnTo>
                          <a:pt x="1736" y="48"/>
                        </a:lnTo>
                        <a:cubicBezTo>
                          <a:pt x="1682" y="15"/>
                          <a:pt x="1621" y="0"/>
                          <a:pt x="1559" y="0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5978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6853" name="Google Shape;6853;p42"/>
                <p:cNvGrpSpPr/>
                <p:nvPr/>
              </p:nvGrpSpPr>
              <p:grpSpPr>
                <a:xfrm>
                  <a:off x="116495" y="4347100"/>
                  <a:ext cx="139329" cy="128300"/>
                  <a:chOff x="732600" y="1890325"/>
                  <a:chExt cx="138100" cy="128300"/>
                </a:xfrm>
              </p:grpSpPr>
              <p:sp>
                <p:nvSpPr>
                  <p:cNvPr id="6854" name="Google Shape;6854;p42"/>
                  <p:cNvSpPr/>
                  <p:nvPr/>
                </p:nvSpPr>
                <p:spPr>
                  <a:xfrm>
                    <a:off x="732600" y="1890325"/>
                    <a:ext cx="138100" cy="127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24" h="5101" extrusionOk="0">
                        <a:moveTo>
                          <a:pt x="1431" y="1"/>
                        </a:moveTo>
                        <a:cubicBezTo>
                          <a:pt x="1188" y="1"/>
                          <a:pt x="1025" y="229"/>
                          <a:pt x="1105" y="548"/>
                        </a:cubicBezTo>
                        <a:lnTo>
                          <a:pt x="1368" y="1916"/>
                        </a:lnTo>
                        <a:lnTo>
                          <a:pt x="263" y="2758"/>
                        </a:lnTo>
                        <a:cubicBezTo>
                          <a:pt x="0" y="2968"/>
                          <a:pt x="158" y="3389"/>
                          <a:pt x="474" y="3442"/>
                        </a:cubicBezTo>
                        <a:lnTo>
                          <a:pt x="1842" y="3547"/>
                        </a:lnTo>
                        <a:lnTo>
                          <a:pt x="2315" y="4862"/>
                        </a:lnTo>
                        <a:cubicBezTo>
                          <a:pt x="2372" y="5004"/>
                          <a:pt x="2537" y="5100"/>
                          <a:pt x="2701" y="5100"/>
                        </a:cubicBezTo>
                        <a:cubicBezTo>
                          <a:pt x="2840" y="5100"/>
                          <a:pt x="2979" y="5031"/>
                          <a:pt x="3052" y="4862"/>
                        </a:cubicBezTo>
                        <a:lnTo>
                          <a:pt x="3630" y="3652"/>
                        </a:lnTo>
                        <a:lnTo>
                          <a:pt x="4998" y="3547"/>
                        </a:lnTo>
                        <a:cubicBezTo>
                          <a:pt x="5314" y="3547"/>
                          <a:pt x="5524" y="3126"/>
                          <a:pt x="5261" y="2916"/>
                        </a:cubicBezTo>
                        <a:lnTo>
                          <a:pt x="4209" y="1969"/>
                        </a:lnTo>
                        <a:lnTo>
                          <a:pt x="4630" y="601"/>
                        </a:lnTo>
                        <a:cubicBezTo>
                          <a:pt x="4716" y="343"/>
                          <a:pt x="4486" y="86"/>
                          <a:pt x="4255" y="86"/>
                        </a:cubicBezTo>
                        <a:cubicBezTo>
                          <a:pt x="4204" y="86"/>
                          <a:pt x="4152" y="99"/>
                          <a:pt x="4104" y="128"/>
                        </a:cubicBezTo>
                        <a:lnTo>
                          <a:pt x="2841" y="864"/>
                        </a:lnTo>
                        <a:lnTo>
                          <a:pt x="1684" y="75"/>
                        </a:lnTo>
                        <a:cubicBezTo>
                          <a:pt x="1595" y="24"/>
                          <a:pt x="1509" y="1"/>
                          <a:pt x="1431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855" name="Google Shape;6855;p42"/>
                  <p:cNvSpPr/>
                  <p:nvPr/>
                </p:nvSpPr>
                <p:spPr>
                  <a:xfrm>
                    <a:off x="802300" y="1893750"/>
                    <a:ext cx="42100" cy="23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4" h="938" extrusionOk="0">
                        <a:moveTo>
                          <a:pt x="1447" y="1"/>
                        </a:moveTo>
                        <a:cubicBezTo>
                          <a:pt x="1377" y="1"/>
                          <a:pt x="1299" y="30"/>
                          <a:pt x="1210" y="96"/>
                        </a:cubicBezTo>
                        <a:lnTo>
                          <a:pt x="1" y="780"/>
                        </a:lnTo>
                        <a:lnTo>
                          <a:pt x="316" y="938"/>
                        </a:lnTo>
                        <a:lnTo>
                          <a:pt x="1684" y="148"/>
                        </a:lnTo>
                        <a:cubicBezTo>
                          <a:pt x="1623" y="57"/>
                          <a:pt x="1544" y="1"/>
                          <a:pt x="1447" y="1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5978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856" name="Google Shape;6856;p42"/>
                  <p:cNvSpPr/>
                  <p:nvPr/>
                </p:nvSpPr>
                <p:spPr>
                  <a:xfrm>
                    <a:off x="732600" y="1892325"/>
                    <a:ext cx="74975" cy="126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99" h="5052" extrusionOk="0">
                        <a:moveTo>
                          <a:pt x="1559" y="0"/>
                        </a:moveTo>
                        <a:cubicBezTo>
                          <a:pt x="1320" y="0"/>
                          <a:pt x="1063" y="218"/>
                          <a:pt x="1105" y="468"/>
                        </a:cubicBezTo>
                        <a:lnTo>
                          <a:pt x="1368" y="1836"/>
                        </a:lnTo>
                        <a:lnTo>
                          <a:pt x="263" y="2678"/>
                        </a:lnTo>
                        <a:cubicBezTo>
                          <a:pt x="0" y="2888"/>
                          <a:pt x="158" y="3362"/>
                          <a:pt x="474" y="3362"/>
                        </a:cubicBezTo>
                        <a:lnTo>
                          <a:pt x="1842" y="3467"/>
                        </a:lnTo>
                        <a:lnTo>
                          <a:pt x="2315" y="4782"/>
                        </a:lnTo>
                        <a:cubicBezTo>
                          <a:pt x="2415" y="4949"/>
                          <a:pt x="2578" y="5052"/>
                          <a:pt x="2738" y="5052"/>
                        </a:cubicBezTo>
                        <a:cubicBezTo>
                          <a:pt x="2830" y="5052"/>
                          <a:pt x="2922" y="5017"/>
                          <a:pt x="2999" y="4940"/>
                        </a:cubicBezTo>
                        <a:cubicBezTo>
                          <a:pt x="2894" y="4887"/>
                          <a:pt x="2841" y="4887"/>
                          <a:pt x="2841" y="4782"/>
                        </a:cubicBezTo>
                        <a:lnTo>
                          <a:pt x="2368" y="3467"/>
                        </a:lnTo>
                        <a:lnTo>
                          <a:pt x="1000" y="3362"/>
                        </a:lnTo>
                        <a:cubicBezTo>
                          <a:pt x="684" y="3309"/>
                          <a:pt x="527" y="2888"/>
                          <a:pt x="790" y="2678"/>
                        </a:cubicBezTo>
                        <a:lnTo>
                          <a:pt x="1894" y="1836"/>
                        </a:lnTo>
                        <a:lnTo>
                          <a:pt x="1631" y="468"/>
                        </a:lnTo>
                        <a:cubicBezTo>
                          <a:pt x="1631" y="311"/>
                          <a:pt x="1631" y="205"/>
                          <a:pt x="1789" y="153"/>
                        </a:cubicBezTo>
                        <a:lnTo>
                          <a:pt x="1736" y="48"/>
                        </a:lnTo>
                        <a:cubicBezTo>
                          <a:pt x="1682" y="15"/>
                          <a:pt x="1621" y="0"/>
                          <a:pt x="1559" y="0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5978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6857" name="Google Shape;6857;p42"/>
                <p:cNvGrpSpPr/>
                <p:nvPr/>
              </p:nvGrpSpPr>
              <p:grpSpPr>
                <a:xfrm>
                  <a:off x="213170" y="4739900"/>
                  <a:ext cx="139329" cy="128300"/>
                  <a:chOff x="732600" y="1890325"/>
                  <a:chExt cx="138100" cy="128300"/>
                </a:xfrm>
              </p:grpSpPr>
              <p:sp>
                <p:nvSpPr>
                  <p:cNvPr id="6858" name="Google Shape;6858;p42"/>
                  <p:cNvSpPr/>
                  <p:nvPr/>
                </p:nvSpPr>
                <p:spPr>
                  <a:xfrm>
                    <a:off x="732600" y="1890325"/>
                    <a:ext cx="138100" cy="127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24" h="5101" extrusionOk="0">
                        <a:moveTo>
                          <a:pt x="1431" y="1"/>
                        </a:moveTo>
                        <a:cubicBezTo>
                          <a:pt x="1188" y="1"/>
                          <a:pt x="1025" y="229"/>
                          <a:pt x="1105" y="548"/>
                        </a:cubicBezTo>
                        <a:lnTo>
                          <a:pt x="1368" y="1916"/>
                        </a:lnTo>
                        <a:lnTo>
                          <a:pt x="263" y="2758"/>
                        </a:lnTo>
                        <a:cubicBezTo>
                          <a:pt x="0" y="2968"/>
                          <a:pt x="158" y="3389"/>
                          <a:pt x="474" y="3442"/>
                        </a:cubicBezTo>
                        <a:lnTo>
                          <a:pt x="1842" y="3547"/>
                        </a:lnTo>
                        <a:lnTo>
                          <a:pt x="2315" y="4862"/>
                        </a:lnTo>
                        <a:cubicBezTo>
                          <a:pt x="2372" y="5004"/>
                          <a:pt x="2537" y="5100"/>
                          <a:pt x="2701" y="5100"/>
                        </a:cubicBezTo>
                        <a:cubicBezTo>
                          <a:pt x="2840" y="5100"/>
                          <a:pt x="2979" y="5031"/>
                          <a:pt x="3052" y="4862"/>
                        </a:cubicBezTo>
                        <a:lnTo>
                          <a:pt x="3630" y="3652"/>
                        </a:lnTo>
                        <a:lnTo>
                          <a:pt x="4998" y="3547"/>
                        </a:lnTo>
                        <a:cubicBezTo>
                          <a:pt x="5314" y="3547"/>
                          <a:pt x="5524" y="3126"/>
                          <a:pt x="5261" y="2916"/>
                        </a:cubicBezTo>
                        <a:lnTo>
                          <a:pt x="4209" y="1969"/>
                        </a:lnTo>
                        <a:lnTo>
                          <a:pt x="4630" y="601"/>
                        </a:lnTo>
                        <a:cubicBezTo>
                          <a:pt x="4716" y="343"/>
                          <a:pt x="4486" y="86"/>
                          <a:pt x="4255" y="86"/>
                        </a:cubicBezTo>
                        <a:cubicBezTo>
                          <a:pt x="4204" y="86"/>
                          <a:pt x="4152" y="99"/>
                          <a:pt x="4104" y="128"/>
                        </a:cubicBezTo>
                        <a:lnTo>
                          <a:pt x="2841" y="864"/>
                        </a:lnTo>
                        <a:lnTo>
                          <a:pt x="1684" y="75"/>
                        </a:lnTo>
                        <a:cubicBezTo>
                          <a:pt x="1595" y="24"/>
                          <a:pt x="1509" y="1"/>
                          <a:pt x="1431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859" name="Google Shape;6859;p42"/>
                  <p:cNvSpPr/>
                  <p:nvPr/>
                </p:nvSpPr>
                <p:spPr>
                  <a:xfrm>
                    <a:off x="802300" y="1893750"/>
                    <a:ext cx="42100" cy="23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4" h="938" extrusionOk="0">
                        <a:moveTo>
                          <a:pt x="1447" y="1"/>
                        </a:moveTo>
                        <a:cubicBezTo>
                          <a:pt x="1377" y="1"/>
                          <a:pt x="1299" y="30"/>
                          <a:pt x="1210" y="96"/>
                        </a:cubicBezTo>
                        <a:lnTo>
                          <a:pt x="1" y="780"/>
                        </a:lnTo>
                        <a:lnTo>
                          <a:pt x="316" y="938"/>
                        </a:lnTo>
                        <a:lnTo>
                          <a:pt x="1684" y="148"/>
                        </a:lnTo>
                        <a:cubicBezTo>
                          <a:pt x="1623" y="57"/>
                          <a:pt x="1544" y="1"/>
                          <a:pt x="1447" y="1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5978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860" name="Google Shape;6860;p42"/>
                  <p:cNvSpPr/>
                  <p:nvPr/>
                </p:nvSpPr>
                <p:spPr>
                  <a:xfrm>
                    <a:off x="732600" y="1892325"/>
                    <a:ext cx="74975" cy="126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99" h="5052" extrusionOk="0">
                        <a:moveTo>
                          <a:pt x="1559" y="0"/>
                        </a:moveTo>
                        <a:cubicBezTo>
                          <a:pt x="1320" y="0"/>
                          <a:pt x="1063" y="218"/>
                          <a:pt x="1105" y="468"/>
                        </a:cubicBezTo>
                        <a:lnTo>
                          <a:pt x="1368" y="1836"/>
                        </a:lnTo>
                        <a:lnTo>
                          <a:pt x="263" y="2678"/>
                        </a:lnTo>
                        <a:cubicBezTo>
                          <a:pt x="0" y="2888"/>
                          <a:pt x="158" y="3362"/>
                          <a:pt x="474" y="3362"/>
                        </a:cubicBezTo>
                        <a:lnTo>
                          <a:pt x="1842" y="3467"/>
                        </a:lnTo>
                        <a:lnTo>
                          <a:pt x="2315" y="4782"/>
                        </a:lnTo>
                        <a:cubicBezTo>
                          <a:pt x="2415" y="4949"/>
                          <a:pt x="2578" y="5052"/>
                          <a:pt x="2738" y="5052"/>
                        </a:cubicBezTo>
                        <a:cubicBezTo>
                          <a:pt x="2830" y="5052"/>
                          <a:pt x="2922" y="5017"/>
                          <a:pt x="2999" y="4940"/>
                        </a:cubicBezTo>
                        <a:cubicBezTo>
                          <a:pt x="2894" y="4887"/>
                          <a:pt x="2841" y="4887"/>
                          <a:pt x="2841" y="4782"/>
                        </a:cubicBezTo>
                        <a:lnTo>
                          <a:pt x="2368" y="3467"/>
                        </a:lnTo>
                        <a:lnTo>
                          <a:pt x="1000" y="3362"/>
                        </a:lnTo>
                        <a:cubicBezTo>
                          <a:pt x="684" y="3309"/>
                          <a:pt x="527" y="2888"/>
                          <a:pt x="790" y="2678"/>
                        </a:cubicBezTo>
                        <a:lnTo>
                          <a:pt x="1894" y="1836"/>
                        </a:lnTo>
                        <a:lnTo>
                          <a:pt x="1631" y="468"/>
                        </a:lnTo>
                        <a:cubicBezTo>
                          <a:pt x="1631" y="311"/>
                          <a:pt x="1631" y="205"/>
                          <a:pt x="1789" y="153"/>
                        </a:cubicBezTo>
                        <a:lnTo>
                          <a:pt x="1736" y="48"/>
                        </a:lnTo>
                        <a:cubicBezTo>
                          <a:pt x="1682" y="15"/>
                          <a:pt x="1621" y="0"/>
                          <a:pt x="1559" y="0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5978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6861" name="Google Shape;6861;p42"/>
                <p:cNvGrpSpPr/>
                <p:nvPr/>
              </p:nvGrpSpPr>
              <p:grpSpPr>
                <a:xfrm>
                  <a:off x="73845" y="3561500"/>
                  <a:ext cx="139329" cy="128300"/>
                  <a:chOff x="732600" y="1890325"/>
                  <a:chExt cx="138100" cy="128300"/>
                </a:xfrm>
              </p:grpSpPr>
              <p:sp>
                <p:nvSpPr>
                  <p:cNvPr id="6862" name="Google Shape;6862;p42"/>
                  <p:cNvSpPr/>
                  <p:nvPr/>
                </p:nvSpPr>
                <p:spPr>
                  <a:xfrm>
                    <a:off x="732600" y="1890325"/>
                    <a:ext cx="138100" cy="127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24" h="5101" extrusionOk="0">
                        <a:moveTo>
                          <a:pt x="1431" y="1"/>
                        </a:moveTo>
                        <a:cubicBezTo>
                          <a:pt x="1188" y="1"/>
                          <a:pt x="1025" y="229"/>
                          <a:pt x="1105" y="548"/>
                        </a:cubicBezTo>
                        <a:lnTo>
                          <a:pt x="1368" y="1916"/>
                        </a:lnTo>
                        <a:lnTo>
                          <a:pt x="263" y="2758"/>
                        </a:lnTo>
                        <a:cubicBezTo>
                          <a:pt x="0" y="2968"/>
                          <a:pt x="158" y="3389"/>
                          <a:pt x="474" y="3442"/>
                        </a:cubicBezTo>
                        <a:lnTo>
                          <a:pt x="1842" y="3547"/>
                        </a:lnTo>
                        <a:lnTo>
                          <a:pt x="2315" y="4862"/>
                        </a:lnTo>
                        <a:cubicBezTo>
                          <a:pt x="2372" y="5004"/>
                          <a:pt x="2537" y="5100"/>
                          <a:pt x="2701" y="5100"/>
                        </a:cubicBezTo>
                        <a:cubicBezTo>
                          <a:pt x="2840" y="5100"/>
                          <a:pt x="2979" y="5031"/>
                          <a:pt x="3052" y="4862"/>
                        </a:cubicBezTo>
                        <a:lnTo>
                          <a:pt x="3630" y="3652"/>
                        </a:lnTo>
                        <a:lnTo>
                          <a:pt x="4998" y="3547"/>
                        </a:lnTo>
                        <a:cubicBezTo>
                          <a:pt x="5314" y="3547"/>
                          <a:pt x="5524" y="3126"/>
                          <a:pt x="5261" y="2916"/>
                        </a:cubicBezTo>
                        <a:lnTo>
                          <a:pt x="4209" y="1969"/>
                        </a:lnTo>
                        <a:lnTo>
                          <a:pt x="4630" y="601"/>
                        </a:lnTo>
                        <a:cubicBezTo>
                          <a:pt x="4716" y="343"/>
                          <a:pt x="4486" y="86"/>
                          <a:pt x="4255" y="86"/>
                        </a:cubicBezTo>
                        <a:cubicBezTo>
                          <a:pt x="4204" y="86"/>
                          <a:pt x="4152" y="99"/>
                          <a:pt x="4104" y="128"/>
                        </a:cubicBezTo>
                        <a:lnTo>
                          <a:pt x="2841" y="864"/>
                        </a:lnTo>
                        <a:lnTo>
                          <a:pt x="1684" y="75"/>
                        </a:lnTo>
                        <a:cubicBezTo>
                          <a:pt x="1595" y="24"/>
                          <a:pt x="1509" y="1"/>
                          <a:pt x="1431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863" name="Google Shape;6863;p42"/>
                  <p:cNvSpPr/>
                  <p:nvPr/>
                </p:nvSpPr>
                <p:spPr>
                  <a:xfrm>
                    <a:off x="802300" y="1893750"/>
                    <a:ext cx="42100" cy="23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4" h="938" extrusionOk="0">
                        <a:moveTo>
                          <a:pt x="1447" y="1"/>
                        </a:moveTo>
                        <a:cubicBezTo>
                          <a:pt x="1377" y="1"/>
                          <a:pt x="1299" y="30"/>
                          <a:pt x="1210" y="96"/>
                        </a:cubicBezTo>
                        <a:lnTo>
                          <a:pt x="1" y="780"/>
                        </a:lnTo>
                        <a:lnTo>
                          <a:pt x="316" y="938"/>
                        </a:lnTo>
                        <a:lnTo>
                          <a:pt x="1684" y="148"/>
                        </a:lnTo>
                        <a:cubicBezTo>
                          <a:pt x="1623" y="57"/>
                          <a:pt x="1544" y="1"/>
                          <a:pt x="1447" y="1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5978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864" name="Google Shape;6864;p42"/>
                  <p:cNvSpPr/>
                  <p:nvPr/>
                </p:nvSpPr>
                <p:spPr>
                  <a:xfrm>
                    <a:off x="732600" y="1892325"/>
                    <a:ext cx="74975" cy="126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99" h="5052" extrusionOk="0">
                        <a:moveTo>
                          <a:pt x="1559" y="0"/>
                        </a:moveTo>
                        <a:cubicBezTo>
                          <a:pt x="1320" y="0"/>
                          <a:pt x="1063" y="218"/>
                          <a:pt x="1105" y="468"/>
                        </a:cubicBezTo>
                        <a:lnTo>
                          <a:pt x="1368" y="1836"/>
                        </a:lnTo>
                        <a:lnTo>
                          <a:pt x="263" y="2678"/>
                        </a:lnTo>
                        <a:cubicBezTo>
                          <a:pt x="0" y="2888"/>
                          <a:pt x="158" y="3362"/>
                          <a:pt x="474" y="3362"/>
                        </a:cubicBezTo>
                        <a:lnTo>
                          <a:pt x="1842" y="3467"/>
                        </a:lnTo>
                        <a:lnTo>
                          <a:pt x="2315" y="4782"/>
                        </a:lnTo>
                        <a:cubicBezTo>
                          <a:pt x="2415" y="4949"/>
                          <a:pt x="2578" y="5052"/>
                          <a:pt x="2738" y="5052"/>
                        </a:cubicBezTo>
                        <a:cubicBezTo>
                          <a:pt x="2830" y="5052"/>
                          <a:pt x="2922" y="5017"/>
                          <a:pt x="2999" y="4940"/>
                        </a:cubicBezTo>
                        <a:cubicBezTo>
                          <a:pt x="2894" y="4887"/>
                          <a:pt x="2841" y="4887"/>
                          <a:pt x="2841" y="4782"/>
                        </a:cubicBezTo>
                        <a:lnTo>
                          <a:pt x="2368" y="3467"/>
                        </a:lnTo>
                        <a:lnTo>
                          <a:pt x="1000" y="3362"/>
                        </a:lnTo>
                        <a:cubicBezTo>
                          <a:pt x="684" y="3309"/>
                          <a:pt x="527" y="2888"/>
                          <a:pt x="790" y="2678"/>
                        </a:cubicBezTo>
                        <a:lnTo>
                          <a:pt x="1894" y="1836"/>
                        </a:lnTo>
                        <a:lnTo>
                          <a:pt x="1631" y="468"/>
                        </a:lnTo>
                        <a:cubicBezTo>
                          <a:pt x="1631" y="311"/>
                          <a:pt x="1631" y="205"/>
                          <a:pt x="1789" y="153"/>
                        </a:cubicBezTo>
                        <a:lnTo>
                          <a:pt x="1736" y="48"/>
                        </a:lnTo>
                        <a:cubicBezTo>
                          <a:pt x="1682" y="15"/>
                          <a:pt x="1621" y="0"/>
                          <a:pt x="1559" y="0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5978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</p:grpSp>
          </p:grpSp>
        </p:grpSp>
        <p:grpSp>
          <p:nvGrpSpPr>
            <p:cNvPr id="6865" name="Google Shape;6865;p42"/>
            <p:cNvGrpSpPr/>
            <p:nvPr/>
          </p:nvGrpSpPr>
          <p:grpSpPr>
            <a:xfrm>
              <a:off x="10332320" y="145213"/>
              <a:ext cx="285829" cy="7341550"/>
              <a:chOff x="73845" y="36500"/>
              <a:chExt cx="285829" cy="7341550"/>
            </a:xfrm>
          </p:grpSpPr>
          <p:grpSp>
            <p:nvGrpSpPr>
              <p:cNvPr id="6866" name="Google Shape;6866;p42"/>
              <p:cNvGrpSpPr/>
              <p:nvPr/>
            </p:nvGrpSpPr>
            <p:grpSpPr>
              <a:xfrm>
                <a:off x="73845" y="4538300"/>
                <a:ext cx="285829" cy="2839750"/>
                <a:chOff x="73845" y="3561500"/>
                <a:chExt cx="285829" cy="2839750"/>
              </a:xfrm>
            </p:grpSpPr>
            <p:grpSp>
              <p:nvGrpSpPr>
                <p:cNvPr id="6867" name="Google Shape;6867;p42"/>
                <p:cNvGrpSpPr/>
                <p:nvPr/>
              </p:nvGrpSpPr>
              <p:grpSpPr>
                <a:xfrm>
                  <a:off x="73845" y="3561500"/>
                  <a:ext cx="278654" cy="1306700"/>
                  <a:chOff x="73845" y="3561500"/>
                  <a:chExt cx="278654" cy="1306700"/>
                </a:xfrm>
              </p:grpSpPr>
              <p:grpSp>
                <p:nvGrpSpPr>
                  <p:cNvPr id="6868" name="Google Shape;6868;p42"/>
                  <p:cNvGrpSpPr/>
                  <p:nvPr/>
                </p:nvGrpSpPr>
                <p:grpSpPr>
                  <a:xfrm>
                    <a:off x="179620" y="39543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6869" name="Google Shape;6869;p42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6870" name="Google Shape;6870;p42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6871" name="Google Shape;6871;p42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6872" name="Google Shape;6872;p42"/>
                  <p:cNvGrpSpPr/>
                  <p:nvPr/>
                </p:nvGrpSpPr>
                <p:grpSpPr>
                  <a:xfrm>
                    <a:off x="116495" y="43471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6873" name="Google Shape;6873;p42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6874" name="Google Shape;6874;p42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6875" name="Google Shape;6875;p42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6876" name="Google Shape;6876;p42"/>
                  <p:cNvGrpSpPr/>
                  <p:nvPr/>
                </p:nvGrpSpPr>
                <p:grpSpPr>
                  <a:xfrm>
                    <a:off x="213170" y="47399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6877" name="Google Shape;6877;p42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6878" name="Google Shape;6878;p42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6879" name="Google Shape;6879;p42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6880" name="Google Shape;6880;p42"/>
                  <p:cNvGrpSpPr/>
                  <p:nvPr/>
                </p:nvGrpSpPr>
                <p:grpSpPr>
                  <a:xfrm>
                    <a:off x="73845" y="35615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6881" name="Google Shape;6881;p42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6882" name="Google Shape;6882;p42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6883" name="Google Shape;6883;p42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</p:grpSp>
            </p:grpSp>
            <p:grpSp>
              <p:nvGrpSpPr>
                <p:cNvPr id="6884" name="Google Shape;6884;p42"/>
                <p:cNvGrpSpPr/>
                <p:nvPr/>
              </p:nvGrpSpPr>
              <p:grpSpPr>
                <a:xfrm>
                  <a:off x="81020" y="5094550"/>
                  <a:ext cx="278654" cy="1306700"/>
                  <a:chOff x="73845" y="3561500"/>
                  <a:chExt cx="278654" cy="1306700"/>
                </a:xfrm>
              </p:grpSpPr>
              <p:grpSp>
                <p:nvGrpSpPr>
                  <p:cNvPr id="6885" name="Google Shape;6885;p42"/>
                  <p:cNvGrpSpPr/>
                  <p:nvPr/>
                </p:nvGrpSpPr>
                <p:grpSpPr>
                  <a:xfrm>
                    <a:off x="179620" y="39543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6886" name="Google Shape;6886;p42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6887" name="Google Shape;6887;p42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6888" name="Google Shape;6888;p42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6889" name="Google Shape;6889;p42"/>
                  <p:cNvGrpSpPr/>
                  <p:nvPr/>
                </p:nvGrpSpPr>
                <p:grpSpPr>
                  <a:xfrm>
                    <a:off x="116495" y="43471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6890" name="Google Shape;6890;p42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6891" name="Google Shape;6891;p42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6892" name="Google Shape;6892;p42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6893" name="Google Shape;6893;p42"/>
                  <p:cNvGrpSpPr/>
                  <p:nvPr/>
                </p:nvGrpSpPr>
                <p:grpSpPr>
                  <a:xfrm>
                    <a:off x="213170" y="47399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6894" name="Google Shape;6894;p42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6895" name="Google Shape;6895;p42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6896" name="Google Shape;6896;p42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6897" name="Google Shape;6897;p42"/>
                  <p:cNvGrpSpPr/>
                  <p:nvPr/>
                </p:nvGrpSpPr>
                <p:grpSpPr>
                  <a:xfrm>
                    <a:off x="73845" y="35615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6898" name="Google Shape;6898;p42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6899" name="Google Shape;6899;p42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6900" name="Google Shape;6900;p42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</p:grpSp>
            </p:grpSp>
          </p:grpSp>
          <p:grpSp>
            <p:nvGrpSpPr>
              <p:cNvPr id="6901" name="Google Shape;6901;p42"/>
              <p:cNvGrpSpPr/>
              <p:nvPr/>
            </p:nvGrpSpPr>
            <p:grpSpPr>
              <a:xfrm>
                <a:off x="73845" y="1524775"/>
                <a:ext cx="285829" cy="2839750"/>
                <a:chOff x="73845" y="3561500"/>
                <a:chExt cx="285829" cy="2839750"/>
              </a:xfrm>
            </p:grpSpPr>
            <p:grpSp>
              <p:nvGrpSpPr>
                <p:cNvPr id="6902" name="Google Shape;6902;p42"/>
                <p:cNvGrpSpPr/>
                <p:nvPr/>
              </p:nvGrpSpPr>
              <p:grpSpPr>
                <a:xfrm>
                  <a:off x="73845" y="3561500"/>
                  <a:ext cx="278654" cy="1306700"/>
                  <a:chOff x="73845" y="3561500"/>
                  <a:chExt cx="278654" cy="1306700"/>
                </a:xfrm>
              </p:grpSpPr>
              <p:grpSp>
                <p:nvGrpSpPr>
                  <p:cNvPr id="6903" name="Google Shape;6903;p42"/>
                  <p:cNvGrpSpPr/>
                  <p:nvPr/>
                </p:nvGrpSpPr>
                <p:grpSpPr>
                  <a:xfrm>
                    <a:off x="179620" y="39543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6904" name="Google Shape;6904;p42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6905" name="Google Shape;6905;p42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6906" name="Google Shape;6906;p42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6907" name="Google Shape;6907;p42"/>
                  <p:cNvGrpSpPr/>
                  <p:nvPr/>
                </p:nvGrpSpPr>
                <p:grpSpPr>
                  <a:xfrm>
                    <a:off x="116495" y="43471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6908" name="Google Shape;6908;p42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6909" name="Google Shape;6909;p42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6910" name="Google Shape;6910;p42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6911" name="Google Shape;6911;p42"/>
                  <p:cNvGrpSpPr/>
                  <p:nvPr/>
                </p:nvGrpSpPr>
                <p:grpSpPr>
                  <a:xfrm>
                    <a:off x="213170" y="47399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6912" name="Google Shape;6912;p42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6913" name="Google Shape;6913;p42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6914" name="Google Shape;6914;p42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6915" name="Google Shape;6915;p42"/>
                  <p:cNvGrpSpPr/>
                  <p:nvPr/>
                </p:nvGrpSpPr>
                <p:grpSpPr>
                  <a:xfrm>
                    <a:off x="73845" y="35615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6916" name="Google Shape;6916;p42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6917" name="Google Shape;6917;p42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6918" name="Google Shape;6918;p42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</p:grpSp>
            </p:grpSp>
            <p:grpSp>
              <p:nvGrpSpPr>
                <p:cNvPr id="6919" name="Google Shape;6919;p42"/>
                <p:cNvGrpSpPr/>
                <p:nvPr/>
              </p:nvGrpSpPr>
              <p:grpSpPr>
                <a:xfrm>
                  <a:off x="81020" y="5094550"/>
                  <a:ext cx="278654" cy="1306700"/>
                  <a:chOff x="73845" y="3561500"/>
                  <a:chExt cx="278654" cy="1306700"/>
                </a:xfrm>
              </p:grpSpPr>
              <p:grpSp>
                <p:nvGrpSpPr>
                  <p:cNvPr id="6920" name="Google Shape;6920;p42"/>
                  <p:cNvGrpSpPr/>
                  <p:nvPr/>
                </p:nvGrpSpPr>
                <p:grpSpPr>
                  <a:xfrm>
                    <a:off x="179620" y="39543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6921" name="Google Shape;6921;p42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6922" name="Google Shape;6922;p42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6923" name="Google Shape;6923;p42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6924" name="Google Shape;6924;p42"/>
                  <p:cNvGrpSpPr/>
                  <p:nvPr/>
                </p:nvGrpSpPr>
                <p:grpSpPr>
                  <a:xfrm>
                    <a:off x="116495" y="43471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6925" name="Google Shape;6925;p42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6926" name="Google Shape;6926;p42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6927" name="Google Shape;6927;p42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6928" name="Google Shape;6928;p42"/>
                  <p:cNvGrpSpPr/>
                  <p:nvPr/>
                </p:nvGrpSpPr>
                <p:grpSpPr>
                  <a:xfrm>
                    <a:off x="213170" y="47399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6929" name="Google Shape;6929;p42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6930" name="Google Shape;6930;p42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6931" name="Google Shape;6931;p42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6932" name="Google Shape;6932;p42"/>
                  <p:cNvGrpSpPr/>
                  <p:nvPr/>
                </p:nvGrpSpPr>
                <p:grpSpPr>
                  <a:xfrm>
                    <a:off x="73845" y="35615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6933" name="Google Shape;6933;p42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6934" name="Google Shape;6934;p42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6935" name="Google Shape;6935;p42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</p:grpSp>
            </p:grpSp>
          </p:grpSp>
          <p:grpSp>
            <p:nvGrpSpPr>
              <p:cNvPr id="6936" name="Google Shape;6936;p42"/>
              <p:cNvGrpSpPr/>
              <p:nvPr/>
            </p:nvGrpSpPr>
            <p:grpSpPr>
              <a:xfrm>
                <a:off x="81020" y="36500"/>
                <a:ext cx="278654" cy="1306700"/>
                <a:chOff x="73845" y="3561500"/>
                <a:chExt cx="278654" cy="1306700"/>
              </a:xfrm>
            </p:grpSpPr>
            <p:grpSp>
              <p:nvGrpSpPr>
                <p:cNvPr id="6937" name="Google Shape;6937;p42"/>
                <p:cNvGrpSpPr/>
                <p:nvPr/>
              </p:nvGrpSpPr>
              <p:grpSpPr>
                <a:xfrm>
                  <a:off x="179620" y="3954300"/>
                  <a:ext cx="139329" cy="128300"/>
                  <a:chOff x="732600" y="1890325"/>
                  <a:chExt cx="138100" cy="128300"/>
                </a:xfrm>
              </p:grpSpPr>
              <p:sp>
                <p:nvSpPr>
                  <p:cNvPr id="6938" name="Google Shape;6938;p42"/>
                  <p:cNvSpPr/>
                  <p:nvPr/>
                </p:nvSpPr>
                <p:spPr>
                  <a:xfrm>
                    <a:off x="732600" y="1890325"/>
                    <a:ext cx="138100" cy="127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24" h="5101" extrusionOk="0">
                        <a:moveTo>
                          <a:pt x="1431" y="1"/>
                        </a:moveTo>
                        <a:cubicBezTo>
                          <a:pt x="1188" y="1"/>
                          <a:pt x="1025" y="229"/>
                          <a:pt x="1105" y="548"/>
                        </a:cubicBezTo>
                        <a:lnTo>
                          <a:pt x="1368" y="1916"/>
                        </a:lnTo>
                        <a:lnTo>
                          <a:pt x="263" y="2758"/>
                        </a:lnTo>
                        <a:cubicBezTo>
                          <a:pt x="0" y="2968"/>
                          <a:pt x="158" y="3389"/>
                          <a:pt x="474" y="3442"/>
                        </a:cubicBezTo>
                        <a:lnTo>
                          <a:pt x="1842" y="3547"/>
                        </a:lnTo>
                        <a:lnTo>
                          <a:pt x="2315" y="4862"/>
                        </a:lnTo>
                        <a:cubicBezTo>
                          <a:pt x="2372" y="5004"/>
                          <a:pt x="2537" y="5100"/>
                          <a:pt x="2701" y="5100"/>
                        </a:cubicBezTo>
                        <a:cubicBezTo>
                          <a:pt x="2840" y="5100"/>
                          <a:pt x="2979" y="5031"/>
                          <a:pt x="3052" y="4862"/>
                        </a:cubicBezTo>
                        <a:lnTo>
                          <a:pt x="3630" y="3652"/>
                        </a:lnTo>
                        <a:lnTo>
                          <a:pt x="4998" y="3547"/>
                        </a:lnTo>
                        <a:cubicBezTo>
                          <a:pt x="5314" y="3547"/>
                          <a:pt x="5524" y="3126"/>
                          <a:pt x="5261" y="2916"/>
                        </a:cubicBezTo>
                        <a:lnTo>
                          <a:pt x="4209" y="1969"/>
                        </a:lnTo>
                        <a:lnTo>
                          <a:pt x="4630" y="601"/>
                        </a:lnTo>
                        <a:cubicBezTo>
                          <a:pt x="4716" y="343"/>
                          <a:pt x="4486" y="86"/>
                          <a:pt x="4255" y="86"/>
                        </a:cubicBezTo>
                        <a:cubicBezTo>
                          <a:pt x="4204" y="86"/>
                          <a:pt x="4152" y="99"/>
                          <a:pt x="4104" y="128"/>
                        </a:cubicBezTo>
                        <a:lnTo>
                          <a:pt x="2841" y="864"/>
                        </a:lnTo>
                        <a:lnTo>
                          <a:pt x="1684" y="75"/>
                        </a:lnTo>
                        <a:cubicBezTo>
                          <a:pt x="1595" y="24"/>
                          <a:pt x="1509" y="1"/>
                          <a:pt x="1431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939" name="Google Shape;6939;p42"/>
                  <p:cNvSpPr/>
                  <p:nvPr/>
                </p:nvSpPr>
                <p:spPr>
                  <a:xfrm>
                    <a:off x="802300" y="1893750"/>
                    <a:ext cx="42100" cy="23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4" h="938" extrusionOk="0">
                        <a:moveTo>
                          <a:pt x="1447" y="1"/>
                        </a:moveTo>
                        <a:cubicBezTo>
                          <a:pt x="1377" y="1"/>
                          <a:pt x="1299" y="30"/>
                          <a:pt x="1210" y="96"/>
                        </a:cubicBezTo>
                        <a:lnTo>
                          <a:pt x="1" y="780"/>
                        </a:lnTo>
                        <a:lnTo>
                          <a:pt x="316" y="938"/>
                        </a:lnTo>
                        <a:lnTo>
                          <a:pt x="1684" y="148"/>
                        </a:lnTo>
                        <a:cubicBezTo>
                          <a:pt x="1623" y="57"/>
                          <a:pt x="1544" y="1"/>
                          <a:pt x="1447" y="1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5978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940" name="Google Shape;6940;p42"/>
                  <p:cNvSpPr/>
                  <p:nvPr/>
                </p:nvSpPr>
                <p:spPr>
                  <a:xfrm>
                    <a:off x="732600" y="1892325"/>
                    <a:ext cx="74975" cy="126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99" h="5052" extrusionOk="0">
                        <a:moveTo>
                          <a:pt x="1559" y="0"/>
                        </a:moveTo>
                        <a:cubicBezTo>
                          <a:pt x="1320" y="0"/>
                          <a:pt x="1063" y="218"/>
                          <a:pt x="1105" y="468"/>
                        </a:cubicBezTo>
                        <a:lnTo>
                          <a:pt x="1368" y="1836"/>
                        </a:lnTo>
                        <a:lnTo>
                          <a:pt x="263" y="2678"/>
                        </a:lnTo>
                        <a:cubicBezTo>
                          <a:pt x="0" y="2888"/>
                          <a:pt x="158" y="3362"/>
                          <a:pt x="474" y="3362"/>
                        </a:cubicBezTo>
                        <a:lnTo>
                          <a:pt x="1842" y="3467"/>
                        </a:lnTo>
                        <a:lnTo>
                          <a:pt x="2315" y="4782"/>
                        </a:lnTo>
                        <a:cubicBezTo>
                          <a:pt x="2415" y="4949"/>
                          <a:pt x="2578" y="5052"/>
                          <a:pt x="2738" y="5052"/>
                        </a:cubicBezTo>
                        <a:cubicBezTo>
                          <a:pt x="2830" y="5052"/>
                          <a:pt x="2922" y="5017"/>
                          <a:pt x="2999" y="4940"/>
                        </a:cubicBezTo>
                        <a:cubicBezTo>
                          <a:pt x="2894" y="4887"/>
                          <a:pt x="2841" y="4887"/>
                          <a:pt x="2841" y="4782"/>
                        </a:cubicBezTo>
                        <a:lnTo>
                          <a:pt x="2368" y="3467"/>
                        </a:lnTo>
                        <a:lnTo>
                          <a:pt x="1000" y="3362"/>
                        </a:lnTo>
                        <a:cubicBezTo>
                          <a:pt x="684" y="3309"/>
                          <a:pt x="527" y="2888"/>
                          <a:pt x="790" y="2678"/>
                        </a:cubicBezTo>
                        <a:lnTo>
                          <a:pt x="1894" y="1836"/>
                        </a:lnTo>
                        <a:lnTo>
                          <a:pt x="1631" y="468"/>
                        </a:lnTo>
                        <a:cubicBezTo>
                          <a:pt x="1631" y="311"/>
                          <a:pt x="1631" y="205"/>
                          <a:pt x="1789" y="153"/>
                        </a:cubicBezTo>
                        <a:lnTo>
                          <a:pt x="1736" y="48"/>
                        </a:lnTo>
                        <a:cubicBezTo>
                          <a:pt x="1682" y="15"/>
                          <a:pt x="1621" y="0"/>
                          <a:pt x="1559" y="0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5978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6941" name="Google Shape;6941;p42"/>
                <p:cNvGrpSpPr/>
                <p:nvPr/>
              </p:nvGrpSpPr>
              <p:grpSpPr>
                <a:xfrm>
                  <a:off x="116495" y="4347100"/>
                  <a:ext cx="139329" cy="128300"/>
                  <a:chOff x="732600" y="1890325"/>
                  <a:chExt cx="138100" cy="128300"/>
                </a:xfrm>
              </p:grpSpPr>
              <p:sp>
                <p:nvSpPr>
                  <p:cNvPr id="6942" name="Google Shape;6942;p42"/>
                  <p:cNvSpPr/>
                  <p:nvPr/>
                </p:nvSpPr>
                <p:spPr>
                  <a:xfrm>
                    <a:off x="732600" y="1890325"/>
                    <a:ext cx="138100" cy="127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24" h="5101" extrusionOk="0">
                        <a:moveTo>
                          <a:pt x="1431" y="1"/>
                        </a:moveTo>
                        <a:cubicBezTo>
                          <a:pt x="1188" y="1"/>
                          <a:pt x="1025" y="229"/>
                          <a:pt x="1105" y="548"/>
                        </a:cubicBezTo>
                        <a:lnTo>
                          <a:pt x="1368" y="1916"/>
                        </a:lnTo>
                        <a:lnTo>
                          <a:pt x="263" y="2758"/>
                        </a:lnTo>
                        <a:cubicBezTo>
                          <a:pt x="0" y="2968"/>
                          <a:pt x="158" y="3389"/>
                          <a:pt x="474" y="3442"/>
                        </a:cubicBezTo>
                        <a:lnTo>
                          <a:pt x="1842" y="3547"/>
                        </a:lnTo>
                        <a:lnTo>
                          <a:pt x="2315" y="4862"/>
                        </a:lnTo>
                        <a:cubicBezTo>
                          <a:pt x="2372" y="5004"/>
                          <a:pt x="2537" y="5100"/>
                          <a:pt x="2701" y="5100"/>
                        </a:cubicBezTo>
                        <a:cubicBezTo>
                          <a:pt x="2840" y="5100"/>
                          <a:pt x="2979" y="5031"/>
                          <a:pt x="3052" y="4862"/>
                        </a:cubicBezTo>
                        <a:lnTo>
                          <a:pt x="3630" y="3652"/>
                        </a:lnTo>
                        <a:lnTo>
                          <a:pt x="4998" y="3547"/>
                        </a:lnTo>
                        <a:cubicBezTo>
                          <a:pt x="5314" y="3547"/>
                          <a:pt x="5524" y="3126"/>
                          <a:pt x="5261" y="2916"/>
                        </a:cubicBezTo>
                        <a:lnTo>
                          <a:pt x="4209" y="1969"/>
                        </a:lnTo>
                        <a:lnTo>
                          <a:pt x="4630" y="601"/>
                        </a:lnTo>
                        <a:cubicBezTo>
                          <a:pt x="4716" y="343"/>
                          <a:pt x="4486" y="86"/>
                          <a:pt x="4255" y="86"/>
                        </a:cubicBezTo>
                        <a:cubicBezTo>
                          <a:pt x="4204" y="86"/>
                          <a:pt x="4152" y="99"/>
                          <a:pt x="4104" y="128"/>
                        </a:cubicBezTo>
                        <a:lnTo>
                          <a:pt x="2841" y="864"/>
                        </a:lnTo>
                        <a:lnTo>
                          <a:pt x="1684" y="75"/>
                        </a:lnTo>
                        <a:cubicBezTo>
                          <a:pt x="1595" y="24"/>
                          <a:pt x="1509" y="1"/>
                          <a:pt x="1431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943" name="Google Shape;6943;p42"/>
                  <p:cNvSpPr/>
                  <p:nvPr/>
                </p:nvSpPr>
                <p:spPr>
                  <a:xfrm>
                    <a:off x="802300" y="1893750"/>
                    <a:ext cx="42100" cy="23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4" h="938" extrusionOk="0">
                        <a:moveTo>
                          <a:pt x="1447" y="1"/>
                        </a:moveTo>
                        <a:cubicBezTo>
                          <a:pt x="1377" y="1"/>
                          <a:pt x="1299" y="30"/>
                          <a:pt x="1210" y="96"/>
                        </a:cubicBezTo>
                        <a:lnTo>
                          <a:pt x="1" y="780"/>
                        </a:lnTo>
                        <a:lnTo>
                          <a:pt x="316" y="938"/>
                        </a:lnTo>
                        <a:lnTo>
                          <a:pt x="1684" y="148"/>
                        </a:lnTo>
                        <a:cubicBezTo>
                          <a:pt x="1623" y="57"/>
                          <a:pt x="1544" y="1"/>
                          <a:pt x="1447" y="1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5978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944" name="Google Shape;6944;p42"/>
                  <p:cNvSpPr/>
                  <p:nvPr/>
                </p:nvSpPr>
                <p:spPr>
                  <a:xfrm>
                    <a:off x="732600" y="1892325"/>
                    <a:ext cx="74975" cy="126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99" h="5052" extrusionOk="0">
                        <a:moveTo>
                          <a:pt x="1559" y="0"/>
                        </a:moveTo>
                        <a:cubicBezTo>
                          <a:pt x="1320" y="0"/>
                          <a:pt x="1063" y="218"/>
                          <a:pt x="1105" y="468"/>
                        </a:cubicBezTo>
                        <a:lnTo>
                          <a:pt x="1368" y="1836"/>
                        </a:lnTo>
                        <a:lnTo>
                          <a:pt x="263" y="2678"/>
                        </a:lnTo>
                        <a:cubicBezTo>
                          <a:pt x="0" y="2888"/>
                          <a:pt x="158" y="3362"/>
                          <a:pt x="474" y="3362"/>
                        </a:cubicBezTo>
                        <a:lnTo>
                          <a:pt x="1842" y="3467"/>
                        </a:lnTo>
                        <a:lnTo>
                          <a:pt x="2315" y="4782"/>
                        </a:lnTo>
                        <a:cubicBezTo>
                          <a:pt x="2415" y="4949"/>
                          <a:pt x="2578" y="5052"/>
                          <a:pt x="2738" y="5052"/>
                        </a:cubicBezTo>
                        <a:cubicBezTo>
                          <a:pt x="2830" y="5052"/>
                          <a:pt x="2922" y="5017"/>
                          <a:pt x="2999" y="4940"/>
                        </a:cubicBezTo>
                        <a:cubicBezTo>
                          <a:pt x="2894" y="4887"/>
                          <a:pt x="2841" y="4887"/>
                          <a:pt x="2841" y="4782"/>
                        </a:cubicBezTo>
                        <a:lnTo>
                          <a:pt x="2368" y="3467"/>
                        </a:lnTo>
                        <a:lnTo>
                          <a:pt x="1000" y="3362"/>
                        </a:lnTo>
                        <a:cubicBezTo>
                          <a:pt x="684" y="3309"/>
                          <a:pt x="527" y="2888"/>
                          <a:pt x="790" y="2678"/>
                        </a:cubicBezTo>
                        <a:lnTo>
                          <a:pt x="1894" y="1836"/>
                        </a:lnTo>
                        <a:lnTo>
                          <a:pt x="1631" y="468"/>
                        </a:lnTo>
                        <a:cubicBezTo>
                          <a:pt x="1631" y="311"/>
                          <a:pt x="1631" y="205"/>
                          <a:pt x="1789" y="153"/>
                        </a:cubicBezTo>
                        <a:lnTo>
                          <a:pt x="1736" y="48"/>
                        </a:lnTo>
                        <a:cubicBezTo>
                          <a:pt x="1682" y="15"/>
                          <a:pt x="1621" y="0"/>
                          <a:pt x="1559" y="0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5978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6945" name="Google Shape;6945;p42"/>
                <p:cNvGrpSpPr/>
                <p:nvPr/>
              </p:nvGrpSpPr>
              <p:grpSpPr>
                <a:xfrm>
                  <a:off x="213170" y="4739900"/>
                  <a:ext cx="139329" cy="128300"/>
                  <a:chOff x="732600" y="1890325"/>
                  <a:chExt cx="138100" cy="128300"/>
                </a:xfrm>
              </p:grpSpPr>
              <p:sp>
                <p:nvSpPr>
                  <p:cNvPr id="6946" name="Google Shape;6946;p42"/>
                  <p:cNvSpPr/>
                  <p:nvPr/>
                </p:nvSpPr>
                <p:spPr>
                  <a:xfrm>
                    <a:off x="732600" y="1890325"/>
                    <a:ext cx="138100" cy="127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24" h="5101" extrusionOk="0">
                        <a:moveTo>
                          <a:pt x="1431" y="1"/>
                        </a:moveTo>
                        <a:cubicBezTo>
                          <a:pt x="1188" y="1"/>
                          <a:pt x="1025" y="229"/>
                          <a:pt x="1105" y="548"/>
                        </a:cubicBezTo>
                        <a:lnTo>
                          <a:pt x="1368" y="1916"/>
                        </a:lnTo>
                        <a:lnTo>
                          <a:pt x="263" y="2758"/>
                        </a:lnTo>
                        <a:cubicBezTo>
                          <a:pt x="0" y="2968"/>
                          <a:pt x="158" y="3389"/>
                          <a:pt x="474" y="3442"/>
                        </a:cubicBezTo>
                        <a:lnTo>
                          <a:pt x="1842" y="3547"/>
                        </a:lnTo>
                        <a:lnTo>
                          <a:pt x="2315" y="4862"/>
                        </a:lnTo>
                        <a:cubicBezTo>
                          <a:pt x="2372" y="5004"/>
                          <a:pt x="2537" y="5100"/>
                          <a:pt x="2701" y="5100"/>
                        </a:cubicBezTo>
                        <a:cubicBezTo>
                          <a:pt x="2840" y="5100"/>
                          <a:pt x="2979" y="5031"/>
                          <a:pt x="3052" y="4862"/>
                        </a:cubicBezTo>
                        <a:lnTo>
                          <a:pt x="3630" y="3652"/>
                        </a:lnTo>
                        <a:lnTo>
                          <a:pt x="4998" y="3547"/>
                        </a:lnTo>
                        <a:cubicBezTo>
                          <a:pt x="5314" y="3547"/>
                          <a:pt x="5524" y="3126"/>
                          <a:pt x="5261" y="2916"/>
                        </a:cubicBezTo>
                        <a:lnTo>
                          <a:pt x="4209" y="1969"/>
                        </a:lnTo>
                        <a:lnTo>
                          <a:pt x="4630" y="601"/>
                        </a:lnTo>
                        <a:cubicBezTo>
                          <a:pt x="4716" y="343"/>
                          <a:pt x="4486" y="86"/>
                          <a:pt x="4255" y="86"/>
                        </a:cubicBezTo>
                        <a:cubicBezTo>
                          <a:pt x="4204" y="86"/>
                          <a:pt x="4152" y="99"/>
                          <a:pt x="4104" y="128"/>
                        </a:cubicBezTo>
                        <a:lnTo>
                          <a:pt x="2841" y="864"/>
                        </a:lnTo>
                        <a:lnTo>
                          <a:pt x="1684" y="75"/>
                        </a:lnTo>
                        <a:cubicBezTo>
                          <a:pt x="1595" y="24"/>
                          <a:pt x="1509" y="1"/>
                          <a:pt x="1431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947" name="Google Shape;6947;p42"/>
                  <p:cNvSpPr/>
                  <p:nvPr/>
                </p:nvSpPr>
                <p:spPr>
                  <a:xfrm>
                    <a:off x="802300" y="1893750"/>
                    <a:ext cx="42100" cy="23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4" h="938" extrusionOk="0">
                        <a:moveTo>
                          <a:pt x="1447" y="1"/>
                        </a:moveTo>
                        <a:cubicBezTo>
                          <a:pt x="1377" y="1"/>
                          <a:pt x="1299" y="30"/>
                          <a:pt x="1210" y="96"/>
                        </a:cubicBezTo>
                        <a:lnTo>
                          <a:pt x="1" y="780"/>
                        </a:lnTo>
                        <a:lnTo>
                          <a:pt x="316" y="938"/>
                        </a:lnTo>
                        <a:lnTo>
                          <a:pt x="1684" y="148"/>
                        </a:lnTo>
                        <a:cubicBezTo>
                          <a:pt x="1623" y="57"/>
                          <a:pt x="1544" y="1"/>
                          <a:pt x="1447" y="1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5978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948" name="Google Shape;6948;p42"/>
                  <p:cNvSpPr/>
                  <p:nvPr/>
                </p:nvSpPr>
                <p:spPr>
                  <a:xfrm>
                    <a:off x="732600" y="1892325"/>
                    <a:ext cx="74975" cy="126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99" h="5052" extrusionOk="0">
                        <a:moveTo>
                          <a:pt x="1559" y="0"/>
                        </a:moveTo>
                        <a:cubicBezTo>
                          <a:pt x="1320" y="0"/>
                          <a:pt x="1063" y="218"/>
                          <a:pt x="1105" y="468"/>
                        </a:cubicBezTo>
                        <a:lnTo>
                          <a:pt x="1368" y="1836"/>
                        </a:lnTo>
                        <a:lnTo>
                          <a:pt x="263" y="2678"/>
                        </a:lnTo>
                        <a:cubicBezTo>
                          <a:pt x="0" y="2888"/>
                          <a:pt x="158" y="3362"/>
                          <a:pt x="474" y="3362"/>
                        </a:cubicBezTo>
                        <a:lnTo>
                          <a:pt x="1842" y="3467"/>
                        </a:lnTo>
                        <a:lnTo>
                          <a:pt x="2315" y="4782"/>
                        </a:lnTo>
                        <a:cubicBezTo>
                          <a:pt x="2415" y="4949"/>
                          <a:pt x="2578" y="5052"/>
                          <a:pt x="2738" y="5052"/>
                        </a:cubicBezTo>
                        <a:cubicBezTo>
                          <a:pt x="2830" y="5052"/>
                          <a:pt x="2922" y="5017"/>
                          <a:pt x="2999" y="4940"/>
                        </a:cubicBezTo>
                        <a:cubicBezTo>
                          <a:pt x="2894" y="4887"/>
                          <a:pt x="2841" y="4887"/>
                          <a:pt x="2841" y="4782"/>
                        </a:cubicBezTo>
                        <a:lnTo>
                          <a:pt x="2368" y="3467"/>
                        </a:lnTo>
                        <a:lnTo>
                          <a:pt x="1000" y="3362"/>
                        </a:lnTo>
                        <a:cubicBezTo>
                          <a:pt x="684" y="3309"/>
                          <a:pt x="527" y="2888"/>
                          <a:pt x="790" y="2678"/>
                        </a:cubicBezTo>
                        <a:lnTo>
                          <a:pt x="1894" y="1836"/>
                        </a:lnTo>
                        <a:lnTo>
                          <a:pt x="1631" y="468"/>
                        </a:lnTo>
                        <a:cubicBezTo>
                          <a:pt x="1631" y="311"/>
                          <a:pt x="1631" y="205"/>
                          <a:pt x="1789" y="153"/>
                        </a:cubicBezTo>
                        <a:lnTo>
                          <a:pt x="1736" y="48"/>
                        </a:lnTo>
                        <a:cubicBezTo>
                          <a:pt x="1682" y="15"/>
                          <a:pt x="1621" y="0"/>
                          <a:pt x="1559" y="0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5978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6949" name="Google Shape;6949;p42"/>
                <p:cNvGrpSpPr/>
                <p:nvPr/>
              </p:nvGrpSpPr>
              <p:grpSpPr>
                <a:xfrm>
                  <a:off x="73845" y="3561500"/>
                  <a:ext cx="139329" cy="128300"/>
                  <a:chOff x="732600" y="1890325"/>
                  <a:chExt cx="138100" cy="128300"/>
                </a:xfrm>
              </p:grpSpPr>
              <p:sp>
                <p:nvSpPr>
                  <p:cNvPr id="6950" name="Google Shape;6950;p42"/>
                  <p:cNvSpPr/>
                  <p:nvPr/>
                </p:nvSpPr>
                <p:spPr>
                  <a:xfrm>
                    <a:off x="732600" y="1890325"/>
                    <a:ext cx="138100" cy="127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24" h="5101" extrusionOk="0">
                        <a:moveTo>
                          <a:pt x="1431" y="1"/>
                        </a:moveTo>
                        <a:cubicBezTo>
                          <a:pt x="1188" y="1"/>
                          <a:pt x="1025" y="229"/>
                          <a:pt x="1105" y="548"/>
                        </a:cubicBezTo>
                        <a:lnTo>
                          <a:pt x="1368" y="1916"/>
                        </a:lnTo>
                        <a:lnTo>
                          <a:pt x="263" y="2758"/>
                        </a:lnTo>
                        <a:cubicBezTo>
                          <a:pt x="0" y="2968"/>
                          <a:pt x="158" y="3389"/>
                          <a:pt x="474" y="3442"/>
                        </a:cubicBezTo>
                        <a:lnTo>
                          <a:pt x="1842" y="3547"/>
                        </a:lnTo>
                        <a:lnTo>
                          <a:pt x="2315" y="4862"/>
                        </a:lnTo>
                        <a:cubicBezTo>
                          <a:pt x="2372" y="5004"/>
                          <a:pt x="2537" y="5100"/>
                          <a:pt x="2701" y="5100"/>
                        </a:cubicBezTo>
                        <a:cubicBezTo>
                          <a:pt x="2840" y="5100"/>
                          <a:pt x="2979" y="5031"/>
                          <a:pt x="3052" y="4862"/>
                        </a:cubicBezTo>
                        <a:lnTo>
                          <a:pt x="3630" y="3652"/>
                        </a:lnTo>
                        <a:lnTo>
                          <a:pt x="4998" y="3547"/>
                        </a:lnTo>
                        <a:cubicBezTo>
                          <a:pt x="5314" y="3547"/>
                          <a:pt x="5524" y="3126"/>
                          <a:pt x="5261" y="2916"/>
                        </a:cubicBezTo>
                        <a:lnTo>
                          <a:pt x="4209" y="1969"/>
                        </a:lnTo>
                        <a:lnTo>
                          <a:pt x="4630" y="601"/>
                        </a:lnTo>
                        <a:cubicBezTo>
                          <a:pt x="4716" y="343"/>
                          <a:pt x="4486" y="86"/>
                          <a:pt x="4255" y="86"/>
                        </a:cubicBezTo>
                        <a:cubicBezTo>
                          <a:pt x="4204" y="86"/>
                          <a:pt x="4152" y="99"/>
                          <a:pt x="4104" y="128"/>
                        </a:cubicBezTo>
                        <a:lnTo>
                          <a:pt x="2841" y="864"/>
                        </a:lnTo>
                        <a:lnTo>
                          <a:pt x="1684" y="75"/>
                        </a:lnTo>
                        <a:cubicBezTo>
                          <a:pt x="1595" y="24"/>
                          <a:pt x="1509" y="1"/>
                          <a:pt x="1431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951" name="Google Shape;6951;p42"/>
                  <p:cNvSpPr/>
                  <p:nvPr/>
                </p:nvSpPr>
                <p:spPr>
                  <a:xfrm>
                    <a:off x="802300" y="1893750"/>
                    <a:ext cx="42100" cy="23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4" h="938" extrusionOk="0">
                        <a:moveTo>
                          <a:pt x="1447" y="1"/>
                        </a:moveTo>
                        <a:cubicBezTo>
                          <a:pt x="1377" y="1"/>
                          <a:pt x="1299" y="30"/>
                          <a:pt x="1210" y="96"/>
                        </a:cubicBezTo>
                        <a:lnTo>
                          <a:pt x="1" y="780"/>
                        </a:lnTo>
                        <a:lnTo>
                          <a:pt x="316" y="938"/>
                        </a:lnTo>
                        <a:lnTo>
                          <a:pt x="1684" y="148"/>
                        </a:lnTo>
                        <a:cubicBezTo>
                          <a:pt x="1623" y="57"/>
                          <a:pt x="1544" y="1"/>
                          <a:pt x="1447" y="1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5978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952" name="Google Shape;6952;p42"/>
                  <p:cNvSpPr/>
                  <p:nvPr/>
                </p:nvSpPr>
                <p:spPr>
                  <a:xfrm>
                    <a:off x="732600" y="1892325"/>
                    <a:ext cx="74975" cy="126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99" h="5052" extrusionOk="0">
                        <a:moveTo>
                          <a:pt x="1559" y="0"/>
                        </a:moveTo>
                        <a:cubicBezTo>
                          <a:pt x="1320" y="0"/>
                          <a:pt x="1063" y="218"/>
                          <a:pt x="1105" y="468"/>
                        </a:cubicBezTo>
                        <a:lnTo>
                          <a:pt x="1368" y="1836"/>
                        </a:lnTo>
                        <a:lnTo>
                          <a:pt x="263" y="2678"/>
                        </a:lnTo>
                        <a:cubicBezTo>
                          <a:pt x="0" y="2888"/>
                          <a:pt x="158" y="3362"/>
                          <a:pt x="474" y="3362"/>
                        </a:cubicBezTo>
                        <a:lnTo>
                          <a:pt x="1842" y="3467"/>
                        </a:lnTo>
                        <a:lnTo>
                          <a:pt x="2315" y="4782"/>
                        </a:lnTo>
                        <a:cubicBezTo>
                          <a:pt x="2415" y="4949"/>
                          <a:pt x="2578" y="5052"/>
                          <a:pt x="2738" y="5052"/>
                        </a:cubicBezTo>
                        <a:cubicBezTo>
                          <a:pt x="2830" y="5052"/>
                          <a:pt x="2922" y="5017"/>
                          <a:pt x="2999" y="4940"/>
                        </a:cubicBezTo>
                        <a:cubicBezTo>
                          <a:pt x="2894" y="4887"/>
                          <a:pt x="2841" y="4887"/>
                          <a:pt x="2841" y="4782"/>
                        </a:cubicBezTo>
                        <a:lnTo>
                          <a:pt x="2368" y="3467"/>
                        </a:lnTo>
                        <a:lnTo>
                          <a:pt x="1000" y="3362"/>
                        </a:lnTo>
                        <a:cubicBezTo>
                          <a:pt x="684" y="3309"/>
                          <a:pt x="527" y="2888"/>
                          <a:pt x="790" y="2678"/>
                        </a:cubicBezTo>
                        <a:lnTo>
                          <a:pt x="1894" y="1836"/>
                        </a:lnTo>
                        <a:lnTo>
                          <a:pt x="1631" y="468"/>
                        </a:lnTo>
                        <a:cubicBezTo>
                          <a:pt x="1631" y="311"/>
                          <a:pt x="1631" y="205"/>
                          <a:pt x="1789" y="153"/>
                        </a:cubicBezTo>
                        <a:lnTo>
                          <a:pt x="1736" y="48"/>
                        </a:lnTo>
                        <a:cubicBezTo>
                          <a:pt x="1682" y="15"/>
                          <a:pt x="1621" y="0"/>
                          <a:pt x="1559" y="0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5978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</p:grpSp>
          </p:grpSp>
        </p:grpSp>
      </p:grpSp>
      <p:sp>
        <p:nvSpPr>
          <p:cNvPr id="6953" name="Google Shape;6953;p42"/>
          <p:cNvSpPr txBox="1">
            <a:spLocks noGrp="1"/>
          </p:cNvSpPr>
          <p:nvPr>
            <p:ph type="subTitle" idx="1"/>
          </p:nvPr>
        </p:nvSpPr>
        <p:spPr>
          <a:xfrm>
            <a:off x="960029" y="1616533"/>
            <a:ext cx="7838731" cy="3519657"/>
          </a:xfrm>
          <a:prstGeom prst="rect">
            <a:avLst/>
          </a:prstGeom>
        </p:spPr>
        <p:txBody>
          <a:bodyPr spcFirstLastPara="1" wrap="square" lIns="114525" tIns="114525" rIns="114525" bIns="1145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Char char="●"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6954" name="Google Shape;6954;p42"/>
          <p:cNvSpPr txBox="1">
            <a:spLocks noGrp="1"/>
          </p:cNvSpPr>
          <p:nvPr>
            <p:ph type="title"/>
          </p:nvPr>
        </p:nvSpPr>
        <p:spPr>
          <a:xfrm>
            <a:off x="960017" y="713095"/>
            <a:ext cx="10272042" cy="763617"/>
          </a:xfrm>
          <a:prstGeom prst="rect">
            <a:avLst/>
          </a:prstGeom>
        </p:spPr>
        <p:txBody>
          <a:bodyPr spcFirstLastPara="1" wrap="square" lIns="114525" tIns="114525" rIns="114525" bIns="1145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6541764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78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878" name="Google Shape;7878;p45"/>
          <p:cNvGrpSpPr/>
          <p:nvPr/>
        </p:nvGrpSpPr>
        <p:grpSpPr>
          <a:xfrm>
            <a:off x="-2280" y="-11449"/>
            <a:ext cx="12192214" cy="6882076"/>
            <a:chOff x="-2000" y="-12625"/>
            <a:chExt cx="10692000" cy="7589400"/>
          </a:xfrm>
        </p:grpSpPr>
        <p:sp>
          <p:nvSpPr>
            <p:cNvPr id="7879" name="Google Shape;7879;p45"/>
            <p:cNvSpPr/>
            <p:nvPr/>
          </p:nvSpPr>
          <p:spPr>
            <a:xfrm>
              <a:off x="-2000" y="-12625"/>
              <a:ext cx="10692000" cy="7589400"/>
            </a:xfrm>
            <a:prstGeom prst="frame">
              <a:avLst>
                <a:gd name="adj1" fmla="val 5431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7880" name="Google Shape;7880;p45"/>
            <p:cNvGrpSpPr/>
            <p:nvPr/>
          </p:nvGrpSpPr>
          <p:grpSpPr>
            <a:xfrm>
              <a:off x="73845" y="61396"/>
              <a:ext cx="10544304" cy="7425379"/>
              <a:chOff x="73845" y="61396"/>
              <a:chExt cx="10544304" cy="7425379"/>
            </a:xfrm>
          </p:grpSpPr>
          <p:grpSp>
            <p:nvGrpSpPr>
              <p:cNvPr id="7881" name="Google Shape;7881;p45"/>
              <p:cNvGrpSpPr/>
              <p:nvPr/>
            </p:nvGrpSpPr>
            <p:grpSpPr>
              <a:xfrm rot="10800000" flipH="1">
                <a:off x="541072" y="7200946"/>
                <a:ext cx="9609875" cy="285829"/>
                <a:chOff x="471460" y="61396"/>
                <a:chExt cx="9609875" cy="285829"/>
              </a:xfrm>
            </p:grpSpPr>
            <p:grpSp>
              <p:nvGrpSpPr>
                <p:cNvPr id="7882" name="Google Shape;7882;p45"/>
                <p:cNvGrpSpPr/>
                <p:nvPr/>
              </p:nvGrpSpPr>
              <p:grpSpPr>
                <a:xfrm>
                  <a:off x="471460" y="61396"/>
                  <a:ext cx="8862425" cy="285829"/>
                  <a:chOff x="395260" y="61396"/>
                  <a:chExt cx="8862425" cy="285829"/>
                </a:xfrm>
              </p:grpSpPr>
              <p:grpSp>
                <p:nvGrpSpPr>
                  <p:cNvPr id="7883" name="Google Shape;7883;p45"/>
                  <p:cNvGrpSpPr/>
                  <p:nvPr/>
                </p:nvGrpSpPr>
                <p:grpSpPr>
                  <a:xfrm rot="5400000">
                    <a:off x="8465008" y="-445452"/>
                    <a:ext cx="278654" cy="1306700"/>
                    <a:chOff x="73845" y="3561500"/>
                    <a:chExt cx="278654" cy="1306700"/>
                  </a:xfrm>
                </p:grpSpPr>
                <p:grpSp>
                  <p:nvGrpSpPr>
                    <p:cNvPr id="7884" name="Google Shape;7884;p45"/>
                    <p:cNvGrpSpPr/>
                    <p:nvPr/>
                  </p:nvGrpSpPr>
                  <p:grpSpPr>
                    <a:xfrm>
                      <a:off x="179620" y="39543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7885" name="Google Shape;7885;p45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7886" name="Google Shape;7886;p45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7887" name="Google Shape;7887;p45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</p:grpSp>
                <p:grpSp>
                  <p:nvGrpSpPr>
                    <p:cNvPr id="7888" name="Google Shape;7888;p45"/>
                    <p:cNvGrpSpPr/>
                    <p:nvPr/>
                  </p:nvGrpSpPr>
                  <p:grpSpPr>
                    <a:xfrm>
                      <a:off x="116495" y="43471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7889" name="Google Shape;7889;p45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7890" name="Google Shape;7890;p45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7891" name="Google Shape;7891;p45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</p:grpSp>
                <p:grpSp>
                  <p:nvGrpSpPr>
                    <p:cNvPr id="7892" name="Google Shape;7892;p45"/>
                    <p:cNvGrpSpPr/>
                    <p:nvPr/>
                  </p:nvGrpSpPr>
                  <p:grpSpPr>
                    <a:xfrm>
                      <a:off x="213170" y="47399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7893" name="Google Shape;7893;p45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7894" name="Google Shape;7894;p45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7895" name="Google Shape;7895;p45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</p:grpSp>
                <p:grpSp>
                  <p:nvGrpSpPr>
                    <p:cNvPr id="7896" name="Google Shape;7896;p45"/>
                    <p:cNvGrpSpPr/>
                    <p:nvPr/>
                  </p:nvGrpSpPr>
                  <p:grpSpPr>
                    <a:xfrm>
                      <a:off x="73845" y="35615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7897" name="Google Shape;7897;p45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7898" name="Google Shape;7898;p45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7899" name="Google Shape;7899;p45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</p:grpSp>
              </p:grpSp>
              <p:grpSp>
                <p:nvGrpSpPr>
                  <p:cNvPr id="7900" name="Google Shape;7900;p45"/>
                  <p:cNvGrpSpPr/>
                  <p:nvPr/>
                </p:nvGrpSpPr>
                <p:grpSpPr>
                  <a:xfrm rot="5400000">
                    <a:off x="3923120" y="-3466465"/>
                    <a:ext cx="285829" cy="7341550"/>
                    <a:chOff x="73845" y="36500"/>
                    <a:chExt cx="285829" cy="7341550"/>
                  </a:xfrm>
                </p:grpSpPr>
                <p:grpSp>
                  <p:nvGrpSpPr>
                    <p:cNvPr id="7901" name="Google Shape;7901;p45"/>
                    <p:cNvGrpSpPr/>
                    <p:nvPr/>
                  </p:nvGrpSpPr>
                  <p:grpSpPr>
                    <a:xfrm>
                      <a:off x="73845" y="4538300"/>
                      <a:ext cx="285829" cy="2839750"/>
                      <a:chOff x="73845" y="3561500"/>
                      <a:chExt cx="285829" cy="2839750"/>
                    </a:xfrm>
                  </p:grpSpPr>
                  <p:grpSp>
                    <p:nvGrpSpPr>
                      <p:cNvPr id="7902" name="Google Shape;7902;p45"/>
                      <p:cNvGrpSpPr/>
                      <p:nvPr/>
                    </p:nvGrpSpPr>
                    <p:grpSpPr>
                      <a:xfrm>
                        <a:off x="73845" y="3561500"/>
                        <a:ext cx="278654" cy="1306700"/>
                        <a:chOff x="73845" y="3561500"/>
                        <a:chExt cx="278654" cy="1306700"/>
                      </a:xfrm>
                    </p:grpSpPr>
                    <p:grpSp>
                      <p:nvGrpSpPr>
                        <p:cNvPr id="7903" name="Google Shape;7903;p45"/>
                        <p:cNvGrpSpPr/>
                        <p:nvPr/>
                      </p:nvGrpSpPr>
                      <p:grpSpPr>
                        <a:xfrm>
                          <a:off x="179620" y="39543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7904" name="Google Shape;7904;p45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>
                              <a:buClr>
                                <a:srgbClr val="000000"/>
                              </a:buClr>
                              <a:buFont typeface="Arial"/>
                              <a:buNone/>
                            </a:pPr>
                            <a:endParaRPr sz="1400" kern="0">
                              <a:solidFill>
                                <a:srgbClr val="000000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  <p:sp>
                        <p:nvSpPr>
                          <p:cNvPr id="7905" name="Google Shape;7905;p45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>
                              <a:buClr>
                                <a:srgbClr val="000000"/>
                              </a:buClr>
                              <a:buFont typeface="Arial"/>
                              <a:buNone/>
                            </a:pPr>
                            <a:endParaRPr sz="1400" kern="0">
                              <a:solidFill>
                                <a:srgbClr val="000000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  <p:sp>
                        <p:nvSpPr>
                          <p:cNvPr id="7906" name="Google Shape;7906;p45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>
                              <a:buClr>
                                <a:srgbClr val="000000"/>
                              </a:buClr>
                              <a:buFont typeface="Arial"/>
                              <a:buNone/>
                            </a:pPr>
                            <a:endParaRPr sz="1400" kern="0">
                              <a:solidFill>
                                <a:srgbClr val="000000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</p:grpSp>
                    <p:grpSp>
                      <p:nvGrpSpPr>
                        <p:cNvPr id="7907" name="Google Shape;7907;p45"/>
                        <p:cNvGrpSpPr/>
                        <p:nvPr/>
                      </p:nvGrpSpPr>
                      <p:grpSpPr>
                        <a:xfrm>
                          <a:off x="116495" y="43471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7908" name="Google Shape;7908;p45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>
                              <a:buClr>
                                <a:srgbClr val="000000"/>
                              </a:buClr>
                              <a:buFont typeface="Arial"/>
                              <a:buNone/>
                            </a:pPr>
                            <a:endParaRPr sz="1400" kern="0">
                              <a:solidFill>
                                <a:srgbClr val="000000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  <p:sp>
                        <p:nvSpPr>
                          <p:cNvPr id="7909" name="Google Shape;7909;p45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>
                              <a:buClr>
                                <a:srgbClr val="000000"/>
                              </a:buClr>
                              <a:buFont typeface="Arial"/>
                              <a:buNone/>
                            </a:pPr>
                            <a:endParaRPr sz="1400" kern="0">
                              <a:solidFill>
                                <a:srgbClr val="000000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  <p:sp>
                        <p:nvSpPr>
                          <p:cNvPr id="7910" name="Google Shape;7910;p45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>
                              <a:buClr>
                                <a:srgbClr val="000000"/>
                              </a:buClr>
                              <a:buFont typeface="Arial"/>
                              <a:buNone/>
                            </a:pPr>
                            <a:endParaRPr sz="1400" kern="0">
                              <a:solidFill>
                                <a:srgbClr val="000000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</p:grpSp>
                    <p:grpSp>
                      <p:nvGrpSpPr>
                        <p:cNvPr id="7911" name="Google Shape;7911;p45"/>
                        <p:cNvGrpSpPr/>
                        <p:nvPr/>
                      </p:nvGrpSpPr>
                      <p:grpSpPr>
                        <a:xfrm>
                          <a:off x="213170" y="47399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7912" name="Google Shape;7912;p45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>
                              <a:buClr>
                                <a:srgbClr val="000000"/>
                              </a:buClr>
                              <a:buFont typeface="Arial"/>
                              <a:buNone/>
                            </a:pPr>
                            <a:endParaRPr sz="1400" kern="0">
                              <a:solidFill>
                                <a:srgbClr val="000000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  <p:sp>
                        <p:nvSpPr>
                          <p:cNvPr id="7913" name="Google Shape;7913;p45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>
                              <a:buClr>
                                <a:srgbClr val="000000"/>
                              </a:buClr>
                              <a:buFont typeface="Arial"/>
                              <a:buNone/>
                            </a:pPr>
                            <a:endParaRPr sz="1400" kern="0">
                              <a:solidFill>
                                <a:srgbClr val="000000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  <p:sp>
                        <p:nvSpPr>
                          <p:cNvPr id="7914" name="Google Shape;7914;p45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>
                              <a:buClr>
                                <a:srgbClr val="000000"/>
                              </a:buClr>
                              <a:buFont typeface="Arial"/>
                              <a:buNone/>
                            </a:pPr>
                            <a:endParaRPr sz="1400" kern="0">
                              <a:solidFill>
                                <a:srgbClr val="000000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</p:grpSp>
                    <p:grpSp>
                      <p:nvGrpSpPr>
                        <p:cNvPr id="7915" name="Google Shape;7915;p45"/>
                        <p:cNvGrpSpPr/>
                        <p:nvPr/>
                      </p:nvGrpSpPr>
                      <p:grpSpPr>
                        <a:xfrm>
                          <a:off x="73845" y="35615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7916" name="Google Shape;7916;p45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>
                              <a:buClr>
                                <a:srgbClr val="000000"/>
                              </a:buClr>
                              <a:buFont typeface="Arial"/>
                              <a:buNone/>
                            </a:pPr>
                            <a:endParaRPr sz="1400" kern="0">
                              <a:solidFill>
                                <a:srgbClr val="000000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  <p:sp>
                        <p:nvSpPr>
                          <p:cNvPr id="7917" name="Google Shape;7917;p45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>
                              <a:buClr>
                                <a:srgbClr val="000000"/>
                              </a:buClr>
                              <a:buFont typeface="Arial"/>
                              <a:buNone/>
                            </a:pPr>
                            <a:endParaRPr sz="1400" kern="0">
                              <a:solidFill>
                                <a:srgbClr val="000000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  <p:sp>
                        <p:nvSpPr>
                          <p:cNvPr id="7918" name="Google Shape;7918;p45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>
                              <a:buClr>
                                <a:srgbClr val="000000"/>
                              </a:buClr>
                              <a:buFont typeface="Arial"/>
                              <a:buNone/>
                            </a:pPr>
                            <a:endParaRPr sz="1400" kern="0">
                              <a:solidFill>
                                <a:srgbClr val="000000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</p:grpSp>
                  </p:grpSp>
                  <p:grpSp>
                    <p:nvGrpSpPr>
                      <p:cNvPr id="7919" name="Google Shape;7919;p45"/>
                      <p:cNvGrpSpPr/>
                      <p:nvPr/>
                    </p:nvGrpSpPr>
                    <p:grpSpPr>
                      <a:xfrm>
                        <a:off x="81020" y="5094550"/>
                        <a:ext cx="278654" cy="1306700"/>
                        <a:chOff x="73845" y="3561500"/>
                        <a:chExt cx="278654" cy="1306700"/>
                      </a:xfrm>
                    </p:grpSpPr>
                    <p:grpSp>
                      <p:nvGrpSpPr>
                        <p:cNvPr id="7920" name="Google Shape;7920;p45"/>
                        <p:cNvGrpSpPr/>
                        <p:nvPr/>
                      </p:nvGrpSpPr>
                      <p:grpSpPr>
                        <a:xfrm>
                          <a:off x="179620" y="39543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7921" name="Google Shape;7921;p45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>
                              <a:buClr>
                                <a:srgbClr val="000000"/>
                              </a:buClr>
                              <a:buFont typeface="Arial"/>
                              <a:buNone/>
                            </a:pPr>
                            <a:endParaRPr sz="1400" kern="0">
                              <a:solidFill>
                                <a:srgbClr val="000000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  <p:sp>
                        <p:nvSpPr>
                          <p:cNvPr id="7922" name="Google Shape;7922;p45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>
                              <a:buClr>
                                <a:srgbClr val="000000"/>
                              </a:buClr>
                              <a:buFont typeface="Arial"/>
                              <a:buNone/>
                            </a:pPr>
                            <a:endParaRPr sz="1400" kern="0">
                              <a:solidFill>
                                <a:srgbClr val="000000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  <p:sp>
                        <p:nvSpPr>
                          <p:cNvPr id="7923" name="Google Shape;7923;p45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>
                              <a:buClr>
                                <a:srgbClr val="000000"/>
                              </a:buClr>
                              <a:buFont typeface="Arial"/>
                              <a:buNone/>
                            </a:pPr>
                            <a:endParaRPr sz="1400" kern="0">
                              <a:solidFill>
                                <a:srgbClr val="000000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</p:grpSp>
                    <p:grpSp>
                      <p:nvGrpSpPr>
                        <p:cNvPr id="7924" name="Google Shape;7924;p45"/>
                        <p:cNvGrpSpPr/>
                        <p:nvPr/>
                      </p:nvGrpSpPr>
                      <p:grpSpPr>
                        <a:xfrm>
                          <a:off x="116495" y="43471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7925" name="Google Shape;7925;p45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>
                              <a:buClr>
                                <a:srgbClr val="000000"/>
                              </a:buClr>
                              <a:buFont typeface="Arial"/>
                              <a:buNone/>
                            </a:pPr>
                            <a:endParaRPr sz="1400" kern="0">
                              <a:solidFill>
                                <a:srgbClr val="000000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  <p:sp>
                        <p:nvSpPr>
                          <p:cNvPr id="7926" name="Google Shape;7926;p45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>
                              <a:buClr>
                                <a:srgbClr val="000000"/>
                              </a:buClr>
                              <a:buFont typeface="Arial"/>
                              <a:buNone/>
                            </a:pPr>
                            <a:endParaRPr sz="1400" kern="0">
                              <a:solidFill>
                                <a:srgbClr val="000000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  <p:sp>
                        <p:nvSpPr>
                          <p:cNvPr id="7927" name="Google Shape;7927;p45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>
                              <a:buClr>
                                <a:srgbClr val="000000"/>
                              </a:buClr>
                              <a:buFont typeface="Arial"/>
                              <a:buNone/>
                            </a:pPr>
                            <a:endParaRPr sz="1400" kern="0">
                              <a:solidFill>
                                <a:srgbClr val="000000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</p:grpSp>
                    <p:grpSp>
                      <p:nvGrpSpPr>
                        <p:cNvPr id="7928" name="Google Shape;7928;p45"/>
                        <p:cNvGrpSpPr/>
                        <p:nvPr/>
                      </p:nvGrpSpPr>
                      <p:grpSpPr>
                        <a:xfrm>
                          <a:off x="213170" y="47399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7929" name="Google Shape;7929;p45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>
                              <a:buClr>
                                <a:srgbClr val="000000"/>
                              </a:buClr>
                              <a:buFont typeface="Arial"/>
                              <a:buNone/>
                            </a:pPr>
                            <a:endParaRPr sz="1400" kern="0">
                              <a:solidFill>
                                <a:srgbClr val="000000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  <p:sp>
                        <p:nvSpPr>
                          <p:cNvPr id="7930" name="Google Shape;7930;p45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>
                              <a:buClr>
                                <a:srgbClr val="000000"/>
                              </a:buClr>
                              <a:buFont typeface="Arial"/>
                              <a:buNone/>
                            </a:pPr>
                            <a:endParaRPr sz="1400" kern="0">
                              <a:solidFill>
                                <a:srgbClr val="000000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  <p:sp>
                        <p:nvSpPr>
                          <p:cNvPr id="7931" name="Google Shape;7931;p45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>
                              <a:buClr>
                                <a:srgbClr val="000000"/>
                              </a:buClr>
                              <a:buFont typeface="Arial"/>
                              <a:buNone/>
                            </a:pPr>
                            <a:endParaRPr sz="1400" kern="0">
                              <a:solidFill>
                                <a:srgbClr val="000000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</p:grpSp>
                    <p:grpSp>
                      <p:nvGrpSpPr>
                        <p:cNvPr id="7932" name="Google Shape;7932;p45"/>
                        <p:cNvGrpSpPr/>
                        <p:nvPr/>
                      </p:nvGrpSpPr>
                      <p:grpSpPr>
                        <a:xfrm>
                          <a:off x="73845" y="35615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7933" name="Google Shape;7933;p45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>
                              <a:buClr>
                                <a:srgbClr val="000000"/>
                              </a:buClr>
                              <a:buFont typeface="Arial"/>
                              <a:buNone/>
                            </a:pPr>
                            <a:endParaRPr sz="1400" kern="0">
                              <a:solidFill>
                                <a:srgbClr val="000000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  <p:sp>
                        <p:nvSpPr>
                          <p:cNvPr id="7934" name="Google Shape;7934;p45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>
                              <a:buClr>
                                <a:srgbClr val="000000"/>
                              </a:buClr>
                              <a:buFont typeface="Arial"/>
                              <a:buNone/>
                            </a:pPr>
                            <a:endParaRPr sz="1400" kern="0">
                              <a:solidFill>
                                <a:srgbClr val="000000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  <p:sp>
                        <p:nvSpPr>
                          <p:cNvPr id="7935" name="Google Shape;7935;p45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>
                              <a:buClr>
                                <a:srgbClr val="000000"/>
                              </a:buClr>
                              <a:buFont typeface="Arial"/>
                              <a:buNone/>
                            </a:pPr>
                            <a:endParaRPr sz="1400" kern="0">
                              <a:solidFill>
                                <a:srgbClr val="000000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</p:grpSp>
                  </p:grpSp>
                </p:grpSp>
                <p:grpSp>
                  <p:nvGrpSpPr>
                    <p:cNvPr id="7936" name="Google Shape;7936;p45"/>
                    <p:cNvGrpSpPr/>
                    <p:nvPr/>
                  </p:nvGrpSpPr>
                  <p:grpSpPr>
                    <a:xfrm>
                      <a:off x="73845" y="1524775"/>
                      <a:ext cx="285829" cy="2839750"/>
                      <a:chOff x="73845" y="3561500"/>
                      <a:chExt cx="285829" cy="2839750"/>
                    </a:xfrm>
                  </p:grpSpPr>
                  <p:grpSp>
                    <p:nvGrpSpPr>
                      <p:cNvPr id="7937" name="Google Shape;7937;p45"/>
                      <p:cNvGrpSpPr/>
                      <p:nvPr/>
                    </p:nvGrpSpPr>
                    <p:grpSpPr>
                      <a:xfrm>
                        <a:off x="73845" y="3561500"/>
                        <a:ext cx="278654" cy="1306700"/>
                        <a:chOff x="73845" y="3561500"/>
                        <a:chExt cx="278654" cy="1306700"/>
                      </a:xfrm>
                    </p:grpSpPr>
                    <p:grpSp>
                      <p:nvGrpSpPr>
                        <p:cNvPr id="7938" name="Google Shape;7938;p45"/>
                        <p:cNvGrpSpPr/>
                        <p:nvPr/>
                      </p:nvGrpSpPr>
                      <p:grpSpPr>
                        <a:xfrm>
                          <a:off x="179620" y="39543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7939" name="Google Shape;7939;p45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>
                              <a:buClr>
                                <a:srgbClr val="000000"/>
                              </a:buClr>
                              <a:buFont typeface="Arial"/>
                              <a:buNone/>
                            </a:pPr>
                            <a:endParaRPr sz="1400" kern="0">
                              <a:solidFill>
                                <a:srgbClr val="000000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  <p:sp>
                        <p:nvSpPr>
                          <p:cNvPr id="7940" name="Google Shape;7940;p45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>
                              <a:buClr>
                                <a:srgbClr val="000000"/>
                              </a:buClr>
                              <a:buFont typeface="Arial"/>
                              <a:buNone/>
                            </a:pPr>
                            <a:endParaRPr sz="1400" kern="0">
                              <a:solidFill>
                                <a:srgbClr val="000000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  <p:sp>
                        <p:nvSpPr>
                          <p:cNvPr id="7941" name="Google Shape;7941;p45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>
                              <a:buClr>
                                <a:srgbClr val="000000"/>
                              </a:buClr>
                              <a:buFont typeface="Arial"/>
                              <a:buNone/>
                            </a:pPr>
                            <a:endParaRPr sz="1400" kern="0">
                              <a:solidFill>
                                <a:srgbClr val="000000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</p:grpSp>
                    <p:grpSp>
                      <p:nvGrpSpPr>
                        <p:cNvPr id="7942" name="Google Shape;7942;p45"/>
                        <p:cNvGrpSpPr/>
                        <p:nvPr/>
                      </p:nvGrpSpPr>
                      <p:grpSpPr>
                        <a:xfrm>
                          <a:off x="116495" y="43471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7943" name="Google Shape;7943;p45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>
                              <a:buClr>
                                <a:srgbClr val="000000"/>
                              </a:buClr>
                              <a:buFont typeface="Arial"/>
                              <a:buNone/>
                            </a:pPr>
                            <a:endParaRPr sz="1400" kern="0">
                              <a:solidFill>
                                <a:srgbClr val="000000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  <p:sp>
                        <p:nvSpPr>
                          <p:cNvPr id="7944" name="Google Shape;7944;p45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>
                              <a:buClr>
                                <a:srgbClr val="000000"/>
                              </a:buClr>
                              <a:buFont typeface="Arial"/>
                              <a:buNone/>
                            </a:pPr>
                            <a:endParaRPr sz="1400" kern="0">
                              <a:solidFill>
                                <a:srgbClr val="000000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  <p:sp>
                        <p:nvSpPr>
                          <p:cNvPr id="7945" name="Google Shape;7945;p45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>
                              <a:buClr>
                                <a:srgbClr val="000000"/>
                              </a:buClr>
                              <a:buFont typeface="Arial"/>
                              <a:buNone/>
                            </a:pPr>
                            <a:endParaRPr sz="1400" kern="0">
                              <a:solidFill>
                                <a:srgbClr val="000000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</p:grpSp>
                    <p:grpSp>
                      <p:nvGrpSpPr>
                        <p:cNvPr id="7946" name="Google Shape;7946;p45"/>
                        <p:cNvGrpSpPr/>
                        <p:nvPr/>
                      </p:nvGrpSpPr>
                      <p:grpSpPr>
                        <a:xfrm>
                          <a:off x="213170" y="47399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7947" name="Google Shape;7947;p45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>
                              <a:buClr>
                                <a:srgbClr val="000000"/>
                              </a:buClr>
                              <a:buFont typeface="Arial"/>
                              <a:buNone/>
                            </a:pPr>
                            <a:endParaRPr sz="1400" kern="0">
                              <a:solidFill>
                                <a:srgbClr val="000000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  <p:sp>
                        <p:nvSpPr>
                          <p:cNvPr id="7948" name="Google Shape;7948;p45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>
                              <a:buClr>
                                <a:srgbClr val="000000"/>
                              </a:buClr>
                              <a:buFont typeface="Arial"/>
                              <a:buNone/>
                            </a:pPr>
                            <a:endParaRPr sz="1400" kern="0">
                              <a:solidFill>
                                <a:srgbClr val="000000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  <p:sp>
                        <p:nvSpPr>
                          <p:cNvPr id="7949" name="Google Shape;7949;p45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>
                              <a:buClr>
                                <a:srgbClr val="000000"/>
                              </a:buClr>
                              <a:buFont typeface="Arial"/>
                              <a:buNone/>
                            </a:pPr>
                            <a:endParaRPr sz="1400" kern="0">
                              <a:solidFill>
                                <a:srgbClr val="000000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</p:grpSp>
                    <p:grpSp>
                      <p:nvGrpSpPr>
                        <p:cNvPr id="7950" name="Google Shape;7950;p45"/>
                        <p:cNvGrpSpPr/>
                        <p:nvPr/>
                      </p:nvGrpSpPr>
                      <p:grpSpPr>
                        <a:xfrm>
                          <a:off x="73845" y="35615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7951" name="Google Shape;7951;p45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>
                              <a:buClr>
                                <a:srgbClr val="000000"/>
                              </a:buClr>
                              <a:buFont typeface="Arial"/>
                              <a:buNone/>
                            </a:pPr>
                            <a:endParaRPr sz="1400" kern="0">
                              <a:solidFill>
                                <a:srgbClr val="000000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  <p:sp>
                        <p:nvSpPr>
                          <p:cNvPr id="7952" name="Google Shape;7952;p45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>
                              <a:buClr>
                                <a:srgbClr val="000000"/>
                              </a:buClr>
                              <a:buFont typeface="Arial"/>
                              <a:buNone/>
                            </a:pPr>
                            <a:endParaRPr sz="1400" kern="0">
                              <a:solidFill>
                                <a:srgbClr val="000000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  <p:sp>
                        <p:nvSpPr>
                          <p:cNvPr id="7953" name="Google Shape;7953;p45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>
                              <a:buClr>
                                <a:srgbClr val="000000"/>
                              </a:buClr>
                              <a:buFont typeface="Arial"/>
                              <a:buNone/>
                            </a:pPr>
                            <a:endParaRPr sz="1400" kern="0">
                              <a:solidFill>
                                <a:srgbClr val="000000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</p:grpSp>
                  </p:grpSp>
                  <p:grpSp>
                    <p:nvGrpSpPr>
                      <p:cNvPr id="7954" name="Google Shape;7954;p45"/>
                      <p:cNvGrpSpPr/>
                      <p:nvPr/>
                    </p:nvGrpSpPr>
                    <p:grpSpPr>
                      <a:xfrm>
                        <a:off x="81020" y="5094550"/>
                        <a:ext cx="278654" cy="1306700"/>
                        <a:chOff x="73845" y="3561500"/>
                        <a:chExt cx="278654" cy="1306700"/>
                      </a:xfrm>
                    </p:grpSpPr>
                    <p:grpSp>
                      <p:nvGrpSpPr>
                        <p:cNvPr id="7955" name="Google Shape;7955;p45"/>
                        <p:cNvGrpSpPr/>
                        <p:nvPr/>
                      </p:nvGrpSpPr>
                      <p:grpSpPr>
                        <a:xfrm>
                          <a:off x="179620" y="39543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7956" name="Google Shape;7956;p45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>
                              <a:buClr>
                                <a:srgbClr val="000000"/>
                              </a:buClr>
                              <a:buFont typeface="Arial"/>
                              <a:buNone/>
                            </a:pPr>
                            <a:endParaRPr sz="1400" kern="0">
                              <a:solidFill>
                                <a:srgbClr val="000000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  <p:sp>
                        <p:nvSpPr>
                          <p:cNvPr id="7957" name="Google Shape;7957;p45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>
                              <a:buClr>
                                <a:srgbClr val="000000"/>
                              </a:buClr>
                              <a:buFont typeface="Arial"/>
                              <a:buNone/>
                            </a:pPr>
                            <a:endParaRPr sz="1400" kern="0">
                              <a:solidFill>
                                <a:srgbClr val="000000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  <p:sp>
                        <p:nvSpPr>
                          <p:cNvPr id="7958" name="Google Shape;7958;p45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>
                              <a:buClr>
                                <a:srgbClr val="000000"/>
                              </a:buClr>
                              <a:buFont typeface="Arial"/>
                              <a:buNone/>
                            </a:pPr>
                            <a:endParaRPr sz="1400" kern="0">
                              <a:solidFill>
                                <a:srgbClr val="000000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</p:grpSp>
                    <p:grpSp>
                      <p:nvGrpSpPr>
                        <p:cNvPr id="7959" name="Google Shape;7959;p45"/>
                        <p:cNvGrpSpPr/>
                        <p:nvPr/>
                      </p:nvGrpSpPr>
                      <p:grpSpPr>
                        <a:xfrm>
                          <a:off x="116495" y="43471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7960" name="Google Shape;7960;p45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>
                              <a:buClr>
                                <a:srgbClr val="000000"/>
                              </a:buClr>
                              <a:buFont typeface="Arial"/>
                              <a:buNone/>
                            </a:pPr>
                            <a:endParaRPr sz="1400" kern="0">
                              <a:solidFill>
                                <a:srgbClr val="000000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  <p:sp>
                        <p:nvSpPr>
                          <p:cNvPr id="7961" name="Google Shape;7961;p45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>
                              <a:buClr>
                                <a:srgbClr val="000000"/>
                              </a:buClr>
                              <a:buFont typeface="Arial"/>
                              <a:buNone/>
                            </a:pPr>
                            <a:endParaRPr sz="1400" kern="0">
                              <a:solidFill>
                                <a:srgbClr val="000000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  <p:sp>
                        <p:nvSpPr>
                          <p:cNvPr id="7962" name="Google Shape;7962;p45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>
                              <a:buClr>
                                <a:srgbClr val="000000"/>
                              </a:buClr>
                              <a:buFont typeface="Arial"/>
                              <a:buNone/>
                            </a:pPr>
                            <a:endParaRPr sz="1400" kern="0">
                              <a:solidFill>
                                <a:srgbClr val="000000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</p:grpSp>
                    <p:grpSp>
                      <p:nvGrpSpPr>
                        <p:cNvPr id="7963" name="Google Shape;7963;p45"/>
                        <p:cNvGrpSpPr/>
                        <p:nvPr/>
                      </p:nvGrpSpPr>
                      <p:grpSpPr>
                        <a:xfrm>
                          <a:off x="213170" y="47399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7964" name="Google Shape;7964;p45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>
                              <a:buClr>
                                <a:srgbClr val="000000"/>
                              </a:buClr>
                              <a:buFont typeface="Arial"/>
                              <a:buNone/>
                            </a:pPr>
                            <a:endParaRPr sz="1400" kern="0">
                              <a:solidFill>
                                <a:srgbClr val="000000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  <p:sp>
                        <p:nvSpPr>
                          <p:cNvPr id="7965" name="Google Shape;7965;p45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>
                              <a:buClr>
                                <a:srgbClr val="000000"/>
                              </a:buClr>
                              <a:buFont typeface="Arial"/>
                              <a:buNone/>
                            </a:pPr>
                            <a:endParaRPr sz="1400" kern="0">
                              <a:solidFill>
                                <a:srgbClr val="000000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  <p:sp>
                        <p:nvSpPr>
                          <p:cNvPr id="7966" name="Google Shape;7966;p45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>
                              <a:buClr>
                                <a:srgbClr val="000000"/>
                              </a:buClr>
                              <a:buFont typeface="Arial"/>
                              <a:buNone/>
                            </a:pPr>
                            <a:endParaRPr sz="1400" kern="0">
                              <a:solidFill>
                                <a:srgbClr val="000000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</p:grpSp>
                    <p:grpSp>
                      <p:nvGrpSpPr>
                        <p:cNvPr id="7967" name="Google Shape;7967;p45"/>
                        <p:cNvGrpSpPr/>
                        <p:nvPr/>
                      </p:nvGrpSpPr>
                      <p:grpSpPr>
                        <a:xfrm>
                          <a:off x="73845" y="35615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7968" name="Google Shape;7968;p45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>
                              <a:buClr>
                                <a:srgbClr val="000000"/>
                              </a:buClr>
                              <a:buFont typeface="Arial"/>
                              <a:buNone/>
                            </a:pPr>
                            <a:endParaRPr sz="1400" kern="0">
                              <a:solidFill>
                                <a:srgbClr val="000000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  <p:sp>
                        <p:nvSpPr>
                          <p:cNvPr id="7969" name="Google Shape;7969;p45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>
                              <a:buClr>
                                <a:srgbClr val="000000"/>
                              </a:buClr>
                              <a:buFont typeface="Arial"/>
                              <a:buNone/>
                            </a:pPr>
                            <a:endParaRPr sz="1400" kern="0">
                              <a:solidFill>
                                <a:srgbClr val="000000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  <p:sp>
                        <p:nvSpPr>
                          <p:cNvPr id="7970" name="Google Shape;7970;p45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>
                              <a:buClr>
                                <a:srgbClr val="000000"/>
                              </a:buClr>
                              <a:buFont typeface="Arial"/>
                              <a:buNone/>
                            </a:pPr>
                            <a:endParaRPr sz="1400" kern="0">
                              <a:solidFill>
                                <a:srgbClr val="000000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</p:grpSp>
                  </p:grpSp>
                </p:grpSp>
                <p:grpSp>
                  <p:nvGrpSpPr>
                    <p:cNvPr id="7971" name="Google Shape;7971;p45"/>
                    <p:cNvGrpSpPr/>
                    <p:nvPr/>
                  </p:nvGrpSpPr>
                  <p:grpSpPr>
                    <a:xfrm>
                      <a:off x="81020" y="36500"/>
                      <a:ext cx="278654" cy="1306700"/>
                      <a:chOff x="73845" y="3561500"/>
                      <a:chExt cx="278654" cy="1306700"/>
                    </a:xfrm>
                  </p:grpSpPr>
                  <p:grpSp>
                    <p:nvGrpSpPr>
                      <p:cNvPr id="7972" name="Google Shape;7972;p45"/>
                      <p:cNvGrpSpPr/>
                      <p:nvPr/>
                    </p:nvGrpSpPr>
                    <p:grpSpPr>
                      <a:xfrm>
                        <a:off x="179620" y="39543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7973" name="Google Shape;7973;p45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7974" name="Google Shape;7974;p45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7975" name="Google Shape;7975;p45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</p:grpSp>
                  <p:grpSp>
                    <p:nvGrpSpPr>
                      <p:cNvPr id="7976" name="Google Shape;7976;p45"/>
                      <p:cNvGrpSpPr/>
                      <p:nvPr/>
                    </p:nvGrpSpPr>
                    <p:grpSpPr>
                      <a:xfrm>
                        <a:off x="116495" y="43471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7977" name="Google Shape;7977;p45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7978" name="Google Shape;7978;p45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7979" name="Google Shape;7979;p45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</p:grpSp>
                  <p:grpSp>
                    <p:nvGrpSpPr>
                      <p:cNvPr id="7980" name="Google Shape;7980;p45"/>
                      <p:cNvGrpSpPr/>
                      <p:nvPr/>
                    </p:nvGrpSpPr>
                    <p:grpSpPr>
                      <a:xfrm>
                        <a:off x="213170" y="47399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7981" name="Google Shape;7981;p45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7982" name="Google Shape;7982;p45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7983" name="Google Shape;7983;p45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</p:grpSp>
                  <p:grpSp>
                    <p:nvGrpSpPr>
                      <p:cNvPr id="7984" name="Google Shape;7984;p45"/>
                      <p:cNvGrpSpPr/>
                      <p:nvPr/>
                    </p:nvGrpSpPr>
                    <p:grpSpPr>
                      <a:xfrm>
                        <a:off x="73845" y="35615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7985" name="Google Shape;7985;p45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7986" name="Google Shape;7986;p45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7987" name="Google Shape;7987;p45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</p:grpSp>
                </p:grpSp>
              </p:grpSp>
            </p:grpSp>
            <p:grpSp>
              <p:nvGrpSpPr>
                <p:cNvPr id="7988" name="Google Shape;7988;p45"/>
                <p:cNvGrpSpPr/>
                <p:nvPr/>
              </p:nvGrpSpPr>
              <p:grpSpPr>
                <a:xfrm rot="5400000">
                  <a:off x="9702783" y="-38502"/>
                  <a:ext cx="236004" cy="521100"/>
                  <a:chOff x="116495" y="4347100"/>
                  <a:chExt cx="236004" cy="521100"/>
                </a:xfrm>
              </p:grpSpPr>
              <p:grpSp>
                <p:nvGrpSpPr>
                  <p:cNvPr id="7989" name="Google Shape;7989;p45"/>
                  <p:cNvGrpSpPr/>
                  <p:nvPr/>
                </p:nvGrpSpPr>
                <p:grpSpPr>
                  <a:xfrm>
                    <a:off x="116495" y="43471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7990" name="Google Shape;7990;p45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7991" name="Google Shape;7991;p45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7992" name="Google Shape;7992;p45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7993" name="Google Shape;7993;p45"/>
                  <p:cNvGrpSpPr/>
                  <p:nvPr/>
                </p:nvGrpSpPr>
                <p:grpSpPr>
                  <a:xfrm>
                    <a:off x="213170" y="47399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7994" name="Google Shape;7994;p45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7995" name="Google Shape;7995;p45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7996" name="Google Shape;7996;p45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</p:grpSp>
            </p:grpSp>
          </p:grpSp>
          <p:grpSp>
            <p:nvGrpSpPr>
              <p:cNvPr id="7997" name="Google Shape;7997;p45"/>
              <p:cNvGrpSpPr/>
              <p:nvPr/>
            </p:nvGrpSpPr>
            <p:grpSpPr>
              <a:xfrm>
                <a:off x="471460" y="61396"/>
                <a:ext cx="9609875" cy="285829"/>
                <a:chOff x="471460" y="61396"/>
                <a:chExt cx="9609875" cy="285829"/>
              </a:xfrm>
            </p:grpSpPr>
            <p:grpSp>
              <p:nvGrpSpPr>
                <p:cNvPr id="7998" name="Google Shape;7998;p45"/>
                <p:cNvGrpSpPr/>
                <p:nvPr/>
              </p:nvGrpSpPr>
              <p:grpSpPr>
                <a:xfrm>
                  <a:off x="471460" y="61396"/>
                  <a:ext cx="8862425" cy="285829"/>
                  <a:chOff x="395260" y="61396"/>
                  <a:chExt cx="8862425" cy="285829"/>
                </a:xfrm>
              </p:grpSpPr>
              <p:grpSp>
                <p:nvGrpSpPr>
                  <p:cNvPr id="7999" name="Google Shape;7999;p45"/>
                  <p:cNvGrpSpPr/>
                  <p:nvPr/>
                </p:nvGrpSpPr>
                <p:grpSpPr>
                  <a:xfrm rot="5400000">
                    <a:off x="8465008" y="-445452"/>
                    <a:ext cx="278654" cy="1306700"/>
                    <a:chOff x="73845" y="3561500"/>
                    <a:chExt cx="278654" cy="1306700"/>
                  </a:xfrm>
                </p:grpSpPr>
                <p:grpSp>
                  <p:nvGrpSpPr>
                    <p:cNvPr id="8000" name="Google Shape;8000;p45"/>
                    <p:cNvGrpSpPr/>
                    <p:nvPr/>
                  </p:nvGrpSpPr>
                  <p:grpSpPr>
                    <a:xfrm>
                      <a:off x="179620" y="39543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8001" name="Google Shape;8001;p45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8002" name="Google Shape;8002;p45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8003" name="Google Shape;8003;p45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</p:grpSp>
                <p:grpSp>
                  <p:nvGrpSpPr>
                    <p:cNvPr id="8004" name="Google Shape;8004;p45"/>
                    <p:cNvGrpSpPr/>
                    <p:nvPr/>
                  </p:nvGrpSpPr>
                  <p:grpSpPr>
                    <a:xfrm>
                      <a:off x="116495" y="43471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8005" name="Google Shape;8005;p45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8006" name="Google Shape;8006;p45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8007" name="Google Shape;8007;p45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</p:grpSp>
                <p:grpSp>
                  <p:nvGrpSpPr>
                    <p:cNvPr id="8008" name="Google Shape;8008;p45"/>
                    <p:cNvGrpSpPr/>
                    <p:nvPr/>
                  </p:nvGrpSpPr>
                  <p:grpSpPr>
                    <a:xfrm>
                      <a:off x="213170" y="47399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8009" name="Google Shape;8009;p45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8010" name="Google Shape;8010;p45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8011" name="Google Shape;8011;p45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</p:grpSp>
                <p:grpSp>
                  <p:nvGrpSpPr>
                    <p:cNvPr id="8012" name="Google Shape;8012;p45"/>
                    <p:cNvGrpSpPr/>
                    <p:nvPr/>
                  </p:nvGrpSpPr>
                  <p:grpSpPr>
                    <a:xfrm>
                      <a:off x="73845" y="35615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8013" name="Google Shape;8013;p45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8014" name="Google Shape;8014;p45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8015" name="Google Shape;8015;p45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</p:grpSp>
              </p:grpSp>
              <p:grpSp>
                <p:nvGrpSpPr>
                  <p:cNvPr id="8016" name="Google Shape;8016;p45"/>
                  <p:cNvGrpSpPr/>
                  <p:nvPr/>
                </p:nvGrpSpPr>
                <p:grpSpPr>
                  <a:xfrm rot="5400000">
                    <a:off x="3923120" y="-3466465"/>
                    <a:ext cx="285829" cy="7341550"/>
                    <a:chOff x="73845" y="36500"/>
                    <a:chExt cx="285829" cy="7341550"/>
                  </a:xfrm>
                </p:grpSpPr>
                <p:grpSp>
                  <p:nvGrpSpPr>
                    <p:cNvPr id="8017" name="Google Shape;8017;p45"/>
                    <p:cNvGrpSpPr/>
                    <p:nvPr/>
                  </p:nvGrpSpPr>
                  <p:grpSpPr>
                    <a:xfrm>
                      <a:off x="73845" y="4538300"/>
                      <a:ext cx="285829" cy="2839750"/>
                      <a:chOff x="73845" y="3561500"/>
                      <a:chExt cx="285829" cy="2839750"/>
                    </a:xfrm>
                  </p:grpSpPr>
                  <p:grpSp>
                    <p:nvGrpSpPr>
                      <p:cNvPr id="8018" name="Google Shape;8018;p45"/>
                      <p:cNvGrpSpPr/>
                      <p:nvPr/>
                    </p:nvGrpSpPr>
                    <p:grpSpPr>
                      <a:xfrm>
                        <a:off x="73845" y="3561500"/>
                        <a:ext cx="278654" cy="1306700"/>
                        <a:chOff x="73845" y="3561500"/>
                        <a:chExt cx="278654" cy="1306700"/>
                      </a:xfrm>
                    </p:grpSpPr>
                    <p:grpSp>
                      <p:nvGrpSpPr>
                        <p:cNvPr id="8019" name="Google Shape;8019;p45"/>
                        <p:cNvGrpSpPr/>
                        <p:nvPr/>
                      </p:nvGrpSpPr>
                      <p:grpSpPr>
                        <a:xfrm>
                          <a:off x="179620" y="39543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8020" name="Google Shape;8020;p45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>
                              <a:buClr>
                                <a:srgbClr val="000000"/>
                              </a:buClr>
                              <a:buFont typeface="Arial"/>
                              <a:buNone/>
                            </a:pPr>
                            <a:endParaRPr sz="1400" kern="0">
                              <a:solidFill>
                                <a:srgbClr val="000000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  <p:sp>
                        <p:nvSpPr>
                          <p:cNvPr id="8021" name="Google Shape;8021;p45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>
                              <a:buClr>
                                <a:srgbClr val="000000"/>
                              </a:buClr>
                              <a:buFont typeface="Arial"/>
                              <a:buNone/>
                            </a:pPr>
                            <a:endParaRPr sz="1400" kern="0">
                              <a:solidFill>
                                <a:srgbClr val="000000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  <p:sp>
                        <p:nvSpPr>
                          <p:cNvPr id="8022" name="Google Shape;8022;p45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>
                              <a:buClr>
                                <a:srgbClr val="000000"/>
                              </a:buClr>
                              <a:buFont typeface="Arial"/>
                              <a:buNone/>
                            </a:pPr>
                            <a:endParaRPr sz="1400" kern="0">
                              <a:solidFill>
                                <a:srgbClr val="000000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</p:grpSp>
                    <p:grpSp>
                      <p:nvGrpSpPr>
                        <p:cNvPr id="8023" name="Google Shape;8023;p45"/>
                        <p:cNvGrpSpPr/>
                        <p:nvPr/>
                      </p:nvGrpSpPr>
                      <p:grpSpPr>
                        <a:xfrm>
                          <a:off x="116495" y="43471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8024" name="Google Shape;8024;p45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>
                              <a:buClr>
                                <a:srgbClr val="000000"/>
                              </a:buClr>
                              <a:buFont typeface="Arial"/>
                              <a:buNone/>
                            </a:pPr>
                            <a:endParaRPr sz="1400" kern="0">
                              <a:solidFill>
                                <a:srgbClr val="000000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  <p:sp>
                        <p:nvSpPr>
                          <p:cNvPr id="8025" name="Google Shape;8025;p45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>
                              <a:buClr>
                                <a:srgbClr val="000000"/>
                              </a:buClr>
                              <a:buFont typeface="Arial"/>
                              <a:buNone/>
                            </a:pPr>
                            <a:endParaRPr sz="1400" kern="0">
                              <a:solidFill>
                                <a:srgbClr val="000000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  <p:sp>
                        <p:nvSpPr>
                          <p:cNvPr id="8026" name="Google Shape;8026;p45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>
                              <a:buClr>
                                <a:srgbClr val="000000"/>
                              </a:buClr>
                              <a:buFont typeface="Arial"/>
                              <a:buNone/>
                            </a:pPr>
                            <a:endParaRPr sz="1400" kern="0">
                              <a:solidFill>
                                <a:srgbClr val="000000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</p:grpSp>
                    <p:grpSp>
                      <p:nvGrpSpPr>
                        <p:cNvPr id="8027" name="Google Shape;8027;p45"/>
                        <p:cNvGrpSpPr/>
                        <p:nvPr/>
                      </p:nvGrpSpPr>
                      <p:grpSpPr>
                        <a:xfrm>
                          <a:off x="213170" y="47399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8028" name="Google Shape;8028;p45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>
                              <a:buClr>
                                <a:srgbClr val="000000"/>
                              </a:buClr>
                              <a:buFont typeface="Arial"/>
                              <a:buNone/>
                            </a:pPr>
                            <a:endParaRPr sz="1400" kern="0">
                              <a:solidFill>
                                <a:srgbClr val="000000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  <p:sp>
                        <p:nvSpPr>
                          <p:cNvPr id="8029" name="Google Shape;8029;p45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>
                              <a:buClr>
                                <a:srgbClr val="000000"/>
                              </a:buClr>
                              <a:buFont typeface="Arial"/>
                              <a:buNone/>
                            </a:pPr>
                            <a:endParaRPr sz="1400" kern="0">
                              <a:solidFill>
                                <a:srgbClr val="000000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  <p:sp>
                        <p:nvSpPr>
                          <p:cNvPr id="8030" name="Google Shape;8030;p45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>
                              <a:buClr>
                                <a:srgbClr val="000000"/>
                              </a:buClr>
                              <a:buFont typeface="Arial"/>
                              <a:buNone/>
                            </a:pPr>
                            <a:endParaRPr sz="1400" kern="0">
                              <a:solidFill>
                                <a:srgbClr val="000000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</p:grpSp>
                    <p:grpSp>
                      <p:nvGrpSpPr>
                        <p:cNvPr id="8031" name="Google Shape;8031;p45"/>
                        <p:cNvGrpSpPr/>
                        <p:nvPr/>
                      </p:nvGrpSpPr>
                      <p:grpSpPr>
                        <a:xfrm>
                          <a:off x="73845" y="35615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8032" name="Google Shape;8032;p45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>
                              <a:buClr>
                                <a:srgbClr val="000000"/>
                              </a:buClr>
                              <a:buFont typeface="Arial"/>
                              <a:buNone/>
                            </a:pPr>
                            <a:endParaRPr sz="1400" kern="0">
                              <a:solidFill>
                                <a:srgbClr val="000000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  <p:sp>
                        <p:nvSpPr>
                          <p:cNvPr id="8033" name="Google Shape;8033;p45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>
                              <a:buClr>
                                <a:srgbClr val="000000"/>
                              </a:buClr>
                              <a:buFont typeface="Arial"/>
                              <a:buNone/>
                            </a:pPr>
                            <a:endParaRPr sz="1400" kern="0">
                              <a:solidFill>
                                <a:srgbClr val="000000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  <p:sp>
                        <p:nvSpPr>
                          <p:cNvPr id="8034" name="Google Shape;8034;p45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>
                              <a:buClr>
                                <a:srgbClr val="000000"/>
                              </a:buClr>
                              <a:buFont typeface="Arial"/>
                              <a:buNone/>
                            </a:pPr>
                            <a:endParaRPr sz="1400" kern="0">
                              <a:solidFill>
                                <a:srgbClr val="000000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</p:grpSp>
                  </p:grpSp>
                  <p:grpSp>
                    <p:nvGrpSpPr>
                      <p:cNvPr id="8035" name="Google Shape;8035;p45"/>
                      <p:cNvGrpSpPr/>
                      <p:nvPr/>
                    </p:nvGrpSpPr>
                    <p:grpSpPr>
                      <a:xfrm>
                        <a:off x="81020" y="5094550"/>
                        <a:ext cx="278654" cy="1306700"/>
                        <a:chOff x="73845" y="3561500"/>
                        <a:chExt cx="278654" cy="1306700"/>
                      </a:xfrm>
                    </p:grpSpPr>
                    <p:grpSp>
                      <p:nvGrpSpPr>
                        <p:cNvPr id="8036" name="Google Shape;8036;p45"/>
                        <p:cNvGrpSpPr/>
                        <p:nvPr/>
                      </p:nvGrpSpPr>
                      <p:grpSpPr>
                        <a:xfrm>
                          <a:off x="179620" y="39543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8037" name="Google Shape;8037;p45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>
                              <a:buClr>
                                <a:srgbClr val="000000"/>
                              </a:buClr>
                              <a:buFont typeface="Arial"/>
                              <a:buNone/>
                            </a:pPr>
                            <a:endParaRPr sz="1400" kern="0">
                              <a:solidFill>
                                <a:srgbClr val="000000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  <p:sp>
                        <p:nvSpPr>
                          <p:cNvPr id="8038" name="Google Shape;8038;p45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>
                              <a:buClr>
                                <a:srgbClr val="000000"/>
                              </a:buClr>
                              <a:buFont typeface="Arial"/>
                              <a:buNone/>
                            </a:pPr>
                            <a:endParaRPr sz="1400" kern="0">
                              <a:solidFill>
                                <a:srgbClr val="000000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  <p:sp>
                        <p:nvSpPr>
                          <p:cNvPr id="8039" name="Google Shape;8039;p45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>
                              <a:buClr>
                                <a:srgbClr val="000000"/>
                              </a:buClr>
                              <a:buFont typeface="Arial"/>
                              <a:buNone/>
                            </a:pPr>
                            <a:endParaRPr sz="1400" kern="0">
                              <a:solidFill>
                                <a:srgbClr val="000000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</p:grpSp>
                    <p:grpSp>
                      <p:nvGrpSpPr>
                        <p:cNvPr id="8040" name="Google Shape;8040;p45"/>
                        <p:cNvGrpSpPr/>
                        <p:nvPr/>
                      </p:nvGrpSpPr>
                      <p:grpSpPr>
                        <a:xfrm>
                          <a:off x="116495" y="43471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8041" name="Google Shape;8041;p45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>
                              <a:buClr>
                                <a:srgbClr val="000000"/>
                              </a:buClr>
                              <a:buFont typeface="Arial"/>
                              <a:buNone/>
                            </a:pPr>
                            <a:endParaRPr sz="1400" kern="0">
                              <a:solidFill>
                                <a:srgbClr val="000000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  <p:sp>
                        <p:nvSpPr>
                          <p:cNvPr id="8042" name="Google Shape;8042;p45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>
                              <a:buClr>
                                <a:srgbClr val="000000"/>
                              </a:buClr>
                              <a:buFont typeface="Arial"/>
                              <a:buNone/>
                            </a:pPr>
                            <a:endParaRPr sz="1400" kern="0">
                              <a:solidFill>
                                <a:srgbClr val="000000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  <p:sp>
                        <p:nvSpPr>
                          <p:cNvPr id="8043" name="Google Shape;8043;p45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>
                              <a:buClr>
                                <a:srgbClr val="000000"/>
                              </a:buClr>
                              <a:buFont typeface="Arial"/>
                              <a:buNone/>
                            </a:pPr>
                            <a:endParaRPr sz="1400" kern="0">
                              <a:solidFill>
                                <a:srgbClr val="000000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</p:grpSp>
                    <p:grpSp>
                      <p:nvGrpSpPr>
                        <p:cNvPr id="8044" name="Google Shape;8044;p45"/>
                        <p:cNvGrpSpPr/>
                        <p:nvPr/>
                      </p:nvGrpSpPr>
                      <p:grpSpPr>
                        <a:xfrm>
                          <a:off x="213170" y="47399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8045" name="Google Shape;8045;p45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>
                              <a:buClr>
                                <a:srgbClr val="000000"/>
                              </a:buClr>
                              <a:buFont typeface="Arial"/>
                              <a:buNone/>
                            </a:pPr>
                            <a:endParaRPr sz="1400" kern="0">
                              <a:solidFill>
                                <a:srgbClr val="000000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  <p:sp>
                        <p:nvSpPr>
                          <p:cNvPr id="8046" name="Google Shape;8046;p45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>
                              <a:buClr>
                                <a:srgbClr val="000000"/>
                              </a:buClr>
                              <a:buFont typeface="Arial"/>
                              <a:buNone/>
                            </a:pPr>
                            <a:endParaRPr sz="1400" kern="0">
                              <a:solidFill>
                                <a:srgbClr val="000000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  <p:sp>
                        <p:nvSpPr>
                          <p:cNvPr id="8047" name="Google Shape;8047;p45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>
                              <a:buClr>
                                <a:srgbClr val="000000"/>
                              </a:buClr>
                              <a:buFont typeface="Arial"/>
                              <a:buNone/>
                            </a:pPr>
                            <a:endParaRPr sz="1400" kern="0">
                              <a:solidFill>
                                <a:srgbClr val="000000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</p:grpSp>
                    <p:grpSp>
                      <p:nvGrpSpPr>
                        <p:cNvPr id="8048" name="Google Shape;8048;p45"/>
                        <p:cNvGrpSpPr/>
                        <p:nvPr/>
                      </p:nvGrpSpPr>
                      <p:grpSpPr>
                        <a:xfrm>
                          <a:off x="73845" y="35615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8049" name="Google Shape;8049;p45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>
                              <a:buClr>
                                <a:srgbClr val="000000"/>
                              </a:buClr>
                              <a:buFont typeface="Arial"/>
                              <a:buNone/>
                            </a:pPr>
                            <a:endParaRPr sz="1400" kern="0">
                              <a:solidFill>
                                <a:srgbClr val="000000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  <p:sp>
                        <p:nvSpPr>
                          <p:cNvPr id="8050" name="Google Shape;8050;p45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>
                              <a:buClr>
                                <a:srgbClr val="000000"/>
                              </a:buClr>
                              <a:buFont typeface="Arial"/>
                              <a:buNone/>
                            </a:pPr>
                            <a:endParaRPr sz="1400" kern="0">
                              <a:solidFill>
                                <a:srgbClr val="000000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  <p:sp>
                        <p:nvSpPr>
                          <p:cNvPr id="8051" name="Google Shape;8051;p45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>
                              <a:buClr>
                                <a:srgbClr val="000000"/>
                              </a:buClr>
                              <a:buFont typeface="Arial"/>
                              <a:buNone/>
                            </a:pPr>
                            <a:endParaRPr sz="1400" kern="0">
                              <a:solidFill>
                                <a:srgbClr val="000000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</p:grpSp>
                  </p:grpSp>
                </p:grpSp>
                <p:grpSp>
                  <p:nvGrpSpPr>
                    <p:cNvPr id="8052" name="Google Shape;8052;p45"/>
                    <p:cNvGrpSpPr/>
                    <p:nvPr/>
                  </p:nvGrpSpPr>
                  <p:grpSpPr>
                    <a:xfrm>
                      <a:off x="73845" y="1524775"/>
                      <a:ext cx="285829" cy="2839750"/>
                      <a:chOff x="73845" y="3561500"/>
                      <a:chExt cx="285829" cy="2839750"/>
                    </a:xfrm>
                  </p:grpSpPr>
                  <p:grpSp>
                    <p:nvGrpSpPr>
                      <p:cNvPr id="8053" name="Google Shape;8053;p45"/>
                      <p:cNvGrpSpPr/>
                      <p:nvPr/>
                    </p:nvGrpSpPr>
                    <p:grpSpPr>
                      <a:xfrm>
                        <a:off x="73845" y="3561500"/>
                        <a:ext cx="278654" cy="1306700"/>
                        <a:chOff x="73845" y="3561500"/>
                        <a:chExt cx="278654" cy="1306700"/>
                      </a:xfrm>
                    </p:grpSpPr>
                    <p:grpSp>
                      <p:nvGrpSpPr>
                        <p:cNvPr id="8054" name="Google Shape;8054;p45"/>
                        <p:cNvGrpSpPr/>
                        <p:nvPr/>
                      </p:nvGrpSpPr>
                      <p:grpSpPr>
                        <a:xfrm>
                          <a:off x="179620" y="39543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8055" name="Google Shape;8055;p45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>
                              <a:buClr>
                                <a:srgbClr val="000000"/>
                              </a:buClr>
                              <a:buFont typeface="Arial"/>
                              <a:buNone/>
                            </a:pPr>
                            <a:endParaRPr sz="1400" kern="0">
                              <a:solidFill>
                                <a:srgbClr val="000000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  <p:sp>
                        <p:nvSpPr>
                          <p:cNvPr id="8056" name="Google Shape;8056;p45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>
                              <a:buClr>
                                <a:srgbClr val="000000"/>
                              </a:buClr>
                              <a:buFont typeface="Arial"/>
                              <a:buNone/>
                            </a:pPr>
                            <a:endParaRPr sz="1400" kern="0">
                              <a:solidFill>
                                <a:srgbClr val="000000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  <p:sp>
                        <p:nvSpPr>
                          <p:cNvPr id="8057" name="Google Shape;8057;p45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>
                              <a:buClr>
                                <a:srgbClr val="000000"/>
                              </a:buClr>
                              <a:buFont typeface="Arial"/>
                              <a:buNone/>
                            </a:pPr>
                            <a:endParaRPr sz="1400" kern="0">
                              <a:solidFill>
                                <a:srgbClr val="000000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</p:grpSp>
                    <p:grpSp>
                      <p:nvGrpSpPr>
                        <p:cNvPr id="8058" name="Google Shape;8058;p45"/>
                        <p:cNvGrpSpPr/>
                        <p:nvPr/>
                      </p:nvGrpSpPr>
                      <p:grpSpPr>
                        <a:xfrm>
                          <a:off x="116495" y="43471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8059" name="Google Shape;8059;p45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>
                              <a:buClr>
                                <a:srgbClr val="000000"/>
                              </a:buClr>
                              <a:buFont typeface="Arial"/>
                              <a:buNone/>
                            </a:pPr>
                            <a:endParaRPr sz="1400" kern="0">
                              <a:solidFill>
                                <a:srgbClr val="000000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  <p:sp>
                        <p:nvSpPr>
                          <p:cNvPr id="8060" name="Google Shape;8060;p45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>
                              <a:buClr>
                                <a:srgbClr val="000000"/>
                              </a:buClr>
                              <a:buFont typeface="Arial"/>
                              <a:buNone/>
                            </a:pPr>
                            <a:endParaRPr sz="1400" kern="0">
                              <a:solidFill>
                                <a:srgbClr val="000000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  <p:sp>
                        <p:nvSpPr>
                          <p:cNvPr id="8061" name="Google Shape;8061;p45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>
                              <a:buClr>
                                <a:srgbClr val="000000"/>
                              </a:buClr>
                              <a:buFont typeface="Arial"/>
                              <a:buNone/>
                            </a:pPr>
                            <a:endParaRPr sz="1400" kern="0">
                              <a:solidFill>
                                <a:srgbClr val="000000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</p:grpSp>
                    <p:grpSp>
                      <p:nvGrpSpPr>
                        <p:cNvPr id="8062" name="Google Shape;8062;p45"/>
                        <p:cNvGrpSpPr/>
                        <p:nvPr/>
                      </p:nvGrpSpPr>
                      <p:grpSpPr>
                        <a:xfrm>
                          <a:off x="213170" y="47399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8063" name="Google Shape;8063;p45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>
                              <a:buClr>
                                <a:srgbClr val="000000"/>
                              </a:buClr>
                              <a:buFont typeface="Arial"/>
                              <a:buNone/>
                            </a:pPr>
                            <a:endParaRPr sz="1400" kern="0">
                              <a:solidFill>
                                <a:srgbClr val="000000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  <p:sp>
                        <p:nvSpPr>
                          <p:cNvPr id="8064" name="Google Shape;8064;p45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>
                              <a:buClr>
                                <a:srgbClr val="000000"/>
                              </a:buClr>
                              <a:buFont typeface="Arial"/>
                              <a:buNone/>
                            </a:pPr>
                            <a:endParaRPr sz="1400" kern="0">
                              <a:solidFill>
                                <a:srgbClr val="000000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  <p:sp>
                        <p:nvSpPr>
                          <p:cNvPr id="8065" name="Google Shape;8065;p45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>
                              <a:buClr>
                                <a:srgbClr val="000000"/>
                              </a:buClr>
                              <a:buFont typeface="Arial"/>
                              <a:buNone/>
                            </a:pPr>
                            <a:endParaRPr sz="1400" kern="0">
                              <a:solidFill>
                                <a:srgbClr val="000000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</p:grpSp>
                    <p:grpSp>
                      <p:nvGrpSpPr>
                        <p:cNvPr id="8066" name="Google Shape;8066;p45"/>
                        <p:cNvGrpSpPr/>
                        <p:nvPr/>
                      </p:nvGrpSpPr>
                      <p:grpSpPr>
                        <a:xfrm>
                          <a:off x="73845" y="35615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8067" name="Google Shape;8067;p45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>
                              <a:buClr>
                                <a:srgbClr val="000000"/>
                              </a:buClr>
                              <a:buFont typeface="Arial"/>
                              <a:buNone/>
                            </a:pPr>
                            <a:endParaRPr sz="1400" kern="0">
                              <a:solidFill>
                                <a:srgbClr val="000000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  <p:sp>
                        <p:nvSpPr>
                          <p:cNvPr id="8068" name="Google Shape;8068;p45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>
                              <a:buClr>
                                <a:srgbClr val="000000"/>
                              </a:buClr>
                              <a:buFont typeface="Arial"/>
                              <a:buNone/>
                            </a:pPr>
                            <a:endParaRPr sz="1400" kern="0">
                              <a:solidFill>
                                <a:srgbClr val="000000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  <p:sp>
                        <p:nvSpPr>
                          <p:cNvPr id="8069" name="Google Shape;8069;p45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>
                              <a:buClr>
                                <a:srgbClr val="000000"/>
                              </a:buClr>
                              <a:buFont typeface="Arial"/>
                              <a:buNone/>
                            </a:pPr>
                            <a:endParaRPr sz="1400" kern="0">
                              <a:solidFill>
                                <a:srgbClr val="000000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</p:grpSp>
                  </p:grpSp>
                  <p:grpSp>
                    <p:nvGrpSpPr>
                      <p:cNvPr id="8070" name="Google Shape;8070;p45"/>
                      <p:cNvGrpSpPr/>
                      <p:nvPr/>
                    </p:nvGrpSpPr>
                    <p:grpSpPr>
                      <a:xfrm>
                        <a:off x="81020" y="5094550"/>
                        <a:ext cx="278654" cy="1306700"/>
                        <a:chOff x="73845" y="3561500"/>
                        <a:chExt cx="278654" cy="1306700"/>
                      </a:xfrm>
                    </p:grpSpPr>
                    <p:grpSp>
                      <p:nvGrpSpPr>
                        <p:cNvPr id="8071" name="Google Shape;8071;p45"/>
                        <p:cNvGrpSpPr/>
                        <p:nvPr/>
                      </p:nvGrpSpPr>
                      <p:grpSpPr>
                        <a:xfrm>
                          <a:off x="179620" y="39543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8072" name="Google Shape;8072;p45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>
                              <a:buClr>
                                <a:srgbClr val="000000"/>
                              </a:buClr>
                              <a:buFont typeface="Arial"/>
                              <a:buNone/>
                            </a:pPr>
                            <a:endParaRPr sz="1400" kern="0">
                              <a:solidFill>
                                <a:srgbClr val="000000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  <p:sp>
                        <p:nvSpPr>
                          <p:cNvPr id="8073" name="Google Shape;8073;p45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>
                              <a:buClr>
                                <a:srgbClr val="000000"/>
                              </a:buClr>
                              <a:buFont typeface="Arial"/>
                              <a:buNone/>
                            </a:pPr>
                            <a:endParaRPr sz="1400" kern="0">
                              <a:solidFill>
                                <a:srgbClr val="000000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  <p:sp>
                        <p:nvSpPr>
                          <p:cNvPr id="8074" name="Google Shape;8074;p45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>
                              <a:buClr>
                                <a:srgbClr val="000000"/>
                              </a:buClr>
                              <a:buFont typeface="Arial"/>
                              <a:buNone/>
                            </a:pPr>
                            <a:endParaRPr sz="1400" kern="0">
                              <a:solidFill>
                                <a:srgbClr val="000000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</p:grpSp>
                    <p:grpSp>
                      <p:nvGrpSpPr>
                        <p:cNvPr id="8075" name="Google Shape;8075;p45"/>
                        <p:cNvGrpSpPr/>
                        <p:nvPr/>
                      </p:nvGrpSpPr>
                      <p:grpSpPr>
                        <a:xfrm>
                          <a:off x="116495" y="43471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8076" name="Google Shape;8076;p45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>
                              <a:buClr>
                                <a:srgbClr val="000000"/>
                              </a:buClr>
                              <a:buFont typeface="Arial"/>
                              <a:buNone/>
                            </a:pPr>
                            <a:endParaRPr sz="1400" kern="0">
                              <a:solidFill>
                                <a:srgbClr val="000000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  <p:sp>
                        <p:nvSpPr>
                          <p:cNvPr id="8077" name="Google Shape;8077;p45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>
                              <a:buClr>
                                <a:srgbClr val="000000"/>
                              </a:buClr>
                              <a:buFont typeface="Arial"/>
                              <a:buNone/>
                            </a:pPr>
                            <a:endParaRPr sz="1400" kern="0">
                              <a:solidFill>
                                <a:srgbClr val="000000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  <p:sp>
                        <p:nvSpPr>
                          <p:cNvPr id="8078" name="Google Shape;8078;p45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>
                              <a:buClr>
                                <a:srgbClr val="000000"/>
                              </a:buClr>
                              <a:buFont typeface="Arial"/>
                              <a:buNone/>
                            </a:pPr>
                            <a:endParaRPr sz="1400" kern="0">
                              <a:solidFill>
                                <a:srgbClr val="000000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</p:grpSp>
                    <p:grpSp>
                      <p:nvGrpSpPr>
                        <p:cNvPr id="8079" name="Google Shape;8079;p45"/>
                        <p:cNvGrpSpPr/>
                        <p:nvPr/>
                      </p:nvGrpSpPr>
                      <p:grpSpPr>
                        <a:xfrm>
                          <a:off x="213170" y="47399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8080" name="Google Shape;8080;p45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>
                              <a:buClr>
                                <a:srgbClr val="000000"/>
                              </a:buClr>
                              <a:buFont typeface="Arial"/>
                              <a:buNone/>
                            </a:pPr>
                            <a:endParaRPr sz="1400" kern="0">
                              <a:solidFill>
                                <a:srgbClr val="000000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  <p:sp>
                        <p:nvSpPr>
                          <p:cNvPr id="8081" name="Google Shape;8081;p45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>
                              <a:buClr>
                                <a:srgbClr val="000000"/>
                              </a:buClr>
                              <a:buFont typeface="Arial"/>
                              <a:buNone/>
                            </a:pPr>
                            <a:endParaRPr sz="1400" kern="0">
                              <a:solidFill>
                                <a:srgbClr val="000000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  <p:sp>
                        <p:nvSpPr>
                          <p:cNvPr id="8082" name="Google Shape;8082;p45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>
                              <a:buClr>
                                <a:srgbClr val="000000"/>
                              </a:buClr>
                              <a:buFont typeface="Arial"/>
                              <a:buNone/>
                            </a:pPr>
                            <a:endParaRPr sz="1400" kern="0">
                              <a:solidFill>
                                <a:srgbClr val="000000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</p:grpSp>
                    <p:grpSp>
                      <p:nvGrpSpPr>
                        <p:cNvPr id="8083" name="Google Shape;8083;p45"/>
                        <p:cNvGrpSpPr/>
                        <p:nvPr/>
                      </p:nvGrpSpPr>
                      <p:grpSpPr>
                        <a:xfrm>
                          <a:off x="73845" y="35615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8084" name="Google Shape;8084;p45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>
                              <a:buClr>
                                <a:srgbClr val="000000"/>
                              </a:buClr>
                              <a:buFont typeface="Arial"/>
                              <a:buNone/>
                            </a:pPr>
                            <a:endParaRPr sz="1400" kern="0">
                              <a:solidFill>
                                <a:srgbClr val="000000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  <p:sp>
                        <p:nvSpPr>
                          <p:cNvPr id="8085" name="Google Shape;8085;p45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>
                              <a:buClr>
                                <a:srgbClr val="000000"/>
                              </a:buClr>
                              <a:buFont typeface="Arial"/>
                              <a:buNone/>
                            </a:pPr>
                            <a:endParaRPr sz="1400" kern="0">
                              <a:solidFill>
                                <a:srgbClr val="000000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  <p:sp>
                        <p:nvSpPr>
                          <p:cNvPr id="8086" name="Google Shape;8086;p45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>
                              <a:buClr>
                                <a:srgbClr val="000000"/>
                              </a:buClr>
                              <a:buFont typeface="Arial"/>
                              <a:buNone/>
                            </a:pPr>
                            <a:endParaRPr sz="1400" kern="0">
                              <a:solidFill>
                                <a:srgbClr val="000000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</p:grpSp>
                  </p:grpSp>
                </p:grpSp>
                <p:grpSp>
                  <p:nvGrpSpPr>
                    <p:cNvPr id="8087" name="Google Shape;8087;p45"/>
                    <p:cNvGrpSpPr/>
                    <p:nvPr/>
                  </p:nvGrpSpPr>
                  <p:grpSpPr>
                    <a:xfrm>
                      <a:off x="81020" y="36500"/>
                      <a:ext cx="278654" cy="1306700"/>
                      <a:chOff x="73845" y="3561500"/>
                      <a:chExt cx="278654" cy="1306700"/>
                    </a:xfrm>
                  </p:grpSpPr>
                  <p:grpSp>
                    <p:nvGrpSpPr>
                      <p:cNvPr id="8088" name="Google Shape;8088;p45"/>
                      <p:cNvGrpSpPr/>
                      <p:nvPr/>
                    </p:nvGrpSpPr>
                    <p:grpSpPr>
                      <a:xfrm>
                        <a:off x="179620" y="39543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8089" name="Google Shape;8089;p45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8090" name="Google Shape;8090;p45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8091" name="Google Shape;8091;p45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</p:grpSp>
                  <p:grpSp>
                    <p:nvGrpSpPr>
                      <p:cNvPr id="8092" name="Google Shape;8092;p45"/>
                      <p:cNvGrpSpPr/>
                      <p:nvPr/>
                    </p:nvGrpSpPr>
                    <p:grpSpPr>
                      <a:xfrm>
                        <a:off x="116495" y="43471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8093" name="Google Shape;8093;p45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8094" name="Google Shape;8094;p45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8095" name="Google Shape;8095;p45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</p:grpSp>
                  <p:grpSp>
                    <p:nvGrpSpPr>
                      <p:cNvPr id="8096" name="Google Shape;8096;p45"/>
                      <p:cNvGrpSpPr/>
                      <p:nvPr/>
                    </p:nvGrpSpPr>
                    <p:grpSpPr>
                      <a:xfrm>
                        <a:off x="213170" y="47399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8097" name="Google Shape;8097;p45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8098" name="Google Shape;8098;p45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8099" name="Google Shape;8099;p45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</p:grpSp>
                  <p:grpSp>
                    <p:nvGrpSpPr>
                      <p:cNvPr id="8100" name="Google Shape;8100;p45"/>
                      <p:cNvGrpSpPr/>
                      <p:nvPr/>
                    </p:nvGrpSpPr>
                    <p:grpSpPr>
                      <a:xfrm>
                        <a:off x="73845" y="35615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8101" name="Google Shape;8101;p45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8102" name="Google Shape;8102;p45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8103" name="Google Shape;8103;p45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</p:grpSp>
                </p:grpSp>
              </p:grpSp>
            </p:grpSp>
            <p:grpSp>
              <p:nvGrpSpPr>
                <p:cNvPr id="8104" name="Google Shape;8104;p45"/>
                <p:cNvGrpSpPr/>
                <p:nvPr/>
              </p:nvGrpSpPr>
              <p:grpSpPr>
                <a:xfrm rot="5400000">
                  <a:off x="9702783" y="-38502"/>
                  <a:ext cx="236004" cy="521100"/>
                  <a:chOff x="116495" y="4347100"/>
                  <a:chExt cx="236004" cy="521100"/>
                </a:xfrm>
              </p:grpSpPr>
              <p:grpSp>
                <p:nvGrpSpPr>
                  <p:cNvPr id="8105" name="Google Shape;8105;p45"/>
                  <p:cNvGrpSpPr/>
                  <p:nvPr/>
                </p:nvGrpSpPr>
                <p:grpSpPr>
                  <a:xfrm>
                    <a:off x="116495" y="43471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8106" name="Google Shape;8106;p45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8107" name="Google Shape;8107;p45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8108" name="Google Shape;8108;p45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8109" name="Google Shape;8109;p45"/>
                  <p:cNvGrpSpPr/>
                  <p:nvPr/>
                </p:nvGrpSpPr>
                <p:grpSpPr>
                  <a:xfrm>
                    <a:off x="213170" y="47399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8110" name="Google Shape;8110;p45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8111" name="Google Shape;8111;p45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8112" name="Google Shape;8112;p45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</p:grpSp>
            </p:grpSp>
          </p:grpSp>
          <p:grpSp>
            <p:nvGrpSpPr>
              <p:cNvPr id="8113" name="Google Shape;8113;p45"/>
              <p:cNvGrpSpPr/>
              <p:nvPr/>
            </p:nvGrpSpPr>
            <p:grpSpPr>
              <a:xfrm>
                <a:off x="73845" y="98713"/>
                <a:ext cx="285829" cy="7341550"/>
                <a:chOff x="73845" y="36500"/>
                <a:chExt cx="285829" cy="7341550"/>
              </a:xfrm>
            </p:grpSpPr>
            <p:grpSp>
              <p:nvGrpSpPr>
                <p:cNvPr id="8114" name="Google Shape;8114;p45"/>
                <p:cNvGrpSpPr/>
                <p:nvPr/>
              </p:nvGrpSpPr>
              <p:grpSpPr>
                <a:xfrm>
                  <a:off x="73845" y="4538300"/>
                  <a:ext cx="285829" cy="2839750"/>
                  <a:chOff x="73845" y="3561500"/>
                  <a:chExt cx="285829" cy="2839750"/>
                </a:xfrm>
              </p:grpSpPr>
              <p:grpSp>
                <p:nvGrpSpPr>
                  <p:cNvPr id="8115" name="Google Shape;8115;p45"/>
                  <p:cNvGrpSpPr/>
                  <p:nvPr/>
                </p:nvGrpSpPr>
                <p:grpSpPr>
                  <a:xfrm>
                    <a:off x="73845" y="3561500"/>
                    <a:ext cx="278654" cy="1306700"/>
                    <a:chOff x="73845" y="3561500"/>
                    <a:chExt cx="278654" cy="1306700"/>
                  </a:xfrm>
                </p:grpSpPr>
                <p:grpSp>
                  <p:nvGrpSpPr>
                    <p:cNvPr id="8116" name="Google Shape;8116;p45"/>
                    <p:cNvGrpSpPr/>
                    <p:nvPr/>
                  </p:nvGrpSpPr>
                  <p:grpSpPr>
                    <a:xfrm>
                      <a:off x="179620" y="39543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8117" name="Google Shape;8117;p45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8118" name="Google Shape;8118;p45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8119" name="Google Shape;8119;p45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</p:grpSp>
                <p:grpSp>
                  <p:nvGrpSpPr>
                    <p:cNvPr id="8120" name="Google Shape;8120;p45"/>
                    <p:cNvGrpSpPr/>
                    <p:nvPr/>
                  </p:nvGrpSpPr>
                  <p:grpSpPr>
                    <a:xfrm>
                      <a:off x="116495" y="43471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8121" name="Google Shape;8121;p45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8122" name="Google Shape;8122;p45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8123" name="Google Shape;8123;p45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</p:grpSp>
                <p:grpSp>
                  <p:nvGrpSpPr>
                    <p:cNvPr id="8124" name="Google Shape;8124;p45"/>
                    <p:cNvGrpSpPr/>
                    <p:nvPr/>
                  </p:nvGrpSpPr>
                  <p:grpSpPr>
                    <a:xfrm>
                      <a:off x="213170" y="47399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8125" name="Google Shape;8125;p45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8126" name="Google Shape;8126;p45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8127" name="Google Shape;8127;p45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</p:grpSp>
                <p:grpSp>
                  <p:nvGrpSpPr>
                    <p:cNvPr id="8128" name="Google Shape;8128;p45"/>
                    <p:cNvGrpSpPr/>
                    <p:nvPr/>
                  </p:nvGrpSpPr>
                  <p:grpSpPr>
                    <a:xfrm>
                      <a:off x="73845" y="35615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8129" name="Google Shape;8129;p45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8130" name="Google Shape;8130;p45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8131" name="Google Shape;8131;p45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</p:grpSp>
              </p:grpSp>
              <p:grpSp>
                <p:nvGrpSpPr>
                  <p:cNvPr id="8132" name="Google Shape;8132;p45"/>
                  <p:cNvGrpSpPr/>
                  <p:nvPr/>
                </p:nvGrpSpPr>
                <p:grpSpPr>
                  <a:xfrm>
                    <a:off x="81020" y="5094550"/>
                    <a:ext cx="278654" cy="1306700"/>
                    <a:chOff x="73845" y="3561500"/>
                    <a:chExt cx="278654" cy="1306700"/>
                  </a:xfrm>
                </p:grpSpPr>
                <p:grpSp>
                  <p:nvGrpSpPr>
                    <p:cNvPr id="8133" name="Google Shape;8133;p45"/>
                    <p:cNvGrpSpPr/>
                    <p:nvPr/>
                  </p:nvGrpSpPr>
                  <p:grpSpPr>
                    <a:xfrm>
                      <a:off x="179620" y="39543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8134" name="Google Shape;8134;p45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8135" name="Google Shape;8135;p45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8136" name="Google Shape;8136;p45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</p:grpSp>
                <p:grpSp>
                  <p:nvGrpSpPr>
                    <p:cNvPr id="8137" name="Google Shape;8137;p45"/>
                    <p:cNvGrpSpPr/>
                    <p:nvPr/>
                  </p:nvGrpSpPr>
                  <p:grpSpPr>
                    <a:xfrm>
                      <a:off x="116495" y="43471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8138" name="Google Shape;8138;p45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8139" name="Google Shape;8139;p45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8140" name="Google Shape;8140;p45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</p:grpSp>
                <p:grpSp>
                  <p:nvGrpSpPr>
                    <p:cNvPr id="8141" name="Google Shape;8141;p45"/>
                    <p:cNvGrpSpPr/>
                    <p:nvPr/>
                  </p:nvGrpSpPr>
                  <p:grpSpPr>
                    <a:xfrm>
                      <a:off x="213170" y="47399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8142" name="Google Shape;8142;p45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8143" name="Google Shape;8143;p45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8144" name="Google Shape;8144;p45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</p:grpSp>
                <p:grpSp>
                  <p:nvGrpSpPr>
                    <p:cNvPr id="8145" name="Google Shape;8145;p45"/>
                    <p:cNvGrpSpPr/>
                    <p:nvPr/>
                  </p:nvGrpSpPr>
                  <p:grpSpPr>
                    <a:xfrm>
                      <a:off x="73845" y="35615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8146" name="Google Shape;8146;p45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8147" name="Google Shape;8147;p45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8148" name="Google Shape;8148;p45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</p:grpSp>
              </p:grpSp>
            </p:grpSp>
            <p:grpSp>
              <p:nvGrpSpPr>
                <p:cNvPr id="8149" name="Google Shape;8149;p45"/>
                <p:cNvGrpSpPr/>
                <p:nvPr/>
              </p:nvGrpSpPr>
              <p:grpSpPr>
                <a:xfrm>
                  <a:off x="73845" y="1524775"/>
                  <a:ext cx="285829" cy="2839750"/>
                  <a:chOff x="73845" y="3561500"/>
                  <a:chExt cx="285829" cy="2839750"/>
                </a:xfrm>
              </p:grpSpPr>
              <p:grpSp>
                <p:nvGrpSpPr>
                  <p:cNvPr id="8150" name="Google Shape;8150;p45"/>
                  <p:cNvGrpSpPr/>
                  <p:nvPr/>
                </p:nvGrpSpPr>
                <p:grpSpPr>
                  <a:xfrm>
                    <a:off x="73845" y="3561500"/>
                    <a:ext cx="278654" cy="1306700"/>
                    <a:chOff x="73845" y="3561500"/>
                    <a:chExt cx="278654" cy="1306700"/>
                  </a:xfrm>
                </p:grpSpPr>
                <p:grpSp>
                  <p:nvGrpSpPr>
                    <p:cNvPr id="8151" name="Google Shape;8151;p45"/>
                    <p:cNvGrpSpPr/>
                    <p:nvPr/>
                  </p:nvGrpSpPr>
                  <p:grpSpPr>
                    <a:xfrm>
                      <a:off x="179620" y="39543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8152" name="Google Shape;8152;p45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8153" name="Google Shape;8153;p45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8154" name="Google Shape;8154;p45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</p:grpSp>
                <p:grpSp>
                  <p:nvGrpSpPr>
                    <p:cNvPr id="8155" name="Google Shape;8155;p45"/>
                    <p:cNvGrpSpPr/>
                    <p:nvPr/>
                  </p:nvGrpSpPr>
                  <p:grpSpPr>
                    <a:xfrm>
                      <a:off x="116495" y="43471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8156" name="Google Shape;8156;p45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8157" name="Google Shape;8157;p45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8158" name="Google Shape;8158;p45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</p:grpSp>
                <p:grpSp>
                  <p:nvGrpSpPr>
                    <p:cNvPr id="8159" name="Google Shape;8159;p45"/>
                    <p:cNvGrpSpPr/>
                    <p:nvPr/>
                  </p:nvGrpSpPr>
                  <p:grpSpPr>
                    <a:xfrm>
                      <a:off x="213170" y="47399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8160" name="Google Shape;8160;p45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8161" name="Google Shape;8161;p45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8162" name="Google Shape;8162;p45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</p:grpSp>
                <p:grpSp>
                  <p:nvGrpSpPr>
                    <p:cNvPr id="8163" name="Google Shape;8163;p45"/>
                    <p:cNvGrpSpPr/>
                    <p:nvPr/>
                  </p:nvGrpSpPr>
                  <p:grpSpPr>
                    <a:xfrm>
                      <a:off x="73845" y="35615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8164" name="Google Shape;8164;p45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8165" name="Google Shape;8165;p45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8166" name="Google Shape;8166;p45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</p:grpSp>
              </p:grpSp>
              <p:grpSp>
                <p:nvGrpSpPr>
                  <p:cNvPr id="8167" name="Google Shape;8167;p45"/>
                  <p:cNvGrpSpPr/>
                  <p:nvPr/>
                </p:nvGrpSpPr>
                <p:grpSpPr>
                  <a:xfrm>
                    <a:off x="81020" y="5094550"/>
                    <a:ext cx="278654" cy="1306700"/>
                    <a:chOff x="73845" y="3561500"/>
                    <a:chExt cx="278654" cy="1306700"/>
                  </a:xfrm>
                </p:grpSpPr>
                <p:grpSp>
                  <p:nvGrpSpPr>
                    <p:cNvPr id="8168" name="Google Shape;8168;p45"/>
                    <p:cNvGrpSpPr/>
                    <p:nvPr/>
                  </p:nvGrpSpPr>
                  <p:grpSpPr>
                    <a:xfrm>
                      <a:off x="179620" y="39543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8169" name="Google Shape;8169;p45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8170" name="Google Shape;8170;p45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8171" name="Google Shape;8171;p45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</p:grpSp>
                <p:grpSp>
                  <p:nvGrpSpPr>
                    <p:cNvPr id="8172" name="Google Shape;8172;p45"/>
                    <p:cNvGrpSpPr/>
                    <p:nvPr/>
                  </p:nvGrpSpPr>
                  <p:grpSpPr>
                    <a:xfrm>
                      <a:off x="116495" y="43471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8173" name="Google Shape;8173;p45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8174" name="Google Shape;8174;p45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8175" name="Google Shape;8175;p45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</p:grpSp>
                <p:grpSp>
                  <p:nvGrpSpPr>
                    <p:cNvPr id="8176" name="Google Shape;8176;p45"/>
                    <p:cNvGrpSpPr/>
                    <p:nvPr/>
                  </p:nvGrpSpPr>
                  <p:grpSpPr>
                    <a:xfrm>
                      <a:off x="213170" y="47399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8177" name="Google Shape;8177;p45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8178" name="Google Shape;8178;p45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8179" name="Google Shape;8179;p45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</p:grpSp>
                <p:grpSp>
                  <p:nvGrpSpPr>
                    <p:cNvPr id="8180" name="Google Shape;8180;p45"/>
                    <p:cNvGrpSpPr/>
                    <p:nvPr/>
                  </p:nvGrpSpPr>
                  <p:grpSpPr>
                    <a:xfrm>
                      <a:off x="73845" y="35615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8181" name="Google Shape;8181;p45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8182" name="Google Shape;8182;p45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8183" name="Google Shape;8183;p45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</p:grpSp>
              </p:grpSp>
            </p:grpSp>
            <p:grpSp>
              <p:nvGrpSpPr>
                <p:cNvPr id="8184" name="Google Shape;8184;p45"/>
                <p:cNvGrpSpPr/>
                <p:nvPr/>
              </p:nvGrpSpPr>
              <p:grpSpPr>
                <a:xfrm>
                  <a:off x="81020" y="36500"/>
                  <a:ext cx="278654" cy="1306700"/>
                  <a:chOff x="73845" y="3561500"/>
                  <a:chExt cx="278654" cy="1306700"/>
                </a:xfrm>
              </p:grpSpPr>
              <p:grpSp>
                <p:nvGrpSpPr>
                  <p:cNvPr id="8185" name="Google Shape;8185;p45"/>
                  <p:cNvGrpSpPr/>
                  <p:nvPr/>
                </p:nvGrpSpPr>
                <p:grpSpPr>
                  <a:xfrm>
                    <a:off x="179620" y="39543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8186" name="Google Shape;8186;p45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8187" name="Google Shape;8187;p45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8188" name="Google Shape;8188;p45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8189" name="Google Shape;8189;p45"/>
                  <p:cNvGrpSpPr/>
                  <p:nvPr/>
                </p:nvGrpSpPr>
                <p:grpSpPr>
                  <a:xfrm>
                    <a:off x="116495" y="43471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8190" name="Google Shape;8190;p45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8191" name="Google Shape;8191;p45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8192" name="Google Shape;8192;p45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8193" name="Google Shape;8193;p45"/>
                  <p:cNvGrpSpPr/>
                  <p:nvPr/>
                </p:nvGrpSpPr>
                <p:grpSpPr>
                  <a:xfrm>
                    <a:off x="213170" y="47399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8194" name="Google Shape;8194;p45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8195" name="Google Shape;8195;p45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8196" name="Google Shape;8196;p45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8197" name="Google Shape;8197;p45"/>
                  <p:cNvGrpSpPr/>
                  <p:nvPr/>
                </p:nvGrpSpPr>
                <p:grpSpPr>
                  <a:xfrm>
                    <a:off x="73845" y="35615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8198" name="Google Shape;8198;p45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8199" name="Google Shape;8199;p45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8200" name="Google Shape;8200;p45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</p:grpSp>
            </p:grpSp>
          </p:grpSp>
          <p:grpSp>
            <p:nvGrpSpPr>
              <p:cNvPr id="8201" name="Google Shape;8201;p45"/>
              <p:cNvGrpSpPr/>
              <p:nvPr/>
            </p:nvGrpSpPr>
            <p:grpSpPr>
              <a:xfrm>
                <a:off x="10332320" y="145213"/>
                <a:ext cx="285829" cy="7341550"/>
                <a:chOff x="73845" y="36500"/>
                <a:chExt cx="285829" cy="7341550"/>
              </a:xfrm>
            </p:grpSpPr>
            <p:grpSp>
              <p:nvGrpSpPr>
                <p:cNvPr id="8202" name="Google Shape;8202;p45"/>
                <p:cNvGrpSpPr/>
                <p:nvPr/>
              </p:nvGrpSpPr>
              <p:grpSpPr>
                <a:xfrm>
                  <a:off x="73845" y="4538300"/>
                  <a:ext cx="285829" cy="2839750"/>
                  <a:chOff x="73845" y="3561500"/>
                  <a:chExt cx="285829" cy="2839750"/>
                </a:xfrm>
              </p:grpSpPr>
              <p:grpSp>
                <p:nvGrpSpPr>
                  <p:cNvPr id="8203" name="Google Shape;8203;p45"/>
                  <p:cNvGrpSpPr/>
                  <p:nvPr/>
                </p:nvGrpSpPr>
                <p:grpSpPr>
                  <a:xfrm>
                    <a:off x="73845" y="3561500"/>
                    <a:ext cx="278654" cy="1306700"/>
                    <a:chOff x="73845" y="3561500"/>
                    <a:chExt cx="278654" cy="1306700"/>
                  </a:xfrm>
                </p:grpSpPr>
                <p:grpSp>
                  <p:nvGrpSpPr>
                    <p:cNvPr id="8204" name="Google Shape;8204;p45"/>
                    <p:cNvGrpSpPr/>
                    <p:nvPr/>
                  </p:nvGrpSpPr>
                  <p:grpSpPr>
                    <a:xfrm>
                      <a:off x="179620" y="39543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8205" name="Google Shape;8205;p45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8206" name="Google Shape;8206;p45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8207" name="Google Shape;8207;p45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</p:grpSp>
                <p:grpSp>
                  <p:nvGrpSpPr>
                    <p:cNvPr id="8208" name="Google Shape;8208;p45"/>
                    <p:cNvGrpSpPr/>
                    <p:nvPr/>
                  </p:nvGrpSpPr>
                  <p:grpSpPr>
                    <a:xfrm>
                      <a:off x="116495" y="43471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8209" name="Google Shape;8209;p45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8210" name="Google Shape;8210;p45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8211" name="Google Shape;8211;p45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</p:grpSp>
                <p:grpSp>
                  <p:nvGrpSpPr>
                    <p:cNvPr id="8212" name="Google Shape;8212;p45"/>
                    <p:cNvGrpSpPr/>
                    <p:nvPr/>
                  </p:nvGrpSpPr>
                  <p:grpSpPr>
                    <a:xfrm>
                      <a:off x="213170" y="47399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8213" name="Google Shape;8213;p45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8214" name="Google Shape;8214;p45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8215" name="Google Shape;8215;p45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</p:grpSp>
                <p:grpSp>
                  <p:nvGrpSpPr>
                    <p:cNvPr id="8216" name="Google Shape;8216;p45"/>
                    <p:cNvGrpSpPr/>
                    <p:nvPr/>
                  </p:nvGrpSpPr>
                  <p:grpSpPr>
                    <a:xfrm>
                      <a:off x="73845" y="35615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8217" name="Google Shape;8217;p45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8218" name="Google Shape;8218;p45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8219" name="Google Shape;8219;p45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</p:grpSp>
              </p:grpSp>
              <p:grpSp>
                <p:nvGrpSpPr>
                  <p:cNvPr id="8220" name="Google Shape;8220;p45"/>
                  <p:cNvGrpSpPr/>
                  <p:nvPr/>
                </p:nvGrpSpPr>
                <p:grpSpPr>
                  <a:xfrm>
                    <a:off x="81020" y="5094550"/>
                    <a:ext cx="278654" cy="1306700"/>
                    <a:chOff x="73845" y="3561500"/>
                    <a:chExt cx="278654" cy="1306700"/>
                  </a:xfrm>
                </p:grpSpPr>
                <p:grpSp>
                  <p:nvGrpSpPr>
                    <p:cNvPr id="8221" name="Google Shape;8221;p45"/>
                    <p:cNvGrpSpPr/>
                    <p:nvPr/>
                  </p:nvGrpSpPr>
                  <p:grpSpPr>
                    <a:xfrm>
                      <a:off x="179620" y="39543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8222" name="Google Shape;8222;p45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8223" name="Google Shape;8223;p45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8224" name="Google Shape;8224;p45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</p:grpSp>
                <p:grpSp>
                  <p:nvGrpSpPr>
                    <p:cNvPr id="8225" name="Google Shape;8225;p45"/>
                    <p:cNvGrpSpPr/>
                    <p:nvPr/>
                  </p:nvGrpSpPr>
                  <p:grpSpPr>
                    <a:xfrm>
                      <a:off x="116495" y="43471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8226" name="Google Shape;8226;p45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8227" name="Google Shape;8227;p45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8228" name="Google Shape;8228;p45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</p:grpSp>
                <p:grpSp>
                  <p:nvGrpSpPr>
                    <p:cNvPr id="8229" name="Google Shape;8229;p45"/>
                    <p:cNvGrpSpPr/>
                    <p:nvPr/>
                  </p:nvGrpSpPr>
                  <p:grpSpPr>
                    <a:xfrm>
                      <a:off x="213170" y="47399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8230" name="Google Shape;8230;p45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8231" name="Google Shape;8231;p45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8232" name="Google Shape;8232;p45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</p:grpSp>
                <p:grpSp>
                  <p:nvGrpSpPr>
                    <p:cNvPr id="8233" name="Google Shape;8233;p45"/>
                    <p:cNvGrpSpPr/>
                    <p:nvPr/>
                  </p:nvGrpSpPr>
                  <p:grpSpPr>
                    <a:xfrm>
                      <a:off x="73845" y="35615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8234" name="Google Shape;8234;p45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8235" name="Google Shape;8235;p45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8236" name="Google Shape;8236;p45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</p:grpSp>
              </p:grpSp>
            </p:grpSp>
            <p:grpSp>
              <p:nvGrpSpPr>
                <p:cNvPr id="8237" name="Google Shape;8237;p45"/>
                <p:cNvGrpSpPr/>
                <p:nvPr/>
              </p:nvGrpSpPr>
              <p:grpSpPr>
                <a:xfrm>
                  <a:off x="73845" y="1524775"/>
                  <a:ext cx="285829" cy="2839750"/>
                  <a:chOff x="73845" y="3561500"/>
                  <a:chExt cx="285829" cy="2839750"/>
                </a:xfrm>
              </p:grpSpPr>
              <p:grpSp>
                <p:nvGrpSpPr>
                  <p:cNvPr id="8238" name="Google Shape;8238;p45"/>
                  <p:cNvGrpSpPr/>
                  <p:nvPr/>
                </p:nvGrpSpPr>
                <p:grpSpPr>
                  <a:xfrm>
                    <a:off x="73845" y="3561500"/>
                    <a:ext cx="278654" cy="1306700"/>
                    <a:chOff x="73845" y="3561500"/>
                    <a:chExt cx="278654" cy="1306700"/>
                  </a:xfrm>
                </p:grpSpPr>
                <p:grpSp>
                  <p:nvGrpSpPr>
                    <p:cNvPr id="8239" name="Google Shape;8239;p45"/>
                    <p:cNvGrpSpPr/>
                    <p:nvPr/>
                  </p:nvGrpSpPr>
                  <p:grpSpPr>
                    <a:xfrm>
                      <a:off x="179620" y="39543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8240" name="Google Shape;8240;p45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8241" name="Google Shape;8241;p45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8242" name="Google Shape;8242;p45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</p:grpSp>
                <p:grpSp>
                  <p:nvGrpSpPr>
                    <p:cNvPr id="8243" name="Google Shape;8243;p45"/>
                    <p:cNvGrpSpPr/>
                    <p:nvPr/>
                  </p:nvGrpSpPr>
                  <p:grpSpPr>
                    <a:xfrm>
                      <a:off x="116495" y="43471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8244" name="Google Shape;8244;p45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8245" name="Google Shape;8245;p45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8246" name="Google Shape;8246;p45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</p:grpSp>
                <p:grpSp>
                  <p:nvGrpSpPr>
                    <p:cNvPr id="8247" name="Google Shape;8247;p45"/>
                    <p:cNvGrpSpPr/>
                    <p:nvPr/>
                  </p:nvGrpSpPr>
                  <p:grpSpPr>
                    <a:xfrm>
                      <a:off x="213170" y="47399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8248" name="Google Shape;8248;p45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8249" name="Google Shape;8249;p45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8250" name="Google Shape;8250;p45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</p:grpSp>
                <p:grpSp>
                  <p:nvGrpSpPr>
                    <p:cNvPr id="8251" name="Google Shape;8251;p45"/>
                    <p:cNvGrpSpPr/>
                    <p:nvPr/>
                  </p:nvGrpSpPr>
                  <p:grpSpPr>
                    <a:xfrm>
                      <a:off x="73845" y="35615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8252" name="Google Shape;8252;p45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8253" name="Google Shape;8253;p45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8254" name="Google Shape;8254;p45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</p:grpSp>
              </p:grpSp>
              <p:grpSp>
                <p:nvGrpSpPr>
                  <p:cNvPr id="8255" name="Google Shape;8255;p45"/>
                  <p:cNvGrpSpPr/>
                  <p:nvPr/>
                </p:nvGrpSpPr>
                <p:grpSpPr>
                  <a:xfrm>
                    <a:off x="81020" y="5094550"/>
                    <a:ext cx="278654" cy="1306700"/>
                    <a:chOff x="73845" y="3561500"/>
                    <a:chExt cx="278654" cy="1306700"/>
                  </a:xfrm>
                </p:grpSpPr>
                <p:grpSp>
                  <p:nvGrpSpPr>
                    <p:cNvPr id="8256" name="Google Shape;8256;p45"/>
                    <p:cNvGrpSpPr/>
                    <p:nvPr/>
                  </p:nvGrpSpPr>
                  <p:grpSpPr>
                    <a:xfrm>
                      <a:off x="179620" y="39543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8257" name="Google Shape;8257;p45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8258" name="Google Shape;8258;p45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8259" name="Google Shape;8259;p45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</p:grpSp>
                <p:grpSp>
                  <p:nvGrpSpPr>
                    <p:cNvPr id="8260" name="Google Shape;8260;p45"/>
                    <p:cNvGrpSpPr/>
                    <p:nvPr/>
                  </p:nvGrpSpPr>
                  <p:grpSpPr>
                    <a:xfrm>
                      <a:off x="116495" y="43471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8261" name="Google Shape;8261;p45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8262" name="Google Shape;8262;p45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8263" name="Google Shape;8263;p45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</p:grpSp>
                <p:grpSp>
                  <p:nvGrpSpPr>
                    <p:cNvPr id="8264" name="Google Shape;8264;p45"/>
                    <p:cNvGrpSpPr/>
                    <p:nvPr/>
                  </p:nvGrpSpPr>
                  <p:grpSpPr>
                    <a:xfrm>
                      <a:off x="213170" y="47399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8265" name="Google Shape;8265;p45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8266" name="Google Shape;8266;p45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8267" name="Google Shape;8267;p45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</p:grpSp>
                <p:grpSp>
                  <p:nvGrpSpPr>
                    <p:cNvPr id="8268" name="Google Shape;8268;p45"/>
                    <p:cNvGrpSpPr/>
                    <p:nvPr/>
                  </p:nvGrpSpPr>
                  <p:grpSpPr>
                    <a:xfrm>
                      <a:off x="73845" y="35615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8269" name="Google Shape;8269;p45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8270" name="Google Shape;8270;p45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8271" name="Google Shape;8271;p45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</p:grpSp>
              </p:grpSp>
            </p:grpSp>
            <p:grpSp>
              <p:nvGrpSpPr>
                <p:cNvPr id="8272" name="Google Shape;8272;p45"/>
                <p:cNvGrpSpPr/>
                <p:nvPr/>
              </p:nvGrpSpPr>
              <p:grpSpPr>
                <a:xfrm>
                  <a:off x="81020" y="36500"/>
                  <a:ext cx="278654" cy="1306700"/>
                  <a:chOff x="73845" y="3561500"/>
                  <a:chExt cx="278654" cy="1306700"/>
                </a:xfrm>
              </p:grpSpPr>
              <p:grpSp>
                <p:nvGrpSpPr>
                  <p:cNvPr id="8273" name="Google Shape;8273;p45"/>
                  <p:cNvGrpSpPr/>
                  <p:nvPr/>
                </p:nvGrpSpPr>
                <p:grpSpPr>
                  <a:xfrm>
                    <a:off x="179620" y="39543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8274" name="Google Shape;8274;p45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8275" name="Google Shape;8275;p45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8276" name="Google Shape;8276;p45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8277" name="Google Shape;8277;p45"/>
                  <p:cNvGrpSpPr/>
                  <p:nvPr/>
                </p:nvGrpSpPr>
                <p:grpSpPr>
                  <a:xfrm>
                    <a:off x="116495" y="43471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8278" name="Google Shape;8278;p45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8279" name="Google Shape;8279;p45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8280" name="Google Shape;8280;p45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8281" name="Google Shape;8281;p45"/>
                  <p:cNvGrpSpPr/>
                  <p:nvPr/>
                </p:nvGrpSpPr>
                <p:grpSpPr>
                  <a:xfrm>
                    <a:off x="213170" y="47399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8282" name="Google Shape;8282;p45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8283" name="Google Shape;8283;p45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8284" name="Google Shape;8284;p45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8285" name="Google Shape;8285;p45"/>
                  <p:cNvGrpSpPr/>
                  <p:nvPr/>
                </p:nvGrpSpPr>
                <p:grpSpPr>
                  <a:xfrm>
                    <a:off x="73845" y="35615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8286" name="Google Shape;8286;p45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8287" name="Google Shape;8287;p45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8288" name="Google Shape;8288;p45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</p:grpSp>
            </p:grpSp>
          </p:grpSp>
        </p:grpSp>
      </p:grpSp>
    </p:spTree>
    <p:extLst>
      <p:ext uri="{BB962C8B-B14F-4D97-AF65-F5344CB8AC3E}">
        <p14:creationId xmlns:p14="http://schemas.microsoft.com/office/powerpoint/2010/main" val="376817103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8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290" name="Google Shape;8290;p46"/>
          <p:cNvGrpSpPr/>
          <p:nvPr/>
        </p:nvGrpSpPr>
        <p:grpSpPr>
          <a:xfrm>
            <a:off x="-2280" y="-11449"/>
            <a:ext cx="12192214" cy="6882076"/>
            <a:chOff x="-2000" y="-12625"/>
            <a:chExt cx="10692000" cy="7589400"/>
          </a:xfrm>
        </p:grpSpPr>
        <p:sp>
          <p:nvSpPr>
            <p:cNvPr id="8291" name="Google Shape;8291;p46"/>
            <p:cNvSpPr/>
            <p:nvPr/>
          </p:nvSpPr>
          <p:spPr>
            <a:xfrm>
              <a:off x="-2000" y="-12625"/>
              <a:ext cx="10692000" cy="7589400"/>
            </a:xfrm>
            <a:prstGeom prst="frame">
              <a:avLst>
                <a:gd name="adj1" fmla="val 5431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8292" name="Google Shape;8292;p46"/>
            <p:cNvGrpSpPr/>
            <p:nvPr/>
          </p:nvGrpSpPr>
          <p:grpSpPr>
            <a:xfrm rot="10800000" flipH="1">
              <a:off x="541072" y="7200946"/>
              <a:ext cx="9609875" cy="285829"/>
              <a:chOff x="471460" y="61396"/>
              <a:chExt cx="9609875" cy="285829"/>
            </a:xfrm>
          </p:grpSpPr>
          <p:grpSp>
            <p:nvGrpSpPr>
              <p:cNvPr id="8293" name="Google Shape;8293;p46"/>
              <p:cNvGrpSpPr/>
              <p:nvPr/>
            </p:nvGrpSpPr>
            <p:grpSpPr>
              <a:xfrm>
                <a:off x="471460" y="61396"/>
                <a:ext cx="8862425" cy="285829"/>
                <a:chOff x="395260" y="61396"/>
                <a:chExt cx="8862425" cy="285829"/>
              </a:xfrm>
            </p:grpSpPr>
            <p:grpSp>
              <p:nvGrpSpPr>
                <p:cNvPr id="8294" name="Google Shape;8294;p46"/>
                <p:cNvGrpSpPr/>
                <p:nvPr/>
              </p:nvGrpSpPr>
              <p:grpSpPr>
                <a:xfrm rot="5400000">
                  <a:off x="8465008" y="-445452"/>
                  <a:ext cx="278654" cy="1306700"/>
                  <a:chOff x="73845" y="3561500"/>
                  <a:chExt cx="278654" cy="1306700"/>
                </a:xfrm>
              </p:grpSpPr>
              <p:grpSp>
                <p:nvGrpSpPr>
                  <p:cNvPr id="8295" name="Google Shape;8295;p46"/>
                  <p:cNvGrpSpPr/>
                  <p:nvPr/>
                </p:nvGrpSpPr>
                <p:grpSpPr>
                  <a:xfrm>
                    <a:off x="179620" y="39543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8296" name="Google Shape;8296;p46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8297" name="Google Shape;8297;p46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8298" name="Google Shape;8298;p46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8299" name="Google Shape;8299;p46"/>
                  <p:cNvGrpSpPr/>
                  <p:nvPr/>
                </p:nvGrpSpPr>
                <p:grpSpPr>
                  <a:xfrm>
                    <a:off x="116495" y="43471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8300" name="Google Shape;8300;p46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8301" name="Google Shape;8301;p46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8302" name="Google Shape;8302;p46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8303" name="Google Shape;8303;p46"/>
                  <p:cNvGrpSpPr/>
                  <p:nvPr/>
                </p:nvGrpSpPr>
                <p:grpSpPr>
                  <a:xfrm>
                    <a:off x="213170" y="47399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8304" name="Google Shape;8304;p46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8305" name="Google Shape;8305;p46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8306" name="Google Shape;8306;p46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8307" name="Google Shape;8307;p46"/>
                  <p:cNvGrpSpPr/>
                  <p:nvPr/>
                </p:nvGrpSpPr>
                <p:grpSpPr>
                  <a:xfrm>
                    <a:off x="73845" y="35615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8308" name="Google Shape;8308;p46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8309" name="Google Shape;8309;p46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8310" name="Google Shape;8310;p46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</p:grpSp>
            </p:grpSp>
            <p:grpSp>
              <p:nvGrpSpPr>
                <p:cNvPr id="8311" name="Google Shape;8311;p46"/>
                <p:cNvGrpSpPr/>
                <p:nvPr/>
              </p:nvGrpSpPr>
              <p:grpSpPr>
                <a:xfrm rot="5400000">
                  <a:off x="3923120" y="-3466465"/>
                  <a:ext cx="285829" cy="7341550"/>
                  <a:chOff x="73845" y="36500"/>
                  <a:chExt cx="285829" cy="7341550"/>
                </a:xfrm>
              </p:grpSpPr>
              <p:grpSp>
                <p:nvGrpSpPr>
                  <p:cNvPr id="8312" name="Google Shape;8312;p46"/>
                  <p:cNvGrpSpPr/>
                  <p:nvPr/>
                </p:nvGrpSpPr>
                <p:grpSpPr>
                  <a:xfrm>
                    <a:off x="73845" y="4538300"/>
                    <a:ext cx="285829" cy="2839750"/>
                    <a:chOff x="73845" y="3561500"/>
                    <a:chExt cx="285829" cy="2839750"/>
                  </a:xfrm>
                </p:grpSpPr>
                <p:grpSp>
                  <p:nvGrpSpPr>
                    <p:cNvPr id="8313" name="Google Shape;8313;p46"/>
                    <p:cNvGrpSpPr/>
                    <p:nvPr/>
                  </p:nvGrpSpPr>
                  <p:grpSpPr>
                    <a:xfrm>
                      <a:off x="73845" y="3561500"/>
                      <a:ext cx="278654" cy="1306700"/>
                      <a:chOff x="73845" y="3561500"/>
                      <a:chExt cx="278654" cy="1306700"/>
                    </a:xfrm>
                  </p:grpSpPr>
                  <p:grpSp>
                    <p:nvGrpSpPr>
                      <p:cNvPr id="8314" name="Google Shape;8314;p46"/>
                      <p:cNvGrpSpPr/>
                      <p:nvPr/>
                    </p:nvGrpSpPr>
                    <p:grpSpPr>
                      <a:xfrm>
                        <a:off x="179620" y="39543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8315" name="Google Shape;8315;p46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8316" name="Google Shape;8316;p46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8317" name="Google Shape;8317;p46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</p:grpSp>
                  <p:grpSp>
                    <p:nvGrpSpPr>
                      <p:cNvPr id="8318" name="Google Shape;8318;p46"/>
                      <p:cNvGrpSpPr/>
                      <p:nvPr/>
                    </p:nvGrpSpPr>
                    <p:grpSpPr>
                      <a:xfrm>
                        <a:off x="116495" y="43471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8319" name="Google Shape;8319;p46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8320" name="Google Shape;8320;p46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8321" name="Google Shape;8321;p46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</p:grpSp>
                  <p:grpSp>
                    <p:nvGrpSpPr>
                      <p:cNvPr id="8322" name="Google Shape;8322;p46"/>
                      <p:cNvGrpSpPr/>
                      <p:nvPr/>
                    </p:nvGrpSpPr>
                    <p:grpSpPr>
                      <a:xfrm>
                        <a:off x="213170" y="47399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8323" name="Google Shape;8323;p46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8324" name="Google Shape;8324;p46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8325" name="Google Shape;8325;p46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</p:grpSp>
                  <p:grpSp>
                    <p:nvGrpSpPr>
                      <p:cNvPr id="8326" name="Google Shape;8326;p46"/>
                      <p:cNvGrpSpPr/>
                      <p:nvPr/>
                    </p:nvGrpSpPr>
                    <p:grpSpPr>
                      <a:xfrm>
                        <a:off x="73845" y="35615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8327" name="Google Shape;8327;p46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8328" name="Google Shape;8328;p46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8329" name="Google Shape;8329;p46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</p:grpSp>
                </p:grpSp>
                <p:grpSp>
                  <p:nvGrpSpPr>
                    <p:cNvPr id="8330" name="Google Shape;8330;p46"/>
                    <p:cNvGrpSpPr/>
                    <p:nvPr/>
                  </p:nvGrpSpPr>
                  <p:grpSpPr>
                    <a:xfrm>
                      <a:off x="81020" y="5094550"/>
                      <a:ext cx="278654" cy="1306700"/>
                      <a:chOff x="73845" y="3561500"/>
                      <a:chExt cx="278654" cy="1306700"/>
                    </a:xfrm>
                  </p:grpSpPr>
                  <p:grpSp>
                    <p:nvGrpSpPr>
                      <p:cNvPr id="8331" name="Google Shape;8331;p46"/>
                      <p:cNvGrpSpPr/>
                      <p:nvPr/>
                    </p:nvGrpSpPr>
                    <p:grpSpPr>
                      <a:xfrm>
                        <a:off x="179620" y="39543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8332" name="Google Shape;8332;p46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8333" name="Google Shape;8333;p46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8334" name="Google Shape;8334;p46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</p:grpSp>
                  <p:grpSp>
                    <p:nvGrpSpPr>
                      <p:cNvPr id="8335" name="Google Shape;8335;p46"/>
                      <p:cNvGrpSpPr/>
                      <p:nvPr/>
                    </p:nvGrpSpPr>
                    <p:grpSpPr>
                      <a:xfrm>
                        <a:off x="116495" y="43471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8336" name="Google Shape;8336;p46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8337" name="Google Shape;8337;p46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8338" name="Google Shape;8338;p46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</p:grpSp>
                  <p:grpSp>
                    <p:nvGrpSpPr>
                      <p:cNvPr id="8339" name="Google Shape;8339;p46"/>
                      <p:cNvGrpSpPr/>
                      <p:nvPr/>
                    </p:nvGrpSpPr>
                    <p:grpSpPr>
                      <a:xfrm>
                        <a:off x="213170" y="47399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8340" name="Google Shape;8340;p46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8341" name="Google Shape;8341;p46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8342" name="Google Shape;8342;p46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</p:grpSp>
                  <p:grpSp>
                    <p:nvGrpSpPr>
                      <p:cNvPr id="8343" name="Google Shape;8343;p46"/>
                      <p:cNvGrpSpPr/>
                      <p:nvPr/>
                    </p:nvGrpSpPr>
                    <p:grpSpPr>
                      <a:xfrm>
                        <a:off x="73845" y="35615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8344" name="Google Shape;8344;p46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8345" name="Google Shape;8345;p46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8346" name="Google Shape;8346;p46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</p:grpSp>
                </p:grpSp>
              </p:grpSp>
              <p:grpSp>
                <p:nvGrpSpPr>
                  <p:cNvPr id="8347" name="Google Shape;8347;p46"/>
                  <p:cNvGrpSpPr/>
                  <p:nvPr/>
                </p:nvGrpSpPr>
                <p:grpSpPr>
                  <a:xfrm>
                    <a:off x="73845" y="1524775"/>
                    <a:ext cx="285829" cy="2839750"/>
                    <a:chOff x="73845" y="3561500"/>
                    <a:chExt cx="285829" cy="2839750"/>
                  </a:xfrm>
                </p:grpSpPr>
                <p:grpSp>
                  <p:nvGrpSpPr>
                    <p:cNvPr id="8348" name="Google Shape;8348;p46"/>
                    <p:cNvGrpSpPr/>
                    <p:nvPr/>
                  </p:nvGrpSpPr>
                  <p:grpSpPr>
                    <a:xfrm>
                      <a:off x="73845" y="3561500"/>
                      <a:ext cx="278654" cy="1306700"/>
                      <a:chOff x="73845" y="3561500"/>
                      <a:chExt cx="278654" cy="1306700"/>
                    </a:xfrm>
                  </p:grpSpPr>
                  <p:grpSp>
                    <p:nvGrpSpPr>
                      <p:cNvPr id="8349" name="Google Shape;8349;p46"/>
                      <p:cNvGrpSpPr/>
                      <p:nvPr/>
                    </p:nvGrpSpPr>
                    <p:grpSpPr>
                      <a:xfrm>
                        <a:off x="179620" y="39543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8350" name="Google Shape;8350;p46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8351" name="Google Shape;8351;p46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8352" name="Google Shape;8352;p46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</p:grpSp>
                  <p:grpSp>
                    <p:nvGrpSpPr>
                      <p:cNvPr id="8353" name="Google Shape;8353;p46"/>
                      <p:cNvGrpSpPr/>
                      <p:nvPr/>
                    </p:nvGrpSpPr>
                    <p:grpSpPr>
                      <a:xfrm>
                        <a:off x="116495" y="43471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8354" name="Google Shape;8354;p46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8355" name="Google Shape;8355;p46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8356" name="Google Shape;8356;p46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</p:grpSp>
                  <p:grpSp>
                    <p:nvGrpSpPr>
                      <p:cNvPr id="8357" name="Google Shape;8357;p46"/>
                      <p:cNvGrpSpPr/>
                      <p:nvPr/>
                    </p:nvGrpSpPr>
                    <p:grpSpPr>
                      <a:xfrm>
                        <a:off x="213170" y="47399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8358" name="Google Shape;8358;p46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8359" name="Google Shape;8359;p46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8360" name="Google Shape;8360;p46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</p:grpSp>
                  <p:grpSp>
                    <p:nvGrpSpPr>
                      <p:cNvPr id="8361" name="Google Shape;8361;p46"/>
                      <p:cNvGrpSpPr/>
                      <p:nvPr/>
                    </p:nvGrpSpPr>
                    <p:grpSpPr>
                      <a:xfrm>
                        <a:off x="73845" y="35615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8362" name="Google Shape;8362;p46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8363" name="Google Shape;8363;p46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8364" name="Google Shape;8364;p46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</p:grpSp>
                </p:grpSp>
                <p:grpSp>
                  <p:nvGrpSpPr>
                    <p:cNvPr id="8365" name="Google Shape;8365;p46"/>
                    <p:cNvGrpSpPr/>
                    <p:nvPr/>
                  </p:nvGrpSpPr>
                  <p:grpSpPr>
                    <a:xfrm>
                      <a:off x="81020" y="5094550"/>
                      <a:ext cx="278654" cy="1306700"/>
                      <a:chOff x="73845" y="3561500"/>
                      <a:chExt cx="278654" cy="1306700"/>
                    </a:xfrm>
                  </p:grpSpPr>
                  <p:grpSp>
                    <p:nvGrpSpPr>
                      <p:cNvPr id="8366" name="Google Shape;8366;p46"/>
                      <p:cNvGrpSpPr/>
                      <p:nvPr/>
                    </p:nvGrpSpPr>
                    <p:grpSpPr>
                      <a:xfrm>
                        <a:off x="179620" y="39543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8367" name="Google Shape;8367;p46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8368" name="Google Shape;8368;p46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8369" name="Google Shape;8369;p46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</p:grpSp>
                  <p:grpSp>
                    <p:nvGrpSpPr>
                      <p:cNvPr id="8370" name="Google Shape;8370;p46"/>
                      <p:cNvGrpSpPr/>
                      <p:nvPr/>
                    </p:nvGrpSpPr>
                    <p:grpSpPr>
                      <a:xfrm>
                        <a:off x="116495" y="43471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8371" name="Google Shape;8371;p46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8372" name="Google Shape;8372;p46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8373" name="Google Shape;8373;p46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</p:grpSp>
                  <p:grpSp>
                    <p:nvGrpSpPr>
                      <p:cNvPr id="8374" name="Google Shape;8374;p46"/>
                      <p:cNvGrpSpPr/>
                      <p:nvPr/>
                    </p:nvGrpSpPr>
                    <p:grpSpPr>
                      <a:xfrm>
                        <a:off x="213170" y="47399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8375" name="Google Shape;8375;p46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8376" name="Google Shape;8376;p46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8377" name="Google Shape;8377;p46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</p:grpSp>
                  <p:grpSp>
                    <p:nvGrpSpPr>
                      <p:cNvPr id="8378" name="Google Shape;8378;p46"/>
                      <p:cNvGrpSpPr/>
                      <p:nvPr/>
                    </p:nvGrpSpPr>
                    <p:grpSpPr>
                      <a:xfrm>
                        <a:off x="73845" y="35615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8379" name="Google Shape;8379;p46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8380" name="Google Shape;8380;p46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8381" name="Google Shape;8381;p46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</p:grpSp>
                </p:grpSp>
              </p:grpSp>
              <p:grpSp>
                <p:nvGrpSpPr>
                  <p:cNvPr id="8382" name="Google Shape;8382;p46"/>
                  <p:cNvGrpSpPr/>
                  <p:nvPr/>
                </p:nvGrpSpPr>
                <p:grpSpPr>
                  <a:xfrm>
                    <a:off x="81020" y="36500"/>
                    <a:ext cx="278654" cy="1306700"/>
                    <a:chOff x="73845" y="3561500"/>
                    <a:chExt cx="278654" cy="1306700"/>
                  </a:xfrm>
                </p:grpSpPr>
                <p:grpSp>
                  <p:nvGrpSpPr>
                    <p:cNvPr id="8383" name="Google Shape;8383;p46"/>
                    <p:cNvGrpSpPr/>
                    <p:nvPr/>
                  </p:nvGrpSpPr>
                  <p:grpSpPr>
                    <a:xfrm>
                      <a:off x="179620" y="39543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8384" name="Google Shape;8384;p46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8385" name="Google Shape;8385;p46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8386" name="Google Shape;8386;p46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</p:grpSp>
                <p:grpSp>
                  <p:nvGrpSpPr>
                    <p:cNvPr id="8387" name="Google Shape;8387;p46"/>
                    <p:cNvGrpSpPr/>
                    <p:nvPr/>
                  </p:nvGrpSpPr>
                  <p:grpSpPr>
                    <a:xfrm>
                      <a:off x="116495" y="43471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8388" name="Google Shape;8388;p46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8389" name="Google Shape;8389;p46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8390" name="Google Shape;8390;p46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</p:grpSp>
                <p:grpSp>
                  <p:nvGrpSpPr>
                    <p:cNvPr id="8391" name="Google Shape;8391;p46"/>
                    <p:cNvGrpSpPr/>
                    <p:nvPr/>
                  </p:nvGrpSpPr>
                  <p:grpSpPr>
                    <a:xfrm>
                      <a:off x="213170" y="47399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8392" name="Google Shape;8392;p46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8393" name="Google Shape;8393;p46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8394" name="Google Shape;8394;p46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</p:grpSp>
                <p:grpSp>
                  <p:nvGrpSpPr>
                    <p:cNvPr id="8395" name="Google Shape;8395;p46"/>
                    <p:cNvGrpSpPr/>
                    <p:nvPr/>
                  </p:nvGrpSpPr>
                  <p:grpSpPr>
                    <a:xfrm>
                      <a:off x="73845" y="35615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8396" name="Google Shape;8396;p46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8397" name="Google Shape;8397;p46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8398" name="Google Shape;8398;p46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</p:grpSp>
              </p:grpSp>
            </p:grpSp>
          </p:grpSp>
          <p:grpSp>
            <p:nvGrpSpPr>
              <p:cNvPr id="8399" name="Google Shape;8399;p46"/>
              <p:cNvGrpSpPr/>
              <p:nvPr/>
            </p:nvGrpSpPr>
            <p:grpSpPr>
              <a:xfrm rot="5400000">
                <a:off x="9702783" y="-38502"/>
                <a:ext cx="236004" cy="521100"/>
                <a:chOff x="116495" y="4347100"/>
                <a:chExt cx="236004" cy="521100"/>
              </a:xfrm>
            </p:grpSpPr>
            <p:grpSp>
              <p:nvGrpSpPr>
                <p:cNvPr id="8400" name="Google Shape;8400;p46"/>
                <p:cNvGrpSpPr/>
                <p:nvPr/>
              </p:nvGrpSpPr>
              <p:grpSpPr>
                <a:xfrm>
                  <a:off x="116495" y="4347100"/>
                  <a:ext cx="139329" cy="128300"/>
                  <a:chOff x="732600" y="1890325"/>
                  <a:chExt cx="138100" cy="128300"/>
                </a:xfrm>
              </p:grpSpPr>
              <p:sp>
                <p:nvSpPr>
                  <p:cNvPr id="8401" name="Google Shape;8401;p46"/>
                  <p:cNvSpPr/>
                  <p:nvPr/>
                </p:nvSpPr>
                <p:spPr>
                  <a:xfrm>
                    <a:off x="732600" y="1890325"/>
                    <a:ext cx="138100" cy="127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24" h="5101" extrusionOk="0">
                        <a:moveTo>
                          <a:pt x="1431" y="1"/>
                        </a:moveTo>
                        <a:cubicBezTo>
                          <a:pt x="1188" y="1"/>
                          <a:pt x="1025" y="229"/>
                          <a:pt x="1105" y="548"/>
                        </a:cubicBezTo>
                        <a:lnTo>
                          <a:pt x="1368" y="1916"/>
                        </a:lnTo>
                        <a:lnTo>
                          <a:pt x="263" y="2758"/>
                        </a:lnTo>
                        <a:cubicBezTo>
                          <a:pt x="0" y="2968"/>
                          <a:pt x="158" y="3389"/>
                          <a:pt x="474" y="3442"/>
                        </a:cubicBezTo>
                        <a:lnTo>
                          <a:pt x="1842" y="3547"/>
                        </a:lnTo>
                        <a:lnTo>
                          <a:pt x="2315" y="4862"/>
                        </a:lnTo>
                        <a:cubicBezTo>
                          <a:pt x="2372" y="5004"/>
                          <a:pt x="2537" y="5100"/>
                          <a:pt x="2701" y="5100"/>
                        </a:cubicBezTo>
                        <a:cubicBezTo>
                          <a:pt x="2840" y="5100"/>
                          <a:pt x="2979" y="5031"/>
                          <a:pt x="3052" y="4862"/>
                        </a:cubicBezTo>
                        <a:lnTo>
                          <a:pt x="3630" y="3652"/>
                        </a:lnTo>
                        <a:lnTo>
                          <a:pt x="4998" y="3547"/>
                        </a:lnTo>
                        <a:cubicBezTo>
                          <a:pt x="5314" y="3547"/>
                          <a:pt x="5524" y="3126"/>
                          <a:pt x="5261" y="2916"/>
                        </a:cubicBezTo>
                        <a:lnTo>
                          <a:pt x="4209" y="1969"/>
                        </a:lnTo>
                        <a:lnTo>
                          <a:pt x="4630" y="601"/>
                        </a:lnTo>
                        <a:cubicBezTo>
                          <a:pt x="4716" y="343"/>
                          <a:pt x="4486" y="86"/>
                          <a:pt x="4255" y="86"/>
                        </a:cubicBezTo>
                        <a:cubicBezTo>
                          <a:pt x="4204" y="86"/>
                          <a:pt x="4152" y="99"/>
                          <a:pt x="4104" y="128"/>
                        </a:cubicBezTo>
                        <a:lnTo>
                          <a:pt x="2841" y="864"/>
                        </a:lnTo>
                        <a:lnTo>
                          <a:pt x="1684" y="75"/>
                        </a:lnTo>
                        <a:cubicBezTo>
                          <a:pt x="1595" y="24"/>
                          <a:pt x="1509" y="1"/>
                          <a:pt x="1431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8402" name="Google Shape;8402;p46"/>
                  <p:cNvSpPr/>
                  <p:nvPr/>
                </p:nvSpPr>
                <p:spPr>
                  <a:xfrm>
                    <a:off x="802300" y="1893750"/>
                    <a:ext cx="42100" cy="23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4" h="938" extrusionOk="0">
                        <a:moveTo>
                          <a:pt x="1447" y="1"/>
                        </a:moveTo>
                        <a:cubicBezTo>
                          <a:pt x="1377" y="1"/>
                          <a:pt x="1299" y="30"/>
                          <a:pt x="1210" y="96"/>
                        </a:cubicBezTo>
                        <a:lnTo>
                          <a:pt x="1" y="780"/>
                        </a:lnTo>
                        <a:lnTo>
                          <a:pt x="316" y="938"/>
                        </a:lnTo>
                        <a:lnTo>
                          <a:pt x="1684" y="148"/>
                        </a:lnTo>
                        <a:cubicBezTo>
                          <a:pt x="1623" y="57"/>
                          <a:pt x="1544" y="1"/>
                          <a:pt x="1447" y="1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5978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8403" name="Google Shape;8403;p46"/>
                  <p:cNvSpPr/>
                  <p:nvPr/>
                </p:nvSpPr>
                <p:spPr>
                  <a:xfrm>
                    <a:off x="732600" y="1892325"/>
                    <a:ext cx="74975" cy="126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99" h="5052" extrusionOk="0">
                        <a:moveTo>
                          <a:pt x="1559" y="0"/>
                        </a:moveTo>
                        <a:cubicBezTo>
                          <a:pt x="1320" y="0"/>
                          <a:pt x="1063" y="218"/>
                          <a:pt x="1105" y="468"/>
                        </a:cubicBezTo>
                        <a:lnTo>
                          <a:pt x="1368" y="1836"/>
                        </a:lnTo>
                        <a:lnTo>
                          <a:pt x="263" y="2678"/>
                        </a:lnTo>
                        <a:cubicBezTo>
                          <a:pt x="0" y="2888"/>
                          <a:pt x="158" y="3362"/>
                          <a:pt x="474" y="3362"/>
                        </a:cubicBezTo>
                        <a:lnTo>
                          <a:pt x="1842" y="3467"/>
                        </a:lnTo>
                        <a:lnTo>
                          <a:pt x="2315" y="4782"/>
                        </a:lnTo>
                        <a:cubicBezTo>
                          <a:pt x="2415" y="4949"/>
                          <a:pt x="2578" y="5052"/>
                          <a:pt x="2738" y="5052"/>
                        </a:cubicBezTo>
                        <a:cubicBezTo>
                          <a:pt x="2830" y="5052"/>
                          <a:pt x="2922" y="5017"/>
                          <a:pt x="2999" y="4940"/>
                        </a:cubicBezTo>
                        <a:cubicBezTo>
                          <a:pt x="2894" y="4887"/>
                          <a:pt x="2841" y="4887"/>
                          <a:pt x="2841" y="4782"/>
                        </a:cubicBezTo>
                        <a:lnTo>
                          <a:pt x="2368" y="3467"/>
                        </a:lnTo>
                        <a:lnTo>
                          <a:pt x="1000" y="3362"/>
                        </a:lnTo>
                        <a:cubicBezTo>
                          <a:pt x="684" y="3309"/>
                          <a:pt x="527" y="2888"/>
                          <a:pt x="790" y="2678"/>
                        </a:cubicBezTo>
                        <a:lnTo>
                          <a:pt x="1894" y="1836"/>
                        </a:lnTo>
                        <a:lnTo>
                          <a:pt x="1631" y="468"/>
                        </a:lnTo>
                        <a:cubicBezTo>
                          <a:pt x="1631" y="311"/>
                          <a:pt x="1631" y="205"/>
                          <a:pt x="1789" y="153"/>
                        </a:cubicBezTo>
                        <a:lnTo>
                          <a:pt x="1736" y="48"/>
                        </a:lnTo>
                        <a:cubicBezTo>
                          <a:pt x="1682" y="15"/>
                          <a:pt x="1621" y="0"/>
                          <a:pt x="1559" y="0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5978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8404" name="Google Shape;8404;p46"/>
                <p:cNvGrpSpPr/>
                <p:nvPr/>
              </p:nvGrpSpPr>
              <p:grpSpPr>
                <a:xfrm>
                  <a:off x="213170" y="4739900"/>
                  <a:ext cx="139329" cy="128300"/>
                  <a:chOff x="732600" y="1890325"/>
                  <a:chExt cx="138100" cy="128300"/>
                </a:xfrm>
              </p:grpSpPr>
              <p:sp>
                <p:nvSpPr>
                  <p:cNvPr id="8405" name="Google Shape;8405;p46"/>
                  <p:cNvSpPr/>
                  <p:nvPr/>
                </p:nvSpPr>
                <p:spPr>
                  <a:xfrm>
                    <a:off x="732600" y="1890325"/>
                    <a:ext cx="138100" cy="127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24" h="5101" extrusionOk="0">
                        <a:moveTo>
                          <a:pt x="1431" y="1"/>
                        </a:moveTo>
                        <a:cubicBezTo>
                          <a:pt x="1188" y="1"/>
                          <a:pt x="1025" y="229"/>
                          <a:pt x="1105" y="548"/>
                        </a:cubicBezTo>
                        <a:lnTo>
                          <a:pt x="1368" y="1916"/>
                        </a:lnTo>
                        <a:lnTo>
                          <a:pt x="263" y="2758"/>
                        </a:lnTo>
                        <a:cubicBezTo>
                          <a:pt x="0" y="2968"/>
                          <a:pt x="158" y="3389"/>
                          <a:pt x="474" y="3442"/>
                        </a:cubicBezTo>
                        <a:lnTo>
                          <a:pt x="1842" y="3547"/>
                        </a:lnTo>
                        <a:lnTo>
                          <a:pt x="2315" y="4862"/>
                        </a:lnTo>
                        <a:cubicBezTo>
                          <a:pt x="2372" y="5004"/>
                          <a:pt x="2537" y="5100"/>
                          <a:pt x="2701" y="5100"/>
                        </a:cubicBezTo>
                        <a:cubicBezTo>
                          <a:pt x="2840" y="5100"/>
                          <a:pt x="2979" y="5031"/>
                          <a:pt x="3052" y="4862"/>
                        </a:cubicBezTo>
                        <a:lnTo>
                          <a:pt x="3630" y="3652"/>
                        </a:lnTo>
                        <a:lnTo>
                          <a:pt x="4998" y="3547"/>
                        </a:lnTo>
                        <a:cubicBezTo>
                          <a:pt x="5314" y="3547"/>
                          <a:pt x="5524" y="3126"/>
                          <a:pt x="5261" y="2916"/>
                        </a:cubicBezTo>
                        <a:lnTo>
                          <a:pt x="4209" y="1969"/>
                        </a:lnTo>
                        <a:lnTo>
                          <a:pt x="4630" y="601"/>
                        </a:lnTo>
                        <a:cubicBezTo>
                          <a:pt x="4716" y="343"/>
                          <a:pt x="4486" y="86"/>
                          <a:pt x="4255" y="86"/>
                        </a:cubicBezTo>
                        <a:cubicBezTo>
                          <a:pt x="4204" y="86"/>
                          <a:pt x="4152" y="99"/>
                          <a:pt x="4104" y="128"/>
                        </a:cubicBezTo>
                        <a:lnTo>
                          <a:pt x="2841" y="864"/>
                        </a:lnTo>
                        <a:lnTo>
                          <a:pt x="1684" y="75"/>
                        </a:lnTo>
                        <a:cubicBezTo>
                          <a:pt x="1595" y="24"/>
                          <a:pt x="1509" y="1"/>
                          <a:pt x="1431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8406" name="Google Shape;8406;p46"/>
                  <p:cNvSpPr/>
                  <p:nvPr/>
                </p:nvSpPr>
                <p:spPr>
                  <a:xfrm>
                    <a:off x="802300" y="1893750"/>
                    <a:ext cx="42100" cy="23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4" h="938" extrusionOk="0">
                        <a:moveTo>
                          <a:pt x="1447" y="1"/>
                        </a:moveTo>
                        <a:cubicBezTo>
                          <a:pt x="1377" y="1"/>
                          <a:pt x="1299" y="30"/>
                          <a:pt x="1210" y="96"/>
                        </a:cubicBezTo>
                        <a:lnTo>
                          <a:pt x="1" y="780"/>
                        </a:lnTo>
                        <a:lnTo>
                          <a:pt x="316" y="938"/>
                        </a:lnTo>
                        <a:lnTo>
                          <a:pt x="1684" y="148"/>
                        </a:lnTo>
                        <a:cubicBezTo>
                          <a:pt x="1623" y="57"/>
                          <a:pt x="1544" y="1"/>
                          <a:pt x="1447" y="1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5978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8407" name="Google Shape;8407;p46"/>
                  <p:cNvSpPr/>
                  <p:nvPr/>
                </p:nvSpPr>
                <p:spPr>
                  <a:xfrm>
                    <a:off x="732600" y="1892325"/>
                    <a:ext cx="74975" cy="126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99" h="5052" extrusionOk="0">
                        <a:moveTo>
                          <a:pt x="1559" y="0"/>
                        </a:moveTo>
                        <a:cubicBezTo>
                          <a:pt x="1320" y="0"/>
                          <a:pt x="1063" y="218"/>
                          <a:pt x="1105" y="468"/>
                        </a:cubicBezTo>
                        <a:lnTo>
                          <a:pt x="1368" y="1836"/>
                        </a:lnTo>
                        <a:lnTo>
                          <a:pt x="263" y="2678"/>
                        </a:lnTo>
                        <a:cubicBezTo>
                          <a:pt x="0" y="2888"/>
                          <a:pt x="158" y="3362"/>
                          <a:pt x="474" y="3362"/>
                        </a:cubicBezTo>
                        <a:lnTo>
                          <a:pt x="1842" y="3467"/>
                        </a:lnTo>
                        <a:lnTo>
                          <a:pt x="2315" y="4782"/>
                        </a:lnTo>
                        <a:cubicBezTo>
                          <a:pt x="2415" y="4949"/>
                          <a:pt x="2578" y="5052"/>
                          <a:pt x="2738" y="5052"/>
                        </a:cubicBezTo>
                        <a:cubicBezTo>
                          <a:pt x="2830" y="5052"/>
                          <a:pt x="2922" y="5017"/>
                          <a:pt x="2999" y="4940"/>
                        </a:cubicBezTo>
                        <a:cubicBezTo>
                          <a:pt x="2894" y="4887"/>
                          <a:pt x="2841" y="4887"/>
                          <a:pt x="2841" y="4782"/>
                        </a:cubicBezTo>
                        <a:lnTo>
                          <a:pt x="2368" y="3467"/>
                        </a:lnTo>
                        <a:lnTo>
                          <a:pt x="1000" y="3362"/>
                        </a:lnTo>
                        <a:cubicBezTo>
                          <a:pt x="684" y="3309"/>
                          <a:pt x="527" y="2888"/>
                          <a:pt x="790" y="2678"/>
                        </a:cubicBezTo>
                        <a:lnTo>
                          <a:pt x="1894" y="1836"/>
                        </a:lnTo>
                        <a:lnTo>
                          <a:pt x="1631" y="468"/>
                        </a:lnTo>
                        <a:cubicBezTo>
                          <a:pt x="1631" y="311"/>
                          <a:pt x="1631" y="205"/>
                          <a:pt x="1789" y="153"/>
                        </a:cubicBezTo>
                        <a:lnTo>
                          <a:pt x="1736" y="48"/>
                        </a:lnTo>
                        <a:cubicBezTo>
                          <a:pt x="1682" y="15"/>
                          <a:pt x="1621" y="0"/>
                          <a:pt x="1559" y="0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5978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</p:grpSp>
          </p:grpSp>
        </p:grpSp>
        <p:grpSp>
          <p:nvGrpSpPr>
            <p:cNvPr id="8408" name="Google Shape;8408;p46"/>
            <p:cNvGrpSpPr/>
            <p:nvPr/>
          </p:nvGrpSpPr>
          <p:grpSpPr>
            <a:xfrm>
              <a:off x="471460" y="61396"/>
              <a:ext cx="9609875" cy="285829"/>
              <a:chOff x="471460" y="61396"/>
              <a:chExt cx="9609875" cy="285829"/>
            </a:xfrm>
          </p:grpSpPr>
          <p:grpSp>
            <p:nvGrpSpPr>
              <p:cNvPr id="8409" name="Google Shape;8409;p46"/>
              <p:cNvGrpSpPr/>
              <p:nvPr/>
            </p:nvGrpSpPr>
            <p:grpSpPr>
              <a:xfrm>
                <a:off x="471460" y="61396"/>
                <a:ext cx="8862425" cy="285829"/>
                <a:chOff x="395260" y="61396"/>
                <a:chExt cx="8862425" cy="285829"/>
              </a:xfrm>
            </p:grpSpPr>
            <p:grpSp>
              <p:nvGrpSpPr>
                <p:cNvPr id="8410" name="Google Shape;8410;p46"/>
                <p:cNvGrpSpPr/>
                <p:nvPr/>
              </p:nvGrpSpPr>
              <p:grpSpPr>
                <a:xfrm rot="5400000">
                  <a:off x="8465008" y="-445452"/>
                  <a:ext cx="278654" cy="1306700"/>
                  <a:chOff x="73845" y="3561500"/>
                  <a:chExt cx="278654" cy="1306700"/>
                </a:xfrm>
              </p:grpSpPr>
              <p:grpSp>
                <p:nvGrpSpPr>
                  <p:cNvPr id="8411" name="Google Shape;8411;p46"/>
                  <p:cNvGrpSpPr/>
                  <p:nvPr/>
                </p:nvGrpSpPr>
                <p:grpSpPr>
                  <a:xfrm>
                    <a:off x="179620" y="39543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8412" name="Google Shape;8412;p46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8413" name="Google Shape;8413;p46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8414" name="Google Shape;8414;p46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8415" name="Google Shape;8415;p46"/>
                  <p:cNvGrpSpPr/>
                  <p:nvPr/>
                </p:nvGrpSpPr>
                <p:grpSpPr>
                  <a:xfrm>
                    <a:off x="116495" y="43471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8416" name="Google Shape;8416;p46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8417" name="Google Shape;8417;p46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8418" name="Google Shape;8418;p46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8419" name="Google Shape;8419;p46"/>
                  <p:cNvGrpSpPr/>
                  <p:nvPr/>
                </p:nvGrpSpPr>
                <p:grpSpPr>
                  <a:xfrm>
                    <a:off x="213170" y="47399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8420" name="Google Shape;8420;p46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8421" name="Google Shape;8421;p46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8422" name="Google Shape;8422;p46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8423" name="Google Shape;8423;p46"/>
                  <p:cNvGrpSpPr/>
                  <p:nvPr/>
                </p:nvGrpSpPr>
                <p:grpSpPr>
                  <a:xfrm>
                    <a:off x="73845" y="35615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8424" name="Google Shape;8424;p46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8425" name="Google Shape;8425;p46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8426" name="Google Shape;8426;p46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</p:grpSp>
            </p:grpSp>
            <p:grpSp>
              <p:nvGrpSpPr>
                <p:cNvPr id="8427" name="Google Shape;8427;p46"/>
                <p:cNvGrpSpPr/>
                <p:nvPr/>
              </p:nvGrpSpPr>
              <p:grpSpPr>
                <a:xfrm rot="5400000">
                  <a:off x="3923120" y="-3466465"/>
                  <a:ext cx="285829" cy="7341550"/>
                  <a:chOff x="73845" y="36500"/>
                  <a:chExt cx="285829" cy="7341550"/>
                </a:xfrm>
              </p:grpSpPr>
              <p:grpSp>
                <p:nvGrpSpPr>
                  <p:cNvPr id="8428" name="Google Shape;8428;p46"/>
                  <p:cNvGrpSpPr/>
                  <p:nvPr/>
                </p:nvGrpSpPr>
                <p:grpSpPr>
                  <a:xfrm>
                    <a:off x="73845" y="4538300"/>
                    <a:ext cx="285829" cy="2839750"/>
                    <a:chOff x="73845" y="3561500"/>
                    <a:chExt cx="285829" cy="2839750"/>
                  </a:xfrm>
                </p:grpSpPr>
                <p:grpSp>
                  <p:nvGrpSpPr>
                    <p:cNvPr id="8429" name="Google Shape;8429;p46"/>
                    <p:cNvGrpSpPr/>
                    <p:nvPr/>
                  </p:nvGrpSpPr>
                  <p:grpSpPr>
                    <a:xfrm>
                      <a:off x="73845" y="3561500"/>
                      <a:ext cx="278654" cy="1306700"/>
                      <a:chOff x="73845" y="3561500"/>
                      <a:chExt cx="278654" cy="1306700"/>
                    </a:xfrm>
                  </p:grpSpPr>
                  <p:grpSp>
                    <p:nvGrpSpPr>
                      <p:cNvPr id="8430" name="Google Shape;8430;p46"/>
                      <p:cNvGrpSpPr/>
                      <p:nvPr/>
                    </p:nvGrpSpPr>
                    <p:grpSpPr>
                      <a:xfrm>
                        <a:off x="179620" y="39543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8431" name="Google Shape;8431;p46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8432" name="Google Shape;8432;p46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8433" name="Google Shape;8433;p46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</p:grpSp>
                  <p:grpSp>
                    <p:nvGrpSpPr>
                      <p:cNvPr id="8434" name="Google Shape;8434;p46"/>
                      <p:cNvGrpSpPr/>
                      <p:nvPr/>
                    </p:nvGrpSpPr>
                    <p:grpSpPr>
                      <a:xfrm>
                        <a:off x="116495" y="43471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8435" name="Google Shape;8435;p46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8436" name="Google Shape;8436;p46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8437" name="Google Shape;8437;p46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</p:grpSp>
                  <p:grpSp>
                    <p:nvGrpSpPr>
                      <p:cNvPr id="8438" name="Google Shape;8438;p46"/>
                      <p:cNvGrpSpPr/>
                      <p:nvPr/>
                    </p:nvGrpSpPr>
                    <p:grpSpPr>
                      <a:xfrm>
                        <a:off x="213170" y="47399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8439" name="Google Shape;8439;p46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8440" name="Google Shape;8440;p46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8441" name="Google Shape;8441;p46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</p:grpSp>
                  <p:grpSp>
                    <p:nvGrpSpPr>
                      <p:cNvPr id="8442" name="Google Shape;8442;p46"/>
                      <p:cNvGrpSpPr/>
                      <p:nvPr/>
                    </p:nvGrpSpPr>
                    <p:grpSpPr>
                      <a:xfrm>
                        <a:off x="73845" y="35615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8443" name="Google Shape;8443;p46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8444" name="Google Shape;8444;p46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8445" name="Google Shape;8445;p46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</p:grpSp>
                </p:grpSp>
                <p:grpSp>
                  <p:nvGrpSpPr>
                    <p:cNvPr id="8446" name="Google Shape;8446;p46"/>
                    <p:cNvGrpSpPr/>
                    <p:nvPr/>
                  </p:nvGrpSpPr>
                  <p:grpSpPr>
                    <a:xfrm>
                      <a:off x="81020" y="5094550"/>
                      <a:ext cx="278654" cy="1306700"/>
                      <a:chOff x="73845" y="3561500"/>
                      <a:chExt cx="278654" cy="1306700"/>
                    </a:xfrm>
                  </p:grpSpPr>
                  <p:grpSp>
                    <p:nvGrpSpPr>
                      <p:cNvPr id="8447" name="Google Shape;8447;p46"/>
                      <p:cNvGrpSpPr/>
                      <p:nvPr/>
                    </p:nvGrpSpPr>
                    <p:grpSpPr>
                      <a:xfrm>
                        <a:off x="179620" y="39543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8448" name="Google Shape;8448;p46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8449" name="Google Shape;8449;p46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8450" name="Google Shape;8450;p46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</p:grpSp>
                  <p:grpSp>
                    <p:nvGrpSpPr>
                      <p:cNvPr id="8451" name="Google Shape;8451;p46"/>
                      <p:cNvGrpSpPr/>
                      <p:nvPr/>
                    </p:nvGrpSpPr>
                    <p:grpSpPr>
                      <a:xfrm>
                        <a:off x="116495" y="43471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8452" name="Google Shape;8452;p46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8453" name="Google Shape;8453;p46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8454" name="Google Shape;8454;p46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</p:grpSp>
                  <p:grpSp>
                    <p:nvGrpSpPr>
                      <p:cNvPr id="8455" name="Google Shape;8455;p46"/>
                      <p:cNvGrpSpPr/>
                      <p:nvPr/>
                    </p:nvGrpSpPr>
                    <p:grpSpPr>
                      <a:xfrm>
                        <a:off x="213170" y="47399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8456" name="Google Shape;8456;p46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8457" name="Google Shape;8457;p46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8458" name="Google Shape;8458;p46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</p:grpSp>
                  <p:grpSp>
                    <p:nvGrpSpPr>
                      <p:cNvPr id="8459" name="Google Shape;8459;p46"/>
                      <p:cNvGrpSpPr/>
                      <p:nvPr/>
                    </p:nvGrpSpPr>
                    <p:grpSpPr>
                      <a:xfrm>
                        <a:off x="73845" y="35615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8460" name="Google Shape;8460;p46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8461" name="Google Shape;8461;p46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8462" name="Google Shape;8462;p46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</p:grpSp>
                </p:grpSp>
              </p:grpSp>
              <p:grpSp>
                <p:nvGrpSpPr>
                  <p:cNvPr id="8463" name="Google Shape;8463;p46"/>
                  <p:cNvGrpSpPr/>
                  <p:nvPr/>
                </p:nvGrpSpPr>
                <p:grpSpPr>
                  <a:xfrm>
                    <a:off x="73845" y="1524775"/>
                    <a:ext cx="285829" cy="2839750"/>
                    <a:chOff x="73845" y="3561500"/>
                    <a:chExt cx="285829" cy="2839750"/>
                  </a:xfrm>
                </p:grpSpPr>
                <p:grpSp>
                  <p:nvGrpSpPr>
                    <p:cNvPr id="8464" name="Google Shape;8464;p46"/>
                    <p:cNvGrpSpPr/>
                    <p:nvPr/>
                  </p:nvGrpSpPr>
                  <p:grpSpPr>
                    <a:xfrm>
                      <a:off x="73845" y="3561500"/>
                      <a:ext cx="278654" cy="1306700"/>
                      <a:chOff x="73845" y="3561500"/>
                      <a:chExt cx="278654" cy="1306700"/>
                    </a:xfrm>
                  </p:grpSpPr>
                  <p:grpSp>
                    <p:nvGrpSpPr>
                      <p:cNvPr id="8465" name="Google Shape;8465;p46"/>
                      <p:cNvGrpSpPr/>
                      <p:nvPr/>
                    </p:nvGrpSpPr>
                    <p:grpSpPr>
                      <a:xfrm>
                        <a:off x="179620" y="39543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8466" name="Google Shape;8466;p46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8467" name="Google Shape;8467;p46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8468" name="Google Shape;8468;p46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</p:grpSp>
                  <p:grpSp>
                    <p:nvGrpSpPr>
                      <p:cNvPr id="8469" name="Google Shape;8469;p46"/>
                      <p:cNvGrpSpPr/>
                      <p:nvPr/>
                    </p:nvGrpSpPr>
                    <p:grpSpPr>
                      <a:xfrm>
                        <a:off x="116495" y="43471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8470" name="Google Shape;8470;p46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8471" name="Google Shape;8471;p46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8472" name="Google Shape;8472;p46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</p:grpSp>
                  <p:grpSp>
                    <p:nvGrpSpPr>
                      <p:cNvPr id="8473" name="Google Shape;8473;p46"/>
                      <p:cNvGrpSpPr/>
                      <p:nvPr/>
                    </p:nvGrpSpPr>
                    <p:grpSpPr>
                      <a:xfrm>
                        <a:off x="213170" y="47399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8474" name="Google Shape;8474;p46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8475" name="Google Shape;8475;p46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8476" name="Google Shape;8476;p46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</p:grpSp>
                  <p:grpSp>
                    <p:nvGrpSpPr>
                      <p:cNvPr id="8477" name="Google Shape;8477;p46"/>
                      <p:cNvGrpSpPr/>
                      <p:nvPr/>
                    </p:nvGrpSpPr>
                    <p:grpSpPr>
                      <a:xfrm>
                        <a:off x="73845" y="35615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8478" name="Google Shape;8478;p46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8479" name="Google Shape;8479;p46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8480" name="Google Shape;8480;p46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</p:grpSp>
                </p:grpSp>
                <p:grpSp>
                  <p:nvGrpSpPr>
                    <p:cNvPr id="8481" name="Google Shape;8481;p46"/>
                    <p:cNvGrpSpPr/>
                    <p:nvPr/>
                  </p:nvGrpSpPr>
                  <p:grpSpPr>
                    <a:xfrm>
                      <a:off x="81020" y="5094550"/>
                      <a:ext cx="278654" cy="1306700"/>
                      <a:chOff x="73845" y="3561500"/>
                      <a:chExt cx="278654" cy="1306700"/>
                    </a:xfrm>
                  </p:grpSpPr>
                  <p:grpSp>
                    <p:nvGrpSpPr>
                      <p:cNvPr id="8482" name="Google Shape;8482;p46"/>
                      <p:cNvGrpSpPr/>
                      <p:nvPr/>
                    </p:nvGrpSpPr>
                    <p:grpSpPr>
                      <a:xfrm>
                        <a:off x="179620" y="39543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8483" name="Google Shape;8483;p46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8484" name="Google Shape;8484;p46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8485" name="Google Shape;8485;p46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</p:grpSp>
                  <p:grpSp>
                    <p:nvGrpSpPr>
                      <p:cNvPr id="8486" name="Google Shape;8486;p46"/>
                      <p:cNvGrpSpPr/>
                      <p:nvPr/>
                    </p:nvGrpSpPr>
                    <p:grpSpPr>
                      <a:xfrm>
                        <a:off x="116495" y="43471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8487" name="Google Shape;8487;p46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8488" name="Google Shape;8488;p46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8489" name="Google Shape;8489;p46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</p:grpSp>
                  <p:grpSp>
                    <p:nvGrpSpPr>
                      <p:cNvPr id="8490" name="Google Shape;8490;p46"/>
                      <p:cNvGrpSpPr/>
                      <p:nvPr/>
                    </p:nvGrpSpPr>
                    <p:grpSpPr>
                      <a:xfrm>
                        <a:off x="213170" y="47399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8491" name="Google Shape;8491;p46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8492" name="Google Shape;8492;p46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8493" name="Google Shape;8493;p46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</p:grpSp>
                  <p:grpSp>
                    <p:nvGrpSpPr>
                      <p:cNvPr id="8494" name="Google Shape;8494;p46"/>
                      <p:cNvGrpSpPr/>
                      <p:nvPr/>
                    </p:nvGrpSpPr>
                    <p:grpSpPr>
                      <a:xfrm>
                        <a:off x="73845" y="35615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8495" name="Google Shape;8495;p46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8496" name="Google Shape;8496;p46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8497" name="Google Shape;8497;p46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</p:grpSp>
                </p:grpSp>
              </p:grpSp>
              <p:grpSp>
                <p:nvGrpSpPr>
                  <p:cNvPr id="8498" name="Google Shape;8498;p46"/>
                  <p:cNvGrpSpPr/>
                  <p:nvPr/>
                </p:nvGrpSpPr>
                <p:grpSpPr>
                  <a:xfrm>
                    <a:off x="81020" y="36500"/>
                    <a:ext cx="278654" cy="1306700"/>
                    <a:chOff x="73845" y="3561500"/>
                    <a:chExt cx="278654" cy="1306700"/>
                  </a:xfrm>
                </p:grpSpPr>
                <p:grpSp>
                  <p:nvGrpSpPr>
                    <p:cNvPr id="8499" name="Google Shape;8499;p46"/>
                    <p:cNvGrpSpPr/>
                    <p:nvPr/>
                  </p:nvGrpSpPr>
                  <p:grpSpPr>
                    <a:xfrm>
                      <a:off x="179620" y="39543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8500" name="Google Shape;8500;p46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8501" name="Google Shape;8501;p46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8502" name="Google Shape;8502;p46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</p:grpSp>
                <p:grpSp>
                  <p:nvGrpSpPr>
                    <p:cNvPr id="8503" name="Google Shape;8503;p46"/>
                    <p:cNvGrpSpPr/>
                    <p:nvPr/>
                  </p:nvGrpSpPr>
                  <p:grpSpPr>
                    <a:xfrm>
                      <a:off x="116495" y="43471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8504" name="Google Shape;8504;p46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8505" name="Google Shape;8505;p46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8506" name="Google Shape;8506;p46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</p:grpSp>
                <p:grpSp>
                  <p:nvGrpSpPr>
                    <p:cNvPr id="8507" name="Google Shape;8507;p46"/>
                    <p:cNvGrpSpPr/>
                    <p:nvPr/>
                  </p:nvGrpSpPr>
                  <p:grpSpPr>
                    <a:xfrm>
                      <a:off x="213170" y="47399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8508" name="Google Shape;8508;p46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8509" name="Google Shape;8509;p46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8510" name="Google Shape;8510;p46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</p:grpSp>
                <p:grpSp>
                  <p:nvGrpSpPr>
                    <p:cNvPr id="8511" name="Google Shape;8511;p46"/>
                    <p:cNvGrpSpPr/>
                    <p:nvPr/>
                  </p:nvGrpSpPr>
                  <p:grpSpPr>
                    <a:xfrm>
                      <a:off x="73845" y="35615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8512" name="Google Shape;8512;p46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8513" name="Google Shape;8513;p46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8514" name="Google Shape;8514;p46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</p:grpSp>
              </p:grpSp>
            </p:grpSp>
          </p:grpSp>
          <p:grpSp>
            <p:nvGrpSpPr>
              <p:cNvPr id="8515" name="Google Shape;8515;p46"/>
              <p:cNvGrpSpPr/>
              <p:nvPr/>
            </p:nvGrpSpPr>
            <p:grpSpPr>
              <a:xfrm rot="5400000">
                <a:off x="9702783" y="-38502"/>
                <a:ext cx="236004" cy="521100"/>
                <a:chOff x="116495" y="4347100"/>
                <a:chExt cx="236004" cy="521100"/>
              </a:xfrm>
            </p:grpSpPr>
            <p:grpSp>
              <p:nvGrpSpPr>
                <p:cNvPr id="8516" name="Google Shape;8516;p46"/>
                <p:cNvGrpSpPr/>
                <p:nvPr/>
              </p:nvGrpSpPr>
              <p:grpSpPr>
                <a:xfrm>
                  <a:off x="116495" y="4347100"/>
                  <a:ext cx="139329" cy="128300"/>
                  <a:chOff x="732600" y="1890325"/>
                  <a:chExt cx="138100" cy="128300"/>
                </a:xfrm>
              </p:grpSpPr>
              <p:sp>
                <p:nvSpPr>
                  <p:cNvPr id="8517" name="Google Shape;8517;p46"/>
                  <p:cNvSpPr/>
                  <p:nvPr/>
                </p:nvSpPr>
                <p:spPr>
                  <a:xfrm>
                    <a:off x="732600" y="1890325"/>
                    <a:ext cx="138100" cy="127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24" h="5101" extrusionOk="0">
                        <a:moveTo>
                          <a:pt x="1431" y="1"/>
                        </a:moveTo>
                        <a:cubicBezTo>
                          <a:pt x="1188" y="1"/>
                          <a:pt x="1025" y="229"/>
                          <a:pt x="1105" y="548"/>
                        </a:cubicBezTo>
                        <a:lnTo>
                          <a:pt x="1368" y="1916"/>
                        </a:lnTo>
                        <a:lnTo>
                          <a:pt x="263" y="2758"/>
                        </a:lnTo>
                        <a:cubicBezTo>
                          <a:pt x="0" y="2968"/>
                          <a:pt x="158" y="3389"/>
                          <a:pt x="474" y="3442"/>
                        </a:cubicBezTo>
                        <a:lnTo>
                          <a:pt x="1842" y="3547"/>
                        </a:lnTo>
                        <a:lnTo>
                          <a:pt x="2315" y="4862"/>
                        </a:lnTo>
                        <a:cubicBezTo>
                          <a:pt x="2372" y="5004"/>
                          <a:pt x="2537" y="5100"/>
                          <a:pt x="2701" y="5100"/>
                        </a:cubicBezTo>
                        <a:cubicBezTo>
                          <a:pt x="2840" y="5100"/>
                          <a:pt x="2979" y="5031"/>
                          <a:pt x="3052" y="4862"/>
                        </a:cubicBezTo>
                        <a:lnTo>
                          <a:pt x="3630" y="3652"/>
                        </a:lnTo>
                        <a:lnTo>
                          <a:pt x="4998" y="3547"/>
                        </a:lnTo>
                        <a:cubicBezTo>
                          <a:pt x="5314" y="3547"/>
                          <a:pt x="5524" y="3126"/>
                          <a:pt x="5261" y="2916"/>
                        </a:cubicBezTo>
                        <a:lnTo>
                          <a:pt x="4209" y="1969"/>
                        </a:lnTo>
                        <a:lnTo>
                          <a:pt x="4630" y="601"/>
                        </a:lnTo>
                        <a:cubicBezTo>
                          <a:pt x="4716" y="343"/>
                          <a:pt x="4486" y="86"/>
                          <a:pt x="4255" y="86"/>
                        </a:cubicBezTo>
                        <a:cubicBezTo>
                          <a:pt x="4204" y="86"/>
                          <a:pt x="4152" y="99"/>
                          <a:pt x="4104" y="128"/>
                        </a:cubicBezTo>
                        <a:lnTo>
                          <a:pt x="2841" y="864"/>
                        </a:lnTo>
                        <a:lnTo>
                          <a:pt x="1684" y="75"/>
                        </a:lnTo>
                        <a:cubicBezTo>
                          <a:pt x="1595" y="24"/>
                          <a:pt x="1509" y="1"/>
                          <a:pt x="1431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8518" name="Google Shape;8518;p46"/>
                  <p:cNvSpPr/>
                  <p:nvPr/>
                </p:nvSpPr>
                <p:spPr>
                  <a:xfrm>
                    <a:off x="802300" y="1893750"/>
                    <a:ext cx="42100" cy="23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4" h="938" extrusionOk="0">
                        <a:moveTo>
                          <a:pt x="1447" y="1"/>
                        </a:moveTo>
                        <a:cubicBezTo>
                          <a:pt x="1377" y="1"/>
                          <a:pt x="1299" y="30"/>
                          <a:pt x="1210" y="96"/>
                        </a:cubicBezTo>
                        <a:lnTo>
                          <a:pt x="1" y="780"/>
                        </a:lnTo>
                        <a:lnTo>
                          <a:pt x="316" y="938"/>
                        </a:lnTo>
                        <a:lnTo>
                          <a:pt x="1684" y="148"/>
                        </a:lnTo>
                        <a:cubicBezTo>
                          <a:pt x="1623" y="57"/>
                          <a:pt x="1544" y="1"/>
                          <a:pt x="1447" y="1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5978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8519" name="Google Shape;8519;p46"/>
                  <p:cNvSpPr/>
                  <p:nvPr/>
                </p:nvSpPr>
                <p:spPr>
                  <a:xfrm>
                    <a:off x="732600" y="1892325"/>
                    <a:ext cx="74975" cy="126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99" h="5052" extrusionOk="0">
                        <a:moveTo>
                          <a:pt x="1559" y="0"/>
                        </a:moveTo>
                        <a:cubicBezTo>
                          <a:pt x="1320" y="0"/>
                          <a:pt x="1063" y="218"/>
                          <a:pt x="1105" y="468"/>
                        </a:cubicBezTo>
                        <a:lnTo>
                          <a:pt x="1368" y="1836"/>
                        </a:lnTo>
                        <a:lnTo>
                          <a:pt x="263" y="2678"/>
                        </a:lnTo>
                        <a:cubicBezTo>
                          <a:pt x="0" y="2888"/>
                          <a:pt x="158" y="3362"/>
                          <a:pt x="474" y="3362"/>
                        </a:cubicBezTo>
                        <a:lnTo>
                          <a:pt x="1842" y="3467"/>
                        </a:lnTo>
                        <a:lnTo>
                          <a:pt x="2315" y="4782"/>
                        </a:lnTo>
                        <a:cubicBezTo>
                          <a:pt x="2415" y="4949"/>
                          <a:pt x="2578" y="5052"/>
                          <a:pt x="2738" y="5052"/>
                        </a:cubicBezTo>
                        <a:cubicBezTo>
                          <a:pt x="2830" y="5052"/>
                          <a:pt x="2922" y="5017"/>
                          <a:pt x="2999" y="4940"/>
                        </a:cubicBezTo>
                        <a:cubicBezTo>
                          <a:pt x="2894" y="4887"/>
                          <a:pt x="2841" y="4887"/>
                          <a:pt x="2841" y="4782"/>
                        </a:cubicBezTo>
                        <a:lnTo>
                          <a:pt x="2368" y="3467"/>
                        </a:lnTo>
                        <a:lnTo>
                          <a:pt x="1000" y="3362"/>
                        </a:lnTo>
                        <a:cubicBezTo>
                          <a:pt x="684" y="3309"/>
                          <a:pt x="527" y="2888"/>
                          <a:pt x="790" y="2678"/>
                        </a:cubicBezTo>
                        <a:lnTo>
                          <a:pt x="1894" y="1836"/>
                        </a:lnTo>
                        <a:lnTo>
                          <a:pt x="1631" y="468"/>
                        </a:lnTo>
                        <a:cubicBezTo>
                          <a:pt x="1631" y="311"/>
                          <a:pt x="1631" y="205"/>
                          <a:pt x="1789" y="153"/>
                        </a:cubicBezTo>
                        <a:lnTo>
                          <a:pt x="1736" y="48"/>
                        </a:lnTo>
                        <a:cubicBezTo>
                          <a:pt x="1682" y="15"/>
                          <a:pt x="1621" y="0"/>
                          <a:pt x="1559" y="0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5978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8520" name="Google Shape;8520;p46"/>
                <p:cNvGrpSpPr/>
                <p:nvPr/>
              </p:nvGrpSpPr>
              <p:grpSpPr>
                <a:xfrm>
                  <a:off x="213170" y="4739900"/>
                  <a:ext cx="139329" cy="128300"/>
                  <a:chOff x="732600" y="1890325"/>
                  <a:chExt cx="138100" cy="128300"/>
                </a:xfrm>
              </p:grpSpPr>
              <p:sp>
                <p:nvSpPr>
                  <p:cNvPr id="8521" name="Google Shape;8521;p46"/>
                  <p:cNvSpPr/>
                  <p:nvPr/>
                </p:nvSpPr>
                <p:spPr>
                  <a:xfrm>
                    <a:off x="732600" y="1890325"/>
                    <a:ext cx="138100" cy="127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24" h="5101" extrusionOk="0">
                        <a:moveTo>
                          <a:pt x="1431" y="1"/>
                        </a:moveTo>
                        <a:cubicBezTo>
                          <a:pt x="1188" y="1"/>
                          <a:pt x="1025" y="229"/>
                          <a:pt x="1105" y="548"/>
                        </a:cubicBezTo>
                        <a:lnTo>
                          <a:pt x="1368" y="1916"/>
                        </a:lnTo>
                        <a:lnTo>
                          <a:pt x="263" y="2758"/>
                        </a:lnTo>
                        <a:cubicBezTo>
                          <a:pt x="0" y="2968"/>
                          <a:pt x="158" y="3389"/>
                          <a:pt x="474" y="3442"/>
                        </a:cubicBezTo>
                        <a:lnTo>
                          <a:pt x="1842" y="3547"/>
                        </a:lnTo>
                        <a:lnTo>
                          <a:pt x="2315" y="4862"/>
                        </a:lnTo>
                        <a:cubicBezTo>
                          <a:pt x="2372" y="5004"/>
                          <a:pt x="2537" y="5100"/>
                          <a:pt x="2701" y="5100"/>
                        </a:cubicBezTo>
                        <a:cubicBezTo>
                          <a:pt x="2840" y="5100"/>
                          <a:pt x="2979" y="5031"/>
                          <a:pt x="3052" y="4862"/>
                        </a:cubicBezTo>
                        <a:lnTo>
                          <a:pt x="3630" y="3652"/>
                        </a:lnTo>
                        <a:lnTo>
                          <a:pt x="4998" y="3547"/>
                        </a:lnTo>
                        <a:cubicBezTo>
                          <a:pt x="5314" y="3547"/>
                          <a:pt x="5524" y="3126"/>
                          <a:pt x="5261" y="2916"/>
                        </a:cubicBezTo>
                        <a:lnTo>
                          <a:pt x="4209" y="1969"/>
                        </a:lnTo>
                        <a:lnTo>
                          <a:pt x="4630" y="601"/>
                        </a:lnTo>
                        <a:cubicBezTo>
                          <a:pt x="4716" y="343"/>
                          <a:pt x="4486" y="86"/>
                          <a:pt x="4255" y="86"/>
                        </a:cubicBezTo>
                        <a:cubicBezTo>
                          <a:pt x="4204" y="86"/>
                          <a:pt x="4152" y="99"/>
                          <a:pt x="4104" y="128"/>
                        </a:cubicBezTo>
                        <a:lnTo>
                          <a:pt x="2841" y="864"/>
                        </a:lnTo>
                        <a:lnTo>
                          <a:pt x="1684" y="75"/>
                        </a:lnTo>
                        <a:cubicBezTo>
                          <a:pt x="1595" y="24"/>
                          <a:pt x="1509" y="1"/>
                          <a:pt x="1431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8522" name="Google Shape;8522;p46"/>
                  <p:cNvSpPr/>
                  <p:nvPr/>
                </p:nvSpPr>
                <p:spPr>
                  <a:xfrm>
                    <a:off x="802300" y="1893750"/>
                    <a:ext cx="42100" cy="23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4" h="938" extrusionOk="0">
                        <a:moveTo>
                          <a:pt x="1447" y="1"/>
                        </a:moveTo>
                        <a:cubicBezTo>
                          <a:pt x="1377" y="1"/>
                          <a:pt x="1299" y="30"/>
                          <a:pt x="1210" y="96"/>
                        </a:cubicBezTo>
                        <a:lnTo>
                          <a:pt x="1" y="780"/>
                        </a:lnTo>
                        <a:lnTo>
                          <a:pt x="316" y="938"/>
                        </a:lnTo>
                        <a:lnTo>
                          <a:pt x="1684" y="148"/>
                        </a:lnTo>
                        <a:cubicBezTo>
                          <a:pt x="1623" y="57"/>
                          <a:pt x="1544" y="1"/>
                          <a:pt x="1447" y="1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5978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8523" name="Google Shape;8523;p46"/>
                  <p:cNvSpPr/>
                  <p:nvPr/>
                </p:nvSpPr>
                <p:spPr>
                  <a:xfrm>
                    <a:off x="732600" y="1892325"/>
                    <a:ext cx="74975" cy="126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99" h="5052" extrusionOk="0">
                        <a:moveTo>
                          <a:pt x="1559" y="0"/>
                        </a:moveTo>
                        <a:cubicBezTo>
                          <a:pt x="1320" y="0"/>
                          <a:pt x="1063" y="218"/>
                          <a:pt x="1105" y="468"/>
                        </a:cubicBezTo>
                        <a:lnTo>
                          <a:pt x="1368" y="1836"/>
                        </a:lnTo>
                        <a:lnTo>
                          <a:pt x="263" y="2678"/>
                        </a:lnTo>
                        <a:cubicBezTo>
                          <a:pt x="0" y="2888"/>
                          <a:pt x="158" y="3362"/>
                          <a:pt x="474" y="3362"/>
                        </a:cubicBezTo>
                        <a:lnTo>
                          <a:pt x="1842" y="3467"/>
                        </a:lnTo>
                        <a:lnTo>
                          <a:pt x="2315" y="4782"/>
                        </a:lnTo>
                        <a:cubicBezTo>
                          <a:pt x="2415" y="4949"/>
                          <a:pt x="2578" y="5052"/>
                          <a:pt x="2738" y="5052"/>
                        </a:cubicBezTo>
                        <a:cubicBezTo>
                          <a:pt x="2830" y="5052"/>
                          <a:pt x="2922" y="5017"/>
                          <a:pt x="2999" y="4940"/>
                        </a:cubicBezTo>
                        <a:cubicBezTo>
                          <a:pt x="2894" y="4887"/>
                          <a:pt x="2841" y="4887"/>
                          <a:pt x="2841" y="4782"/>
                        </a:cubicBezTo>
                        <a:lnTo>
                          <a:pt x="2368" y="3467"/>
                        </a:lnTo>
                        <a:lnTo>
                          <a:pt x="1000" y="3362"/>
                        </a:lnTo>
                        <a:cubicBezTo>
                          <a:pt x="684" y="3309"/>
                          <a:pt x="527" y="2888"/>
                          <a:pt x="790" y="2678"/>
                        </a:cubicBezTo>
                        <a:lnTo>
                          <a:pt x="1894" y="1836"/>
                        </a:lnTo>
                        <a:lnTo>
                          <a:pt x="1631" y="468"/>
                        </a:lnTo>
                        <a:cubicBezTo>
                          <a:pt x="1631" y="311"/>
                          <a:pt x="1631" y="205"/>
                          <a:pt x="1789" y="153"/>
                        </a:cubicBezTo>
                        <a:lnTo>
                          <a:pt x="1736" y="48"/>
                        </a:lnTo>
                        <a:cubicBezTo>
                          <a:pt x="1682" y="15"/>
                          <a:pt x="1621" y="0"/>
                          <a:pt x="1559" y="0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5978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</p:grpSp>
          </p:grpSp>
        </p:grpSp>
        <p:grpSp>
          <p:nvGrpSpPr>
            <p:cNvPr id="8524" name="Google Shape;8524;p46"/>
            <p:cNvGrpSpPr/>
            <p:nvPr/>
          </p:nvGrpSpPr>
          <p:grpSpPr>
            <a:xfrm>
              <a:off x="73845" y="98713"/>
              <a:ext cx="285829" cy="7341550"/>
              <a:chOff x="73845" y="36500"/>
              <a:chExt cx="285829" cy="7341550"/>
            </a:xfrm>
          </p:grpSpPr>
          <p:grpSp>
            <p:nvGrpSpPr>
              <p:cNvPr id="8525" name="Google Shape;8525;p46"/>
              <p:cNvGrpSpPr/>
              <p:nvPr/>
            </p:nvGrpSpPr>
            <p:grpSpPr>
              <a:xfrm>
                <a:off x="73845" y="4538300"/>
                <a:ext cx="285829" cy="2839750"/>
                <a:chOff x="73845" y="3561500"/>
                <a:chExt cx="285829" cy="2839750"/>
              </a:xfrm>
            </p:grpSpPr>
            <p:grpSp>
              <p:nvGrpSpPr>
                <p:cNvPr id="8526" name="Google Shape;8526;p46"/>
                <p:cNvGrpSpPr/>
                <p:nvPr/>
              </p:nvGrpSpPr>
              <p:grpSpPr>
                <a:xfrm>
                  <a:off x="73845" y="3561500"/>
                  <a:ext cx="278654" cy="1306700"/>
                  <a:chOff x="73845" y="3561500"/>
                  <a:chExt cx="278654" cy="1306700"/>
                </a:xfrm>
              </p:grpSpPr>
              <p:grpSp>
                <p:nvGrpSpPr>
                  <p:cNvPr id="8527" name="Google Shape;8527;p46"/>
                  <p:cNvGrpSpPr/>
                  <p:nvPr/>
                </p:nvGrpSpPr>
                <p:grpSpPr>
                  <a:xfrm>
                    <a:off x="179620" y="39543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8528" name="Google Shape;8528;p46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8529" name="Google Shape;8529;p46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8530" name="Google Shape;8530;p46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8531" name="Google Shape;8531;p46"/>
                  <p:cNvGrpSpPr/>
                  <p:nvPr/>
                </p:nvGrpSpPr>
                <p:grpSpPr>
                  <a:xfrm>
                    <a:off x="116495" y="43471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8532" name="Google Shape;8532;p46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8533" name="Google Shape;8533;p46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8534" name="Google Shape;8534;p46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8535" name="Google Shape;8535;p46"/>
                  <p:cNvGrpSpPr/>
                  <p:nvPr/>
                </p:nvGrpSpPr>
                <p:grpSpPr>
                  <a:xfrm>
                    <a:off x="213170" y="47399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8536" name="Google Shape;8536;p46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8537" name="Google Shape;8537;p46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8538" name="Google Shape;8538;p46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8539" name="Google Shape;8539;p46"/>
                  <p:cNvGrpSpPr/>
                  <p:nvPr/>
                </p:nvGrpSpPr>
                <p:grpSpPr>
                  <a:xfrm>
                    <a:off x="73845" y="35615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8540" name="Google Shape;8540;p46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8541" name="Google Shape;8541;p46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8542" name="Google Shape;8542;p46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</p:grpSp>
            </p:grpSp>
            <p:grpSp>
              <p:nvGrpSpPr>
                <p:cNvPr id="8543" name="Google Shape;8543;p46"/>
                <p:cNvGrpSpPr/>
                <p:nvPr/>
              </p:nvGrpSpPr>
              <p:grpSpPr>
                <a:xfrm>
                  <a:off x="81020" y="5094550"/>
                  <a:ext cx="278654" cy="1306700"/>
                  <a:chOff x="73845" y="3561500"/>
                  <a:chExt cx="278654" cy="1306700"/>
                </a:xfrm>
              </p:grpSpPr>
              <p:grpSp>
                <p:nvGrpSpPr>
                  <p:cNvPr id="8544" name="Google Shape;8544;p46"/>
                  <p:cNvGrpSpPr/>
                  <p:nvPr/>
                </p:nvGrpSpPr>
                <p:grpSpPr>
                  <a:xfrm>
                    <a:off x="179620" y="39543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8545" name="Google Shape;8545;p46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8546" name="Google Shape;8546;p46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8547" name="Google Shape;8547;p46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8548" name="Google Shape;8548;p46"/>
                  <p:cNvGrpSpPr/>
                  <p:nvPr/>
                </p:nvGrpSpPr>
                <p:grpSpPr>
                  <a:xfrm>
                    <a:off x="116495" y="43471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8549" name="Google Shape;8549;p46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8550" name="Google Shape;8550;p46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8551" name="Google Shape;8551;p46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8552" name="Google Shape;8552;p46"/>
                  <p:cNvGrpSpPr/>
                  <p:nvPr/>
                </p:nvGrpSpPr>
                <p:grpSpPr>
                  <a:xfrm>
                    <a:off x="213170" y="47399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8553" name="Google Shape;8553;p46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8554" name="Google Shape;8554;p46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8555" name="Google Shape;8555;p46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8556" name="Google Shape;8556;p46"/>
                  <p:cNvGrpSpPr/>
                  <p:nvPr/>
                </p:nvGrpSpPr>
                <p:grpSpPr>
                  <a:xfrm>
                    <a:off x="73845" y="35615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8557" name="Google Shape;8557;p46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8558" name="Google Shape;8558;p46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8559" name="Google Shape;8559;p46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</p:grpSp>
            </p:grpSp>
          </p:grpSp>
          <p:grpSp>
            <p:nvGrpSpPr>
              <p:cNvPr id="8560" name="Google Shape;8560;p46"/>
              <p:cNvGrpSpPr/>
              <p:nvPr/>
            </p:nvGrpSpPr>
            <p:grpSpPr>
              <a:xfrm>
                <a:off x="73845" y="1524775"/>
                <a:ext cx="285829" cy="2839750"/>
                <a:chOff x="73845" y="3561500"/>
                <a:chExt cx="285829" cy="2839750"/>
              </a:xfrm>
            </p:grpSpPr>
            <p:grpSp>
              <p:nvGrpSpPr>
                <p:cNvPr id="8561" name="Google Shape;8561;p46"/>
                <p:cNvGrpSpPr/>
                <p:nvPr/>
              </p:nvGrpSpPr>
              <p:grpSpPr>
                <a:xfrm>
                  <a:off x="73845" y="3561500"/>
                  <a:ext cx="278654" cy="1306700"/>
                  <a:chOff x="73845" y="3561500"/>
                  <a:chExt cx="278654" cy="1306700"/>
                </a:xfrm>
              </p:grpSpPr>
              <p:grpSp>
                <p:nvGrpSpPr>
                  <p:cNvPr id="8562" name="Google Shape;8562;p46"/>
                  <p:cNvGrpSpPr/>
                  <p:nvPr/>
                </p:nvGrpSpPr>
                <p:grpSpPr>
                  <a:xfrm>
                    <a:off x="179620" y="39543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8563" name="Google Shape;8563;p46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8564" name="Google Shape;8564;p46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8565" name="Google Shape;8565;p46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8566" name="Google Shape;8566;p46"/>
                  <p:cNvGrpSpPr/>
                  <p:nvPr/>
                </p:nvGrpSpPr>
                <p:grpSpPr>
                  <a:xfrm>
                    <a:off x="116495" y="43471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8567" name="Google Shape;8567;p46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8568" name="Google Shape;8568;p46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8569" name="Google Shape;8569;p46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8570" name="Google Shape;8570;p46"/>
                  <p:cNvGrpSpPr/>
                  <p:nvPr/>
                </p:nvGrpSpPr>
                <p:grpSpPr>
                  <a:xfrm>
                    <a:off x="213170" y="47399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8571" name="Google Shape;8571;p46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8572" name="Google Shape;8572;p46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8573" name="Google Shape;8573;p46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8574" name="Google Shape;8574;p46"/>
                  <p:cNvGrpSpPr/>
                  <p:nvPr/>
                </p:nvGrpSpPr>
                <p:grpSpPr>
                  <a:xfrm>
                    <a:off x="73845" y="35615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8575" name="Google Shape;8575;p46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8576" name="Google Shape;8576;p46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8577" name="Google Shape;8577;p46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</p:grpSp>
            </p:grpSp>
            <p:grpSp>
              <p:nvGrpSpPr>
                <p:cNvPr id="8578" name="Google Shape;8578;p46"/>
                <p:cNvGrpSpPr/>
                <p:nvPr/>
              </p:nvGrpSpPr>
              <p:grpSpPr>
                <a:xfrm>
                  <a:off x="81020" y="5094550"/>
                  <a:ext cx="278654" cy="1306700"/>
                  <a:chOff x="73845" y="3561500"/>
                  <a:chExt cx="278654" cy="1306700"/>
                </a:xfrm>
              </p:grpSpPr>
              <p:grpSp>
                <p:nvGrpSpPr>
                  <p:cNvPr id="8579" name="Google Shape;8579;p46"/>
                  <p:cNvGrpSpPr/>
                  <p:nvPr/>
                </p:nvGrpSpPr>
                <p:grpSpPr>
                  <a:xfrm>
                    <a:off x="179620" y="39543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8580" name="Google Shape;8580;p46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8581" name="Google Shape;8581;p46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8582" name="Google Shape;8582;p46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8583" name="Google Shape;8583;p46"/>
                  <p:cNvGrpSpPr/>
                  <p:nvPr/>
                </p:nvGrpSpPr>
                <p:grpSpPr>
                  <a:xfrm>
                    <a:off x="116495" y="43471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8584" name="Google Shape;8584;p46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8585" name="Google Shape;8585;p46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8586" name="Google Shape;8586;p46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8587" name="Google Shape;8587;p46"/>
                  <p:cNvGrpSpPr/>
                  <p:nvPr/>
                </p:nvGrpSpPr>
                <p:grpSpPr>
                  <a:xfrm>
                    <a:off x="213170" y="47399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8588" name="Google Shape;8588;p46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8589" name="Google Shape;8589;p46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8590" name="Google Shape;8590;p46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8591" name="Google Shape;8591;p46"/>
                  <p:cNvGrpSpPr/>
                  <p:nvPr/>
                </p:nvGrpSpPr>
                <p:grpSpPr>
                  <a:xfrm>
                    <a:off x="73845" y="35615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8592" name="Google Shape;8592;p46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8593" name="Google Shape;8593;p46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8594" name="Google Shape;8594;p46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</p:grpSp>
            </p:grpSp>
          </p:grpSp>
          <p:grpSp>
            <p:nvGrpSpPr>
              <p:cNvPr id="8595" name="Google Shape;8595;p46"/>
              <p:cNvGrpSpPr/>
              <p:nvPr/>
            </p:nvGrpSpPr>
            <p:grpSpPr>
              <a:xfrm>
                <a:off x="81020" y="36500"/>
                <a:ext cx="278654" cy="1306700"/>
                <a:chOff x="73845" y="3561500"/>
                <a:chExt cx="278654" cy="1306700"/>
              </a:xfrm>
            </p:grpSpPr>
            <p:grpSp>
              <p:nvGrpSpPr>
                <p:cNvPr id="8596" name="Google Shape;8596;p46"/>
                <p:cNvGrpSpPr/>
                <p:nvPr/>
              </p:nvGrpSpPr>
              <p:grpSpPr>
                <a:xfrm>
                  <a:off x="179620" y="3954300"/>
                  <a:ext cx="139329" cy="128300"/>
                  <a:chOff x="732600" y="1890325"/>
                  <a:chExt cx="138100" cy="128300"/>
                </a:xfrm>
              </p:grpSpPr>
              <p:sp>
                <p:nvSpPr>
                  <p:cNvPr id="8597" name="Google Shape;8597;p46"/>
                  <p:cNvSpPr/>
                  <p:nvPr/>
                </p:nvSpPr>
                <p:spPr>
                  <a:xfrm>
                    <a:off x="732600" y="1890325"/>
                    <a:ext cx="138100" cy="127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24" h="5101" extrusionOk="0">
                        <a:moveTo>
                          <a:pt x="1431" y="1"/>
                        </a:moveTo>
                        <a:cubicBezTo>
                          <a:pt x="1188" y="1"/>
                          <a:pt x="1025" y="229"/>
                          <a:pt x="1105" y="548"/>
                        </a:cubicBezTo>
                        <a:lnTo>
                          <a:pt x="1368" y="1916"/>
                        </a:lnTo>
                        <a:lnTo>
                          <a:pt x="263" y="2758"/>
                        </a:lnTo>
                        <a:cubicBezTo>
                          <a:pt x="0" y="2968"/>
                          <a:pt x="158" y="3389"/>
                          <a:pt x="474" y="3442"/>
                        </a:cubicBezTo>
                        <a:lnTo>
                          <a:pt x="1842" y="3547"/>
                        </a:lnTo>
                        <a:lnTo>
                          <a:pt x="2315" y="4862"/>
                        </a:lnTo>
                        <a:cubicBezTo>
                          <a:pt x="2372" y="5004"/>
                          <a:pt x="2537" y="5100"/>
                          <a:pt x="2701" y="5100"/>
                        </a:cubicBezTo>
                        <a:cubicBezTo>
                          <a:pt x="2840" y="5100"/>
                          <a:pt x="2979" y="5031"/>
                          <a:pt x="3052" y="4862"/>
                        </a:cubicBezTo>
                        <a:lnTo>
                          <a:pt x="3630" y="3652"/>
                        </a:lnTo>
                        <a:lnTo>
                          <a:pt x="4998" y="3547"/>
                        </a:lnTo>
                        <a:cubicBezTo>
                          <a:pt x="5314" y="3547"/>
                          <a:pt x="5524" y="3126"/>
                          <a:pt x="5261" y="2916"/>
                        </a:cubicBezTo>
                        <a:lnTo>
                          <a:pt x="4209" y="1969"/>
                        </a:lnTo>
                        <a:lnTo>
                          <a:pt x="4630" y="601"/>
                        </a:lnTo>
                        <a:cubicBezTo>
                          <a:pt x="4716" y="343"/>
                          <a:pt x="4486" y="86"/>
                          <a:pt x="4255" y="86"/>
                        </a:cubicBezTo>
                        <a:cubicBezTo>
                          <a:pt x="4204" y="86"/>
                          <a:pt x="4152" y="99"/>
                          <a:pt x="4104" y="128"/>
                        </a:cubicBezTo>
                        <a:lnTo>
                          <a:pt x="2841" y="864"/>
                        </a:lnTo>
                        <a:lnTo>
                          <a:pt x="1684" y="75"/>
                        </a:lnTo>
                        <a:cubicBezTo>
                          <a:pt x="1595" y="24"/>
                          <a:pt x="1509" y="1"/>
                          <a:pt x="1431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8598" name="Google Shape;8598;p46"/>
                  <p:cNvSpPr/>
                  <p:nvPr/>
                </p:nvSpPr>
                <p:spPr>
                  <a:xfrm>
                    <a:off x="802300" y="1893750"/>
                    <a:ext cx="42100" cy="23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4" h="938" extrusionOk="0">
                        <a:moveTo>
                          <a:pt x="1447" y="1"/>
                        </a:moveTo>
                        <a:cubicBezTo>
                          <a:pt x="1377" y="1"/>
                          <a:pt x="1299" y="30"/>
                          <a:pt x="1210" y="96"/>
                        </a:cubicBezTo>
                        <a:lnTo>
                          <a:pt x="1" y="780"/>
                        </a:lnTo>
                        <a:lnTo>
                          <a:pt x="316" y="938"/>
                        </a:lnTo>
                        <a:lnTo>
                          <a:pt x="1684" y="148"/>
                        </a:lnTo>
                        <a:cubicBezTo>
                          <a:pt x="1623" y="57"/>
                          <a:pt x="1544" y="1"/>
                          <a:pt x="1447" y="1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5978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8599" name="Google Shape;8599;p46"/>
                  <p:cNvSpPr/>
                  <p:nvPr/>
                </p:nvSpPr>
                <p:spPr>
                  <a:xfrm>
                    <a:off x="732600" y="1892325"/>
                    <a:ext cx="74975" cy="126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99" h="5052" extrusionOk="0">
                        <a:moveTo>
                          <a:pt x="1559" y="0"/>
                        </a:moveTo>
                        <a:cubicBezTo>
                          <a:pt x="1320" y="0"/>
                          <a:pt x="1063" y="218"/>
                          <a:pt x="1105" y="468"/>
                        </a:cubicBezTo>
                        <a:lnTo>
                          <a:pt x="1368" y="1836"/>
                        </a:lnTo>
                        <a:lnTo>
                          <a:pt x="263" y="2678"/>
                        </a:lnTo>
                        <a:cubicBezTo>
                          <a:pt x="0" y="2888"/>
                          <a:pt x="158" y="3362"/>
                          <a:pt x="474" y="3362"/>
                        </a:cubicBezTo>
                        <a:lnTo>
                          <a:pt x="1842" y="3467"/>
                        </a:lnTo>
                        <a:lnTo>
                          <a:pt x="2315" y="4782"/>
                        </a:lnTo>
                        <a:cubicBezTo>
                          <a:pt x="2415" y="4949"/>
                          <a:pt x="2578" y="5052"/>
                          <a:pt x="2738" y="5052"/>
                        </a:cubicBezTo>
                        <a:cubicBezTo>
                          <a:pt x="2830" y="5052"/>
                          <a:pt x="2922" y="5017"/>
                          <a:pt x="2999" y="4940"/>
                        </a:cubicBezTo>
                        <a:cubicBezTo>
                          <a:pt x="2894" y="4887"/>
                          <a:pt x="2841" y="4887"/>
                          <a:pt x="2841" y="4782"/>
                        </a:cubicBezTo>
                        <a:lnTo>
                          <a:pt x="2368" y="3467"/>
                        </a:lnTo>
                        <a:lnTo>
                          <a:pt x="1000" y="3362"/>
                        </a:lnTo>
                        <a:cubicBezTo>
                          <a:pt x="684" y="3309"/>
                          <a:pt x="527" y="2888"/>
                          <a:pt x="790" y="2678"/>
                        </a:cubicBezTo>
                        <a:lnTo>
                          <a:pt x="1894" y="1836"/>
                        </a:lnTo>
                        <a:lnTo>
                          <a:pt x="1631" y="468"/>
                        </a:lnTo>
                        <a:cubicBezTo>
                          <a:pt x="1631" y="311"/>
                          <a:pt x="1631" y="205"/>
                          <a:pt x="1789" y="153"/>
                        </a:cubicBezTo>
                        <a:lnTo>
                          <a:pt x="1736" y="48"/>
                        </a:lnTo>
                        <a:cubicBezTo>
                          <a:pt x="1682" y="15"/>
                          <a:pt x="1621" y="0"/>
                          <a:pt x="1559" y="0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5978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8600" name="Google Shape;8600;p46"/>
                <p:cNvGrpSpPr/>
                <p:nvPr/>
              </p:nvGrpSpPr>
              <p:grpSpPr>
                <a:xfrm>
                  <a:off x="116495" y="4347100"/>
                  <a:ext cx="139329" cy="128300"/>
                  <a:chOff x="732600" y="1890325"/>
                  <a:chExt cx="138100" cy="128300"/>
                </a:xfrm>
              </p:grpSpPr>
              <p:sp>
                <p:nvSpPr>
                  <p:cNvPr id="8601" name="Google Shape;8601;p46"/>
                  <p:cNvSpPr/>
                  <p:nvPr/>
                </p:nvSpPr>
                <p:spPr>
                  <a:xfrm>
                    <a:off x="732600" y="1890325"/>
                    <a:ext cx="138100" cy="127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24" h="5101" extrusionOk="0">
                        <a:moveTo>
                          <a:pt x="1431" y="1"/>
                        </a:moveTo>
                        <a:cubicBezTo>
                          <a:pt x="1188" y="1"/>
                          <a:pt x="1025" y="229"/>
                          <a:pt x="1105" y="548"/>
                        </a:cubicBezTo>
                        <a:lnTo>
                          <a:pt x="1368" y="1916"/>
                        </a:lnTo>
                        <a:lnTo>
                          <a:pt x="263" y="2758"/>
                        </a:lnTo>
                        <a:cubicBezTo>
                          <a:pt x="0" y="2968"/>
                          <a:pt x="158" y="3389"/>
                          <a:pt x="474" y="3442"/>
                        </a:cubicBezTo>
                        <a:lnTo>
                          <a:pt x="1842" y="3547"/>
                        </a:lnTo>
                        <a:lnTo>
                          <a:pt x="2315" y="4862"/>
                        </a:lnTo>
                        <a:cubicBezTo>
                          <a:pt x="2372" y="5004"/>
                          <a:pt x="2537" y="5100"/>
                          <a:pt x="2701" y="5100"/>
                        </a:cubicBezTo>
                        <a:cubicBezTo>
                          <a:pt x="2840" y="5100"/>
                          <a:pt x="2979" y="5031"/>
                          <a:pt x="3052" y="4862"/>
                        </a:cubicBezTo>
                        <a:lnTo>
                          <a:pt x="3630" y="3652"/>
                        </a:lnTo>
                        <a:lnTo>
                          <a:pt x="4998" y="3547"/>
                        </a:lnTo>
                        <a:cubicBezTo>
                          <a:pt x="5314" y="3547"/>
                          <a:pt x="5524" y="3126"/>
                          <a:pt x="5261" y="2916"/>
                        </a:cubicBezTo>
                        <a:lnTo>
                          <a:pt x="4209" y="1969"/>
                        </a:lnTo>
                        <a:lnTo>
                          <a:pt x="4630" y="601"/>
                        </a:lnTo>
                        <a:cubicBezTo>
                          <a:pt x="4716" y="343"/>
                          <a:pt x="4486" y="86"/>
                          <a:pt x="4255" y="86"/>
                        </a:cubicBezTo>
                        <a:cubicBezTo>
                          <a:pt x="4204" y="86"/>
                          <a:pt x="4152" y="99"/>
                          <a:pt x="4104" y="128"/>
                        </a:cubicBezTo>
                        <a:lnTo>
                          <a:pt x="2841" y="864"/>
                        </a:lnTo>
                        <a:lnTo>
                          <a:pt x="1684" y="75"/>
                        </a:lnTo>
                        <a:cubicBezTo>
                          <a:pt x="1595" y="24"/>
                          <a:pt x="1509" y="1"/>
                          <a:pt x="1431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8602" name="Google Shape;8602;p46"/>
                  <p:cNvSpPr/>
                  <p:nvPr/>
                </p:nvSpPr>
                <p:spPr>
                  <a:xfrm>
                    <a:off x="802300" y="1893750"/>
                    <a:ext cx="42100" cy="23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4" h="938" extrusionOk="0">
                        <a:moveTo>
                          <a:pt x="1447" y="1"/>
                        </a:moveTo>
                        <a:cubicBezTo>
                          <a:pt x="1377" y="1"/>
                          <a:pt x="1299" y="30"/>
                          <a:pt x="1210" y="96"/>
                        </a:cubicBezTo>
                        <a:lnTo>
                          <a:pt x="1" y="780"/>
                        </a:lnTo>
                        <a:lnTo>
                          <a:pt x="316" y="938"/>
                        </a:lnTo>
                        <a:lnTo>
                          <a:pt x="1684" y="148"/>
                        </a:lnTo>
                        <a:cubicBezTo>
                          <a:pt x="1623" y="57"/>
                          <a:pt x="1544" y="1"/>
                          <a:pt x="1447" y="1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5978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8603" name="Google Shape;8603;p46"/>
                  <p:cNvSpPr/>
                  <p:nvPr/>
                </p:nvSpPr>
                <p:spPr>
                  <a:xfrm>
                    <a:off x="732600" y="1892325"/>
                    <a:ext cx="74975" cy="126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99" h="5052" extrusionOk="0">
                        <a:moveTo>
                          <a:pt x="1559" y="0"/>
                        </a:moveTo>
                        <a:cubicBezTo>
                          <a:pt x="1320" y="0"/>
                          <a:pt x="1063" y="218"/>
                          <a:pt x="1105" y="468"/>
                        </a:cubicBezTo>
                        <a:lnTo>
                          <a:pt x="1368" y="1836"/>
                        </a:lnTo>
                        <a:lnTo>
                          <a:pt x="263" y="2678"/>
                        </a:lnTo>
                        <a:cubicBezTo>
                          <a:pt x="0" y="2888"/>
                          <a:pt x="158" y="3362"/>
                          <a:pt x="474" y="3362"/>
                        </a:cubicBezTo>
                        <a:lnTo>
                          <a:pt x="1842" y="3467"/>
                        </a:lnTo>
                        <a:lnTo>
                          <a:pt x="2315" y="4782"/>
                        </a:lnTo>
                        <a:cubicBezTo>
                          <a:pt x="2415" y="4949"/>
                          <a:pt x="2578" y="5052"/>
                          <a:pt x="2738" y="5052"/>
                        </a:cubicBezTo>
                        <a:cubicBezTo>
                          <a:pt x="2830" y="5052"/>
                          <a:pt x="2922" y="5017"/>
                          <a:pt x="2999" y="4940"/>
                        </a:cubicBezTo>
                        <a:cubicBezTo>
                          <a:pt x="2894" y="4887"/>
                          <a:pt x="2841" y="4887"/>
                          <a:pt x="2841" y="4782"/>
                        </a:cubicBezTo>
                        <a:lnTo>
                          <a:pt x="2368" y="3467"/>
                        </a:lnTo>
                        <a:lnTo>
                          <a:pt x="1000" y="3362"/>
                        </a:lnTo>
                        <a:cubicBezTo>
                          <a:pt x="684" y="3309"/>
                          <a:pt x="527" y="2888"/>
                          <a:pt x="790" y="2678"/>
                        </a:cubicBezTo>
                        <a:lnTo>
                          <a:pt x="1894" y="1836"/>
                        </a:lnTo>
                        <a:lnTo>
                          <a:pt x="1631" y="468"/>
                        </a:lnTo>
                        <a:cubicBezTo>
                          <a:pt x="1631" y="311"/>
                          <a:pt x="1631" y="205"/>
                          <a:pt x="1789" y="153"/>
                        </a:cubicBezTo>
                        <a:lnTo>
                          <a:pt x="1736" y="48"/>
                        </a:lnTo>
                        <a:cubicBezTo>
                          <a:pt x="1682" y="15"/>
                          <a:pt x="1621" y="0"/>
                          <a:pt x="1559" y="0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5978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8604" name="Google Shape;8604;p46"/>
                <p:cNvGrpSpPr/>
                <p:nvPr/>
              </p:nvGrpSpPr>
              <p:grpSpPr>
                <a:xfrm>
                  <a:off x="213170" y="4739900"/>
                  <a:ext cx="139329" cy="128300"/>
                  <a:chOff x="732600" y="1890325"/>
                  <a:chExt cx="138100" cy="128300"/>
                </a:xfrm>
              </p:grpSpPr>
              <p:sp>
                <p:nvSpPr>
                  <p:cNvPr id="8605" name="Google Shape;8605;p46"/>
                  <p:cNvSpPr/>
                  <p:nvPr/>
                </p:nvSpPr>
                <p:spPr>
                  <a:xfrm>
                    <a:off x="732600" y="1890325"/>
                    <a:ext cx="138100" cy="127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24" h="5101" extrusionOk="0">
                        <a:moveTo>
                          <a:pt x="1431" y="1"/>
                        </a:moveTo>
                        <a:cubicBezTo>
                          <a:pt x="1188" y="1"/>
                          <a:pt x="1025" y="229"/>
                          <a:pt x="1105" y="548"/>
                        </a:cubicBezTo>
                        <a:lnTo>
                          <a:pt x="1368" y="1916"/>
                        </a:lnTo>
                        <a:lnTo>
                          <a:pt x="263" y="2758"/>
                        </a:lnTo>
                        <a:cubicBezTo>
                          <a:pt x="0" y="2968"/>
                          <a:pt x="158" y="3389"/>
                          <a:pt x="474" y="3442"/>
                        </a:cubicBezTo>
                        <a:lnTo>
                          <a:pt x="1842" y="3547"/>
                        </a:lnTo>
                        <a:lnTo>
                          <a:pt x="2315" y="4862"/>
                        </a:lnTo>
                        <a:cubicBezTo>
                          <a:pt x="2372" y="5004"/>
                          <a:pt x="2537" y="5100"/>
                          <a:pt x="2701" y="5100"/>
                        </a:cubicBezTo>
                        <a:cubicBezTo>
                          <a:pt x="2840" y="5100"/>
                          <a:pt x="2979" y="5031"/>
                          <a:pt x="3052" y="4862"/>
                        </a:cubicBezTo>
                        <a:lnTo>
                          <a:pt x="3630" y="3652"/>
                        </a:lnTo>
                        <a:lnTo>
                          <a:pt x="4998" y="3547"/>
                        </a:lnTo>
                        <a:cubicBezTo>
                          <a:pt x="5314" y="3547"/>
                          <a:pt x="5524" y="3126"/>
                          <a:pt x="5261" y="2916"/>
                        </a:cubicBezTo>
                        <a:lnTo>
                          <a:pt x="4209" y="1969"/>
                        </a:lnTo>
                        <a:lnTo>
                          <a:pt x="4630" y="601"/>
                        </a:lnTo>
                        <a:cubicBezTo>
                          <a:pt x="4716" y="343"/>
                          <a:pt x="4486" y="86"/>
                          <a:pt x="4255" y="86"/>
                        </a:cubicBezTo>
                        <a:cubicBezTo>
                          <a:pt x="4204" y="86"/>
                          <a:pt x="4152" y="99"/>
                          <a:pt x="4104" y="128"/>
                        </a:cubicBezTo>
                        <a:lnTo>
                          <a:pt x="2841" y="864"/>
                        </a:lnTo>
                        <a:lnTo>
                          <a:pt x="1684" y="75"/>
                        </a:lnTo>
                        <a:cubicBezTo>
                          <a:pt x="1595" y="24"/>
                          <a:pt x="1509" y="1"/>
                          <a:pt x="1431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8606" name="Google Shape;8606;p46"/>
                  <p:cNvSpPr/>
                  <p:nvPr/>
                </p:nvSpPr>
                <p:spPr>
                  <a:xfrm>
                    <a:off x="802300" y="1893750"/>
                    <a:ext cx="42100" cy="23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4" h="938" extrusionOk="0">
                        <a:moveTo>
                          <a:pt x="1447" y="1"/>
                        </a:moveTo>
                        <a:cubicBezTo>
                          <a:pt x="1377" y="1"/>
                          <a:pt x="1299" y="30"/>
                          <a:pt x="1210" y="96"/>
                        </a:cubicBezTo>
                        <a:lnTo>
                          <a:pt x="1" y="780"/>
                        </a:lnTo>
                        <a:lnTo>
                          <a:pt x="316" y="938"/>
                        </a:lnTo>
                        <a:lnTo>
                          <a:pt x="1684" y="148"/>
                        </a:lnTo>
                        <a:cubicBezTo>
                          <a:pt x="1623" y="57"/>
                          <a:pt x="1544" y="1"/>
                          <a:pt x="1447" y="1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5978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8607" name="Google Shape;8607;p46"/>
                  <p:cNvSpPr/>
                  <p:nvPr/>
                </p:nvSpPr>
                <p:spPr>
                  <a:xfrm>
                    <a:off x="732600" y="1892325"/>
                    <a:ext cx="74975" cy="126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99" h="5052" extrusionOk="0">
                        <a:moveTo>
                          <a:pt x="1559" y="0"/>
                        </a:moveTo>
                        <a:cubicBezTo>
                          <a:pt x="1320" y="0"/>
                          <a:pt x="1063" y="218"/>
                          <a:pt x="1105" y="468"/>
                        </a:cubicBezTo>
                        <a:lnTo>
                          <a:pt x="1368" y="1836"/>
                        </a:lnTo>
                        <a:lnTo>
                          <a:pt x="263" y="2678"/>
                        </a:lnTo>
                        <a:cubicBezTo>
                          <a:pt x="0" y="2888"/>
                          <a:pt x="158" y="3362"/>
                          <a:pt x="474" y="3362"/>
                        </a:cubicBezTo>
                        <a:lnTo>
                          <a:pt x="1842" y="3467"/>
                        </a:lnTo>
                        <a:lnTo>
                          <a:pt x="2315" y="4782"/>
                        </a:lnTo>
                        <a:cubicBezTo>
                          <a:pt x="2415" y="4949"/>
                          <a:pt x="2578" y="5052"/>
                          <a:pt x="2738" y="5052"/>
                        </a:cubicBezTo>
                        <a:cubicBezTo>
                          <a:pt x="2830" y="5052"/>
                          <a:pt x="2922" y="5017"/>
                          <a:pt x="2999" y="4940"/>
                        </a:cubicBezTo>
                        <a:cubicBezTo>
                          <a:pt x="2894" y="4887"/>
                          <a:pt x="2841" y="4887"/>
                          <a:pt x="2841" y="4782"/>
                        </a:cubicBezTo>
                        <a:lnTo>
                          <a:pt x="2368" y="3467"/>
                        </a:lnTo>
                        <a:lnTo>
                          <a:pt x="1000" y="3362"/>
                        </a:lnTo>
                        <a:cubicBezTo>
                          <a:pt x="684" y="3309"/>
                          <a:pt x="527" y="2888"/>
                          <a:pt x="790" y="2678"/>
                        </a:cubicBezTo>
                        <a:lnTo>
                          <a:pt x="1894" y="1836"/>
                        </a:lnTo>
                        <a:lnTo>
                          <a:pt x="1631" y="468"/>
                        </a:lnTo>
                        <a:cubicBezTo>
                          <a:pt x="1631" y="311"/>
                          <a:pt x="1631" y="205"/>
                          <a:pt x="1789" y="153"/>
                        </a:cubicBezTo>
                        <a:lnTo>
                          <a:pt x="1736" y="48"/>
                        </a:lnTo>
                        <a:cubicBezTo>
                          <a:pt x="1682" y="15"/>
                          <a:pt x="1621" y="0"/>
                          <a:pt x="1559" y="0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5978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8608" name="Google Shape;8608;p46"/>
                <p:cNvGrpSpPr/>
                <p:nvPr/>
              </p:nvGrpSpPr>
              <p:grpSpPr>
                <a:xfrm>
                  <a:off x="73845" y="3561500"/>
                  <a:ext cx="139329" cy="128300"/>
                  <a:chOff x="732600" y="1890325"/>
                  <a:chExt cx="138100" cy="128300"/>
                </a:xfrm>
              </p:grpSpPr>
              <p:sp>
                <p:nvSpPr>
                  <p:cNvPr id="8609" name="Google Shape;8609;p46"/>
                  <p:cNvSpPr/>
                  <p:nvPr/>
                </p:nvSpPr>
                <p:spPr>
                  <a:xfrm>
                    <a:off x="732600" y="1890325"/>
                    <a:ext cx="138100" cy="127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24" h="5101" extrusionOk="0">
                        <a:moveTo>
                          <a:pt x="1431" y="1"/>
                        </a:moveTo>
                        <a:cubicBezTo>
                          <a:pt x="1188" y="1"/>
                          <a:pt x="1025" y="229"/>
                          <a:pt x="1105" y="548"/>
                        </a:cubicBezTo>
                        <a:lnTo>
                          <a:pt x="1368" y="1916"/>
                        </a:lnTo>
                        <a:lnTo>
                          <a:pt x="263" y="2758"/>
                        </a:lnTo>
                        <a:cubicBezTo>
                          <a:pt x="0" y="2968"/>
                          <a:pt x="158" y="3389"/>
                          <a:pt x="474" y="3442"/>
                        </a:cubicBezTo>
                        <a:lnTo>
                          <a:pt x="1842" y="3547"/>
                        </a:lnTo>
                        <a:lnTo>
                          <a:pt x="2315" y="4862"/>
                        </a:lnTo>
                        <a:cubicBezTo>
                          <a:pt x="2372" y="5004"/>
                          <a:pt x="2537" y="5100"/>
                          <a:pt x="2701" y="5100"/>
                        </a:cubicBezTo>
                        <a:cubicBezTo>
                          <a:pt x="2840" y="5100"/>
                          <a:pt x="2979" y="5031"/>
                          <a:pt x="3052" y="4862"/>
                        </a:cubicBezTo>
                        <a:lnTo>
                          <a:pt x="3630" y="3652"/>
                        </a:lnTo>
                        <a:lnTo>
                          <a:pt x="4998" y="3547"/>
                        </a:lnTo>
                        <a:cubicBezTo>
                          <a:pt x="5314" y="3547"/>
                          <a:pt x="5524" y="3126"/>
                          <a:pt x="5261" y="2916"/>
                        </a:cubicBezTo>
                        <a:lnTo>
                          <a:pt x="4209" y="1969"/>
                        </a:lnTo>
                        <a:lnTo>
                          <a:pt x="4630" y="601"/>
                        </a:lnTo>
                        <a:cubicBezTo>
                          <a:pt x="4716" y="343"/>
                          <a:pt x="4486" y="86"/>
                          <a:pt x="4255" y="86"/>
                        </a:cubicBezTo>
                        <a:cubicBezTo>
                          <a:pt x="4204" y="86"/>
                          <a:pt x="4152" y="99"/>
                          <a:pt x="4104" y="128"/>
                        </a:cubicBezTo>
                        <a:lnTo>
                          <a:pt x="2841" y="864"/>
                        </a:lnTo>
                        <a:lnTo>
                          <a:pt x="1684" y="75"/>
                        </a:lnTo>
                        <a:cubicBezTo>
                          <a:pt x="1595" y="24"/>
                          <a:pt x="1509" y="1"/>
                          <a:pt x="1431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8610" name="Google Shape;8610;p46"/>
                  <p:cNvSpPr/>
                  <p:nvPr/>
                </p:nvSpPr>
                <p:spPr>
                  <a:xfrm>
                    <a:off x="802300" y="1893750"/>
                    <a:ext cx="42100" cy="23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4" h="938" extrusionOk="0">
                        <a:moveTo>
                          <a:pt x="1447" y="1"/>
                        </a:moveTo>
                        <a:cubicBezTo>
                          <a:pt x="1377" y="1"/>
                          <a:pt x="1299" y="30"/>
                          <a:pt x="1210" y="96"/>
                        </a:cubicBezTo>
                        <a:lnTo>
                          <a:pt x="1" y="780"/>
                        </a:lnTo>
                        <a:lnTo>
                          <a:pt x="316" y="938"/>
                        </a:lnTo>
                        <a:lnTo>
                          <a:pt x="1684" y="148"/>
                        </a:lnTo>
                        <a:cubicBezTo>
                          <a:pt x="1623" y="57"/>
                          <a:pt x="1544" y="1"/>
                          <a:pt x="1447" y="1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5978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8611" name="Google Shape;8611;p46"/>
                  <p:cNvSpPr/>
                  <p:nvPr/>
                </p:nvSpPr>
                <p:spPr>
                  <a:xfrm>
                    <a:off x="732600" y="1892325"/>
                    <a:ext cx="74975" cy="126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99" h="5052" extrusionOk="0">
                        <a:moveTo>
                          <a:pt x="1559" y="0"/>
                        </a:moveTo>
                        <a:cubicBezTo>
                          <a:pt x="1320" y="0"/>
                          <a:pt x="1063" y="218"/>
                          <a:pt x="1105" y="468"/>
                        </a:cubicBezTo>
                        <a:lnTo>
                          <a:pt x="1368" y="1836"/>
                        </a:lnTo>
                        <a:lnTo>
                          <a:pt x="263" y="2678"/>
                        </a:lnTo>
                        <a:cubicBezTo>
                          <a:pt x="0" y="2888"/>
                          <a:pt x="158" y="3362"/>
                          <a:pt x="474" y="3362"/>
                        </a:cubicBezTo>
                        <a:lnTo>
                          <a:pt x="1842" y="3467"/>
                        </a:lnTo>
                        <a:lnTo>
                          <a:pt x="2315" y="4782"/>
                        </a:lnTo>
                        <a:cubicBezTo>
                          <a:pt x="2415" y="4949"/>
                          <a:pt x="2578" y="5052"/>
                          <a:pt x="2738" y="5052"/>
                        </a:cubicBezTo>
                        <a:cubicBezTo>
                          <a:pt x="2830" y="5052"/>
                          <a:pt x="2922" y="5017"/>
                          <a:pt x="2999" y="4940"/>
                        </a:cubicBezTo>
                        <a:cubicBezTo>
                          <a:pt x="2894" y="4887"/>
                          <a:pt x="2841" y="4887"/>
                          <a:pt x="2841" y="4782"/>
                        </a:cubicBezTo>
                        <a:lnTo>
                          <a:pt x="2368" y="3467"/>
                        </a:lnTo>
                        <a:lnTo>
                          <a:pt x="1000" y="3362"/>
                        </a:lnTo>
                        <a:cubicBezTo>
                          <a:pt x="684" y="3309"/>
                          <a:pt x="527" y="2888"/>
                          <a:pt x="790" y="2678"/>
                        </a:cubicBezTo>
                        <a:lnTo>
                          <a:pt x="1894" y="1836"/>
                        </a:lnTo>
                        <a:lnTo>
                          <a:pt x="1631" y="468"/>
                        </a:lnTo>
                        <a:cubicBezTo>
                          <a:pt x="1631" y="311"/>
                          <a:pt x="1631" y="205"/>
                          <a:pt x="1789" y="153"/>
                        </a:cubicBezTo>
                        <a:lnTo>
                          <a:pt x="1736" y="48"/>
                        </a:lnTo>
                        <a:cubicBezTo>
                          <a:pt x="1682" y="15"/>
                          <a:pt x="1621" y="0"/>
                          <a:pt x="1559" y="0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5978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</p:grpSp>
          </p:grpSp>
        </p:grpSp>
        <p:grpSp>
          <p:nvGrpSpPr>
            <p:cNvPr id="8612" name="Google Shape;8612;p46"/>
            <p:cNvGrpSpPr/>
            <p:nvPr/>
          </p:nvGrpSpPr>
          <p:grpSpPr>
            <a:xfrm>
              <a:off x="10332320" y="145213"/>
              <a:ext cx="285829" cy="7341550"/>
              <a:chOff x="73845" y="36500"/>
              <a:chExt cx="285829" cy="7341550"/>
            </a:xfrm>
          </p:grpSpPr>
          <p:grpSp>
            <p:nvGrpSpPr>
              <p:cNvPr id="8613" name="Google Shape;8613;p46"/>
              <p:cNvGrpSpPr/>
              <p:nvPr/>
            </p:nvGrpSpPr>
            <p:grpSpPr>
              <a:xfrm>
                <a:off x="73845" y="4538300"/>
                <a:ext cx="285829" cy="2839750"/>
                <a:chOff x="73845" y="3561500"/>
                <a:chExt cx="285829" cy="2839750"/>
              </a:xfrm>
            </p:grpSpPr>
            <p:grpSp>
              <p:nvGrpSpPr>
                <p:cNvPr id="8614" name="Google Shape;8614;p46"/>
                <p:cNvGrpSpPr/>
                <p:nvPr/>
              </p:nvGrpSpPr>
              <p:grpSpPr>
                <a:xfrm>
                  <a:off x="73845" y="3561500"/>
                  <a:ext cx="278654" cy="1306700"/>
                  <a:chOff x="73845" y="3561500"/>
                  <a:chExt cx="278654" cy="1306700"/>
                </a:xfrm>
              </p:grpSpPr>
              <p:grpSp>
                <p:nvGrpSpPr>
                  <p:cNvPr id="8615" name="Google Shape;8615;p46"/>
                  <p:cNvGrpSpPr/>
                  <p:nvPr/>
                </p:nvGrpSpPr>
                <p:grpSpPr>
                  <a:xfrm>
                    <a:off x="179620" y="39543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8616" name="Google Shape;8616;p46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8617" name="Google Shape;8617;p46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8618" name="Google Shape;8618;p46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8619" name="Google Shape;8619;p46"/>
                  <p:cNvGrpSpPr/>
                  <p:nvPr/>
                </p:nvGrpSpPr>
                <p:grpSpPr>
                  <a:xfrm>
                    <a:off x="116495" y="43471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8620" name="Google Shape;8620;p46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8621" name="Google Shape;8621;p46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8622" name="Google Shape;8622;p46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8623" name="Google Shape;8623;p46"/>
                  <p:cNvGrpSpPr/>
                  <p:nvPr/>
                </p:nvGrpSpPr>
                <p:grpSpPr>
                  <a:xfrm>
                    <a:off x="213170" y="47399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8624" name="Google Shape;8624;p46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8625" name="Google Shape;8625;p46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8626" name="Google Shape;8626;p46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8627" name="Google Shape;8627;p46"/>
                  <p:cNvGrpSpPr/>
                  <p:nvPr/>
                </p:nvGrpSpPr>
                <p:grpSpPr>
                  <a:xfrm>
                    <a:off x="73845" y="35615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8628" name="Google Shape;8628;p46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8629" name="Google Shape;8629;p46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8630" name="Google Shape;8630;p46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</p:grpSp>
            </p:grpSp>
            <p:grpSp>
              <p:nvGrpSpPr>
                <p:cNvPr id="8631" name="Google Shape;8631;p46"/>
                <p:cNvGrpSpPr/>
                <p:nvPr/>
              </p:nvGrpSpPr>
              <p:grpSpPr>
                <a:xfrm>
                  <a:off x="81020" y="5094550"/>
                  <a:ext cx="278654" cy="1306700"/>
                  <a:chOff x="73845" y="3561500"/>
                  <a:chExt cx="278654" cy="1306700"/>
                </a:xfrm>
              </p:grpSpPr>
              <p:grpSp>
                <p:nvGrpSpPr>
                  <p:cNvPr id="8632" name="Google Shape;8632;p46"/>
                  <p:cNvGrpSpPr/>
                  <p:nvPr/>
                </p:nvGrpSpPr>
                <p:grpSpPr>
                  <a:xfrm>
                    <a:off x="179620" y="39543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8633" name="Google Shape;8633;p46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8634" name="Google Shape;8634;p46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8635" name="Google Shape;8635;p46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8636" name="Google Shape;8636;p46"/>
                  <p:cNvGrpSpPr/>
                  <p:nvPr/>
                </p:nvGrpSpPr>
                <p:grpSpPr>
                  <a:xfrm>
                    <a:off x="116495" y="43471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8637" name="Google Shape;8637;p46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8638" name="Google Shape;8638;p46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8639" name="Google Shape;8639;p46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8640" name="Google Shape;8640;p46"/>
                  <p:cNvGrpSpPr/>
                  <p:nvPr/>
                </p:nvGrpSpPr>
                <p:grpSpPr>
                  <a:xfrm>
                    <a:off x="213170" y="47399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8641" name="Google Shape;8641;p46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8642" name="Google Shape;8642;p46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8643" name="Google Shape;8643;p46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8644" name="Google Shape;8644;p46"/>
                  <p:cNvGrpSpPr/>
                  <p:nvPr/>
                </p:nvGrpSpPr>
                <p:grpSpPr>
                  <a:xfrm>
                    <a:off x="73845" y="35615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8645" name="Google Shape;8645;p46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8646" name="Google Shape;8646;p46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8647" name="Google Shape;8647;p46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</p:grpSp>
            </p:grpSp>
          </p:grpSp>
          <p:grpSp>
            <p:nvGrpSpPr>
              <p:cNvPr id="8648" name="Google Shape;8648;p46"/>
              <p:cNvGrpSpPr/>
              <p:nvPr/>
            </p:nvGrpSpPr>
            <p:grpSpPr>
              <a:xfrm>
                <a:off x="73845" y="1524775"/>
                <a:ext cx="285829" cy="2839750"/>
                <a:chOff x="73845" y="3561500"/>
                <a:chExt cx="285829" cy="2839750"/>
              </a:xfrm>
            </p:grpSpPr>
            <p:grpSp>
              <p:nvGrpSpPr>
                <p:cNvPr id="8649" name="Google Shape;8649;p46"/>
                <p:cNvGrpSpPr/>
                <p:nvPr/>
              </p:nvGrpSpPr>
              <p:grpSpPr>
                <a:xfrm>
                  <a:off x="73845" y="3561500"/>
                  <a:ext cx="278654" cy="1306700"/>
                  <a:chOff x="73845" y="3561500"/>
                  <a:chExt cx="278654" cy="1306700"/>
                </a:xfrm>
              </p:grpSpPr>
              <p:grpSp>
                <p:nvGrpSpPr>
                  <p:cNvPr id="8650" name="Google Shape;8650;p46"/>
                  <p:cNvGrpSpPr/>
                  <p:nvPr/>
                </p:nvGrpSpPr>
                <p:grpSpPr>
                  <a:xfrm>
                    <a:off x="179620" y="39543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8651" name="Google Shape;8651;p46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8652" name="Google Shape;8652;p46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8653" name="Google Shape;8653;p46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8654" name="Google Shape;8654;p46"/>
                  <p:cNvGrpSpPr/>
                  <p:nvPr/>
                </p:nvGrpSpPr>
                <p:grpSpPr>
                  <a:xfrm>
                    <a:off x="116495" y="43471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8655" name="Google Shape;8655;p46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8656" name="Google Shape;8656;p46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8657" name="Google Shape;8657;p46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8658" name="Google Shape;8658;p46"/>
                  <p:cNvGrpSpPr/>
                  <p:nvPr/>
                </p:nvGrpSpPr>
                <p:grpSpPr>
                  <a:xfrm>
                    <a:off x="213170" y="47399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8659" name="Google Shape;8659;p46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8660" name="Google Shape;8660;p46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8661" name="Google Shape;8661;p46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8662" name="Google Shape;8662;p46"/>
                  <p:cNvGrpSpPr/>
                  <p:nvPr/>
                </p:nvGrpSpPr>
                <p:grpSpPr>
                  <a:xfrm>
                    <a:off x="73845" y="35615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8663" name="Google Shape;8663;p46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8664" name="Google Shape;8664;p46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8665" name="Google Shape;8665;p46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</p:grpSp>
            </p:grpSp>
            <p:grpSp>
              <p:nvGrpSpPr>
                <p:cNvPr id="8666" name="Google Shape;8666;p46"/>
                <p:cNvGrpSpPr/>
                <p:nvPr/>
              </p:nvGrpSpPr>
              <p:grpSpPr>
                <a:xfrm>
                  <a:off x="81020" y="5094550"/>
                  <a:ext cx="278654" cy="1306700"/>
                  <a:chOff x="73845" y="3561500"/>
                  <a:chExt cx="278654" cy="1306700"/>
                </a:xfrm>
              </p:grpSpPr>
              <p:grpSp>
                <p:nvGrpSpPr>
                  <p:cNvPr id="8667" name="Google Shape;8667;p46"/>
                  <p:cNvGrpSpPr/>
                  <p:nvPr/>
                </p:nvGrpSpPr>
                <p:grpSpPr>
                  <a:xfrm>
                    <a:off x="179620" y="39543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8668" name="Google Shape;8668;p46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8669" name="Google Shape;8669;p46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8670" name="Google Shape;8670;p46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8671" name="Google Shape;8671;p46"/>
                  <p:cNvGrpSpPr/>
                  <p:nvPr/>
                </p:nvGrpSpPr>
                <p:grpSpPr>
                  <a:xfrm>
                    <a:off x="116495" y="43471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8672" name="Google Shape;8672;p46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8673" name="Google Shape;8673;p46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8674" name="Google Shape;8674;p46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8675" name="Google Shape;8675;p46"/>
                  <p:cNvGrpSpPr/>
                  <p:nvPr/>
                </p:nvGrpSpPr>
                <p:grpSpPr>
                  <a:xfrm>
                    <a:off x="213170" y="47399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8676" name="Google Shape;8676;p46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8677" name="Google Shape;8677;p46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8678" name="Google Shape;8678;p46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8679" name="Google Shape;8679;p46"/>
                  <p:cNvGrpSpPr/>
                  <p:nvPr/>
                </p:nvGrpSpPr>
                <p:grpSpPr>
                  <a:xfrm>
                    <a:off x="73845" y="35615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8680" name="Google Shape;8680;p46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8681" name="Google Shape;8681;p46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8682" name="Google Shape;8682;p46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</p:grpSp>
            </p:grpSp>
          </p:grpSp>
          <p:grpSp>
            <p:nvGrpSpPr>
              <p:cNvPr id="8683" name="Google Shape;8683;p46"/>
              <p:cNvGrpSpPr/>
              <p:nvPr/>
            </p:nvGrpSpPr>
            <p:grpSpPr>
              <a:xfrm>
                <a:off x="81020" y="36500"/>
                <a:ext cx="278654" cy="1306700"/>
                <a:chOff x="73845" y="3561500"/>
                <a:chExt cx="278654" cy="1306700"/>
              </a:xfrm>
            </p:grpSpPr>
            <p:grpSp>
              <p:nvGrpSpPr>
                <p:cNvPr id="8684" name="Google Shape;8684;p46"/>
                <p:cNvGrpSpPr/>
                <p:nvPr/>
              </p:nvGrpSpPr>
              <p:grpSpPr>
                <a:xfrm>
                  <a:off x="179620" y="3954300"/>
                  <a:ext cx="139329" cy="128300"/>
                  <a:chOff x="732600" y="1890325"/>
                  <a:chExt cx="138100" cy="128300"/>
                </a:xfrm>
              </p:grpSpPr>
              <p:sp>
                <p:nvSpPr>
                  <p:cNvPr id="8685" name="Google Shape;8685;p46"/>
                  <p:cNvSpPr/>
                  <p:nvPr/>
                </p:nvSpPr>
                <p:spPr>
                  <a:xfrm>
                    <a:off x="732600" y="1890325"/>
                    <a:ext cx="138100" cy="127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24" h="5101" extrusionOk="0">
                        <a:moveTo>
                          <a:pt x="1431" y="1"/>
                        </a:moveTo>
                        <a:cubicBezTo>
                          <a:pt x="1188" y="1"/>
                          <a:pt x="1025" y="229"/>
                          <a:pt x="1105" y="548"/>
                        </a:cubicBezTo>
                        <a:lnTo>
                          <a:pt x="1368" y="1916"/>
                        </a:lnTo>
                        <a:lnTo>
                          <a:pt x="263" y="2758"/>
                        </a:lnTo>
                        <a:cubicBezTo>
                          <a:pt x="0" y="2968"/>
                          <a:pt x="158" y="3389"/>
                          <a:pt x="474" y="3442"/>
                        </a:cubicBezTo>
                        <a:lnTo>
                          <a:pt x="1842" y="3547"/>
                        </a:lnTo>
                        <a:lnTo>
                          <a:pt x="2315" y="4862"/>
                        </a:lnTo>
                        <a:cubicBezTo>
                          <a:pt x="2372" y="5004"/>
                          <a:pt x="2537" y="5100"/>
                          <a:pt x="2701" y="5100"/>
                        </a:cubicBezTo>
                        <a:cubicBezTo>
                          <a:pt x="2840" y="5100"/>
                          <a:pt x="2979" y="5031"/>
                          <a:pt x="3052" y="4862"/>
                        </a:cubicBezTo>
                        <a:lnTo>
                          <a:pt x="3630" y="3652"/>
                        </a:lnTo>
                        <a:lnTo>
                          <a:pt x="4998" y="3547"/>
                        </a:lnTo>
                        <a:cubicBezTo>
                          <a:pt x="5314" y="3547"/>
                          <a:pt x="5524" y="3126"/>
                          <a:pt x="5261" y="2916"/>
                        </a:cubicBezTo>
                        <a:lnTo>
                          <a:pt x="4209" y="1969"/>
                        </a:lnTo>
                        <a:lnTo>
                          <a:pt x="4630" y="601"/>
                        </a:lnTo>
                        <a:cubicBezTo>
                          <a:pt x="4716" y="343"/>
                          <a:pt x="4486" y="86"/>
                          <a:pt x="4255" y="86"/>
                        </a:cubicBezTo>
                        <a:cubicBezTo>
                          <a:pt x="4204" y="86"/>
                          <a:pt x="4152" y="99"/>
                          <a:pt x="4104" y="128"/>
                        </a:cubicBezTo>
                        <a:lnTo>
                          <a:pt x="2841" y="864"/>
                        </a:lnTo>
                        <a:lnTo>
                          <a:pt x="1684" y="75"/>
                        </a:lnTo>
                        <a:cubicBezTo>
                          <a:pt x="1595" y="24"/>
                          <a:pt x="1509" y="1"/>
                          <a:pt x="1431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8686" name="Google Shape;8686;p46"/>
                  <p:cNvSpPr/>
                  <p:nvPr/>
                </p:nvSpPr>
                <p:spPr>
                  <a:xfrm>
                    <a:off x="802300" y="1893750"/>
                    <a:ext cx="42100" cy="23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4" h="938" extrusionOk="0">
                        <a:moveTo>
                          <a:pt x="1447" y="1"/>
                        </a:moveTo>
                        <a:cubicBezTo>
                          <a:pt x="1377" y="1"/>
                          <a:pt x="1299" y="30"/>
                          <a:pt x="1210" y="96"/>
                        </a:cubicBezTo>
                        <a:lnTo>
                          <a:pt x="1" y="780"/>
                        </a:lnTo>
                        <a:lnTo>
                          <a:pt x="316" y="938"/>
                        </a:lnTo>
                        <a:lnTo>
                          <a:pt x="1684" y="148"/>
                        </a:lnTo>
                        <a:cubicBezTo>
                          <a:pt x="1623" y="57"/>
                          <a:pt x="1544" y="1"/>
                          <a:pt x="1447" y="1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5978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8687" name="Google Shape;8687;p46"/>
                  <p:cNvSpPr/>
                  <p:nvPr/>
                </p:nvSpPr>
                <p:spPr>
                  <a:xfrm>
                    <a:off x="732600" y="1892325"/>
                    <a:ext cx="74975" cy="126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99" h="5052" extrusionOk="0">
                        <a:moveTo>
                          <a:pt x="1559" y="0"/>
                        </a:moveTo>
                        <a:cubicBezTo>
                          <a:pt x="1320" y="0"/>
                          <a:pt x="1063" y="218"/>
                          <a:pt x="1105" y="468"/>
                        </a:cubicBezTo>
                        <a:lnTo>
                          <a:pt x="1368" y="1836"/>
                        </a:lnTo>
                        <a:lnTo>
                          <a:pt x="263" y="2678"/>
                        </a:lnTo>
                        <a:cubicBezTo>
                          <a:pt x="0" y="2888"/>
                          <a:pt x="158" y="3362"/>
                          <a:pt x="474" y="3362"/>
                        </a:cubicBezTo>
                        <a:lnTo>
                          <a:pt x="1842" y="3467"/>
                        </a:lnTo>
                        <a:lnTo>
                          <a:pt x="2315" y="4782"/>
                        </a:lnTo>
                        <a:cubicBezTo>
                          <a:pt x="2415" y="4949"/>
                          <a:pt x="2578" y="5052"/>
                          <a:pt x="2738" y="5052"/>
                        </a:cubicBezTo>
                        <a:cubicBezTo>
                          <a:pt x="2830" y="5052"/>
                          <a:pt x="2922" y="5017"/>
                          <a:pt x="2999" y="4940"/>
                        </a:cubicBezTo>
                        <a:cubicBezTo>
                          <a:pt x="2894" y="4887"/>
                          <a:pt x="2841" y="4887"/>
                          <a:pt x="2841" y="4782"/>
                        </a:cubicBezTo>
                        <a:lnTo>
                          <a:pt x="2368" y="3467"/>
                        </a:lnTo>
                        <a:lnTo>
                          <a:pt x="1000" y="3362"/>
                        </a:lnTo>
                        <a:cubicBezTo>
                          <a:pt x="684" y="3309"/>
                          <a:pt x="527" y="2888"/>
                          <a:pt x="790" y="2678"/>
                        </a:cubicBezTo>
                        <a:lnTo>
                          <a:pt x="1894" y="1836"/>
                        </a:lnTo>
                        <a:lnTo>
                          <a:pt x="1631" y="468"/>
                        </a:lnTo>
                        <a:cubicBezTo>
                          <a:pt x="1631" y="311"/>
                          <a:pt x="1631" y="205"/>
                          <a:pt x="1789" y="153"/>
                        </a:cubicBezTo>
                        <a:lnTo>
                          <a:pt x="1736" y="48"/>
                        </a:lnTo>
                        <a:cubicBezTo>
                          <a:pt x="1682" y="15"/>
                          <a:pt x="1621" y="0"/>
                          <a:pt x="1559" y="0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5978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8688" name="Google Shape;8688;p46"/>
                <p:cNvGrpSpPr/>
                <p:nvPr/>
              </p:nvGrpSpPr>
              <p:grpSpPr>
                <a:xfrm>
                  <a:off x="116495" y="4347100"/>
                  <a:ext cx="139329" cy="128300"/>
                  <a:chOff x="732600" y="1890325"/>
                  <a:chExt cx="138100" cy="128300"/>
                </a:xfrm>
              </p:grpSpPr>
              <p:sp>
                <p:nvSpPr>
                  <p:cNvPr id="8689" name="Google Shape;8689;p46"/>
                  <p:cNvSpPr/>
                  <p:nvPr/>
                </p:nvSpPr>
                <p:spPr>
                  <a:xfrm>
                    <a:off x="732600" y="1890325"/>
                    <a:ext cx="138100" cy="127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24" h="5101" extrusionOk="0">
                        <a:moveTo>
                          <a:pt x="1431" y="1"/>
                        </a:moveTo>
                        <a:cubicBezTo>
                          <a:pt x="1188" y="1"/>
                          <a:pt x="1025" y="229"/>
                          <a:pt x="1105" y="548"/>
                        </a:cubicBezTo>
                        <a:lnTo>
                          <a:pt x="1368" y="1916"/>
                        </a:lnTo>
                        <a:lnTo>
                          <a:pt x="263" y="2758"/>
                        </a:lnTo>
                        <a:cubicBezTo>
                          <a:pt x="0" y="2968"/>
                          <a:pt x="158" y="3389"/>
                          <a:pt x="474" y="3442"/>
                        </a:cubicBezTo>
                        <a:lnTo>
                          <a:pt x="1842" y="3547"/>
                        </a:lnTo>
                        <a:lnTo>
                          <a:pt x="2315" y="4862"/>
                        </a:lnTo>
                        <a:cubicBezTo>
                          <a:pt x="2372" y="5004"/>
                          <a:pt x="2537" y="5100"/>
                          <a:pt x="2701" y="5100"/>
                        </a:cubicBezTo>
                        <a:cubicBezTo>
                          <a:pt x="2840" y="5100"/>
                          <a:pt x="2979" y="5031"/>
                          <a:pt x="3052" y="4862"/>
                        </a:cubicBezTo>
                        <a:lnTo>
                          <a:pt x="3630" y="3652"/>
                        </a:lnTo>
                        <a:lnTo>
                          <a:pt x="4998" y="3547"/>
                        </a:lnTo>
                        <a:cubicBezTo>
                          <a:pt x="5314" y="3547"/>
                          <a:pt x="5524" y="3126"/>
                          <a:pt x="5261" y="2916"/>
                        </a:cubicBezTo>
                        <a:lnTo>
                          <a:pt x="4209" y="1969"/>
                        </a:lnTo>
                        <a:lnTo>
                          <a:pt x="4630" y="601"/>
                        </a:lnTo>
                        <a:cubicBezTo>
                          <a:pt x="4716" y="343"/>
                          <a:pt x="4486" y="86"/>
                          <a:pt x="4255" y="86"/>
                        </a:cubicBezTo>
                        <a:cubicBezTo>
                          <a:pt x="4204" y="86"/>
                          <a:pt x="4152" y="99"/>
                          <a:pt x="4104" y="128"/>
                        </a:cubicBezTo>
                        <a:lnTo>
                          <a:pt x="2841" y="864"/>
                        </a:lnTo>
                        <a:lnTo>
                          <a:pt x="1684" y="75"/>
                        </a:lnTo>
                        <a:cubicBezTo>
                          <a:pt x="1595" y="24"/>
                          <a:pt x="1509" y="1"/>
                          <a:pt x="1431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8690" name="Google Shape;8690;p46"/>
                  <p:cNvSpPr/>
                  <p:nvPr/>
                </p:nvSpPr>
                <p:spPr>
                  <a:xfrm>
                    <a:off x="802300" y="1893750"/>
                    <a:ext cx="42100" cy="23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4" h="938" extrusionOk="0">
                        <a:moveTo>
                          <a:pt x="1447" y="1"/>
                        </a:moveTo>
                        <a:cubicBezTo>
                          <a:pt x="1377" y="1"/>
                          <a:pt x="1299" y="30"/>
                          <a:pt x="1210" y="96"/>
                        </a:cubicBezTo>
                        <a:lnTo>
                          <a:pt x="1" y="780"/>
                        </a:lnTo>
                        <a:lnTo>
                          <a:pt x="316" y="938"/>
                        </a:lnTo>
                        <a:lnTo>
                          <a:pt x="1684" y="148"/>
                        </a:lnTo>
                        <a:cubicBezTo>
                          <a:pt x="1623" y="57"/>
                          <a:pt x="1544" y="1"/>
                          <a:pt x="1447" y="1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5978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8691" name="Google Shape;8691;p46"/>
                  <p:cNvSpPr/>
                  <p:nvPr/>
                </p:nvSpPr>
                <p:spPr>
                  <a:xfrm>
                    <a:off x="732600" y="1892325"/>
                    <a:ext cx="74975" cy="126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99" h="5052" extrusionOk="0">
                        <a:moveTo>
                          <a:pt x="1559" y="0"/>
                        </a:moveTo>
                        <a:cubicBezTo>
                          <a:pt x="1320" y="0"/>
                          <a:pt x="1063" y="218"/>
                          <a:pt x="1105" y="468"/>
                        </a:cubicBezTo>
                        <a:lnTo>
                          <a:pt x="1368" y="1836"/>
                        </a:lnTo>
                        <a:lnTo>
                          <a:pt x="263" y="2678"/>
                        </a:lnTo>
                        <a:cubicBezTo>
                          <a:pt x="0" y="2888"/>
                          <a:pt x="158" y="3362"/>
                          <a:pt x="474" y="3362"/>
                        </a:cubicBezTo>
                        <a:lnTo>
                          <a:pt x="1842" y="3467"/>
                        </a:lnTo>
                        <a:lnTo>
                          <a:pt x="2315" y="4782"/>
                        </a:lnTo>
                        <a:cubicBezTo>
                          <a:pt x="2415" y="4949"/>
                          <a:pt x="2578" y="5052"/>
                          <a:pt x="2738" y="5052"/>
                        </a:cubicBezTo>
                        <a:cubicBezTo>
                          <a:pt x="2830" y="5052"/>
                          <a:pt x="2922" y="5017"/>
                          <a:pt x="2999" y="4940"/>
                        </a:cubicBezTo>
                        <a:cubicBezTo>
                          <a:pt x="2894" y="4887"/>
                          <a:pt x="2841" y="4887"/>
                          <a:pt x="2841" y="4782"/>
                        </a:cubicBezTo>
                        <a:lnTo>
                          <a:pt x="2368" y="3467"/>
                        </a:lnTo>
                        <a:lnTo>
                          <a:pt x="1000" y="3362"/>
                        </a:lnTo>
                        <a:cubicBezTo>
                          <a:pt x="684" y="3309"/>
                          <a:pt x="527" y="2888"/>
                          <a:pt x="790" y="2678"/>
                        </a:cubicBezTo>
                        <a:lnTo>
                          <a:pt x="1894" y="1836"/>
                        </a:lnTo>
                        <a:lnTo>
                          <a:pt x="1631" y="468"/>
                        </a:lnTo>
                        <a:cubicBezTo>
                          <a:pt x="1631" y="311"/>
                          <a:pt x="1631" y="205"/>
                          <a:pt x="1789" y="153"/>
                        </a:cubicBezTo>
                        <a:lnTo>
                          <a:pt x="1736" y="48"/>
                        </a:lnTo>
                        <a:cubicBezTo>
                          <a:pt x="1682" y="15"/>
                          <a:pt x="1621" y="0"/>
                          <a:pt x="1559" y="0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5978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8692" name="Google Shape;8692;p46"/>
                <p:cNvGrpSpPr/>
                <p:nvPr/>
              </p:nvGrpSpPr>
              <p:grpSpPr>
                <a:xfrm>
                  <a:off x="213170" y="4739900"/>
                  <a:ext cx="139329" cy="128300"/>
                  <a:chOff x="732600" y="1890325"/>
                  <a:chExt cx="138100" cy="128300"/>
                </a:xfrm>
              </p:grpSpPr>
              <p:sp>
                <p:nvSpPr>
                  <p:cNvPr id="8693" name="Google Shape;8693;p46"/>
                  <p:cNvSpPr/>
                  <p:nvPr/>
                </p:nvSpPr>
                <p:spPr>
                  <a:xfrm>
                    <a:off x="732600" y="1890325"/>
                    <a:ext cx="138100" cy="127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24" h="5101" extrusionOk="0">
                        <a:moveTo>
                          <a:pt x="1431" y="1"/>
                        </a:moveTo>
                        <a:cubicBezTo>
                          <a:pt x="1188" y="1"/>
                          <a:pt x="1025" y="229"/>
                          <a:pt x="1105" y="548"/>
                        </a:cubicBezTo>
                        <a:lnTo>
                          <a:pt x="1368" y="1916"/>
                        </a:lnTo>
                        <a:lnTo>
                          <a:pt x="263" y="2758"/>
                        </a:lnTo>
                        <a:cubicBezTo>
                          <a:pt x="0" y="2968"/>
                          <a:pt x="158" y="3389"/>
                          <a:pt x="474" y="3442"/>
                        </a:cubicBezTo>
                        <a:lnTo>
                          <a:pt x="1842" y="3547"/>
                        </a:lnTo>
                        <a:lnTo>
                          <a:pt x="2315" y="4862"/>
                        </a:lnTo>
                        <a:cubicBezTo>
                          <a:pt x="2372" y="5004"/>
                          <a:pt x="2537" y="5100"/>
                          <a:pt x="2701" y="5100"/>
                        </a:cubicBezTo>
                        <a:cubicBezTo>
                          <a:pt x="2840" y="5100"/>
                          <a:pt x="2979" y="5031"/>
                          <a:pt x="3052" y="4862"/>
                        </a:cubicBezTo>
                        <a:lnTo>
                          <a:pt x="3630" y="3652"/>
                        </a:lnTo>
                        <a:lnTo>
                          <a:pt x="4998" y="3547"/>
                        </a:lnTo>
                        <a:cubicBezTo>
                          <a:pt x="5314" y="3547"/>
                          <a:pt x="5524" y="3126"/>
                          <a:pt x="5261" y="2916"/>
                        </a:cubicBezTo>
                        <a:lnTo>
                          <a:pt x="4209" y="1969"/>
                        </a:lnTo>
                        <a:lnTo>
                          <a:pt x="4630" y="601"/>
                        </a:lnTo>
                        <a:cubicBezTo>
                          <a:pt x="4716" y="343"/>
                          <a:pt x="4486" y="86"/>
                          <a:pt x="4255" y="86"/>
                        </a:cubicBezTo>
                        <a:cubicBezTo>
                          <a:pt x="4204" y="86"/>
                          <a:pt x="4152" y="99"/>
                          <a:pt x="4104" y="128"/>
                        </a:cubicBezTo>
                        <a:lnTo>
                          <a:pt x="2841" y="864"/>
                        </a:lnTo>
                        <a:lnTo>
                          <a:pt x="1684" y="75"/>
                        </a:lnTo>
                        <a:cubicBezTo>
                          <a:pt x="1595" y="24"/>
                          <a:pt x="1509" y="1"/>
                          <a:pt x="1431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8694" name="Google Shape;8694;p46"/>
                  <p:cNvSpPr/>
                  <p:nvPr/>
                </p:nvSpPr>
                <p:spPr>
                  <a:xfrm>
                    <a:off x="802300" y="1893750"/>
                    <a:ext cx="42100" cy="23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4" h="938" extrusionOk="0">
                        <a:moveTo>
                          <a:pt x="1447" y="1"/>
                        </a:moveTo>
                        <a:cubicBezTo>
                          <a:pt x="1377" y="1"/>
                          <a:pt x="1299" y="30"/>
                          <a:pt x="1210" y="96"/>
                        </a:cubicBezTo>
                        <a:lnTo>
                          <a:pt x="1" y="780"/>
                        </a:lnTo>
                        <a:lnTo>
                          <a:pt x="316" y="938"/>
                        </a:lnTo>
                        <a:lnTo>
                          <a:pt x="1684" y="148"/>
                        </a:lnTo>
                        <a:cubicBezTo>
                          <a:pt x="1623" y="57"/>
                          <a:pt x="1544" y="1"/>
                          <a:pt x="1447" y="1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5978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8695" name="Google Shape;8695;p46"/>
                  <p:cNvSpPr/>
                  <p:nvPr/>
                </p:nvSpPr>
                <p:spPr>
                  <a:xfrm>
                    <a:off x="732600" y="1892325"/>
                    <a:ext cx="74975" cy="126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99" h="5052" extrusionOk="0">
                        <a:moveTo>
                          <a:pt x="1559" y="0"/>
                        </a:moveTo>
                        <a:cubicBezTo>
                          <a:pt x="1320" y="0"/>
                          <a:pt x="1063" y="218"/>
                          <a:pt x="1105" y="468"/>
                        </a:cubicBezTo>
                        <a:lnTo>
                          <a:pt x="1368" y="1836"/>
                        </a:lnTo>
                        <a:lnTo>
                          <a:pt x="263" y="2678"/>
                        </a:lnTo>
                        <a:cubicBezTo>
                          <a:pt x="0" y="2888"/>
                          <a:pt x="158" y="3362"/>
                          <a:pt x="474" y="3362"/>
                        </a:cubicBezTo>
                        <a:lnTo>
                          <a:pt x="1842" y="3467"/>
                        </a:lnTo>
                        <a:lnTo>
                          <a:pt x="2315" y="4782"/>
                        </a:lnTo>
                        <a:cubicBezTo>
                          <a:pt x="2415" y="4949"/>
                          <a:pt x="2578" y="5052"/>
                          <a:pt x="2738" y="5052"/>
                        </a:cubicBezTo>
                        <a:cubicBezTo>
                          <a:pt x="2830" y="5052"/>
                          <a:pt x="2922" y="5017"/>
                          <a:pt x="2999" y="4940"/>
                        </a:cubicBezTo>
                        <a:cubicBezTo>
                          <a:pt x="2894" y="4887"/>
                          <a:pt x="2841" y="4887"/>
                          <a:pt x="2841" y="4782"/>
                        </a:cubicBezTo>
                        <a:lnTo>
                          <a:pt x="2368" y="3467"/>
                        </a:lnTo>
                        <a:lnTo>
                          <a:pt x="1000" y="3362"/>
                        </a:lnTo>
                        <a:cubicBezTo>
                          <a:pt x="684" y="3309"/>
                          <a:pt x="527" y="2888"/>
                          <a:pt x="790" y="2678"/>
                        </a:cubicBezTo>
                        <a:lnTo>
                          <a:pt x="1894" y="1836"/>
                        </a:lnTo>
                        <a:lnTo>
                          <a:pt x="1631" y="468"/>
                        </a:lnTo>
                        <a:cubicBezTo>
                          <a:pt x="1631" y="311"/>
                          <a:pt x="1631" y="205"/>
                          <a:pt x="1789" y="153"/>
                        </a:cubicBezTo>
                        <a:lnTo>
                          <a:pt x="1736" y="48"/>
                        </a:lnTo>
                        <a:cubicBezTo>
                          <a:pt x="1682" y="15"/>
                          <a:pt x="1621" y="0"/>
                          <a:pt x="1559" y="0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5978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8696" name="Google Shape;8696;p46"/>
                <p:cNvGrpSpPr/>
                <p:nvPr/>
              </p:nvGrpSpPr>
              <p:grpSpPr>
                <a:xfrm>
                  <a:off x="73845" y="3561500"/>
                  <a:ext cx="139329" cy="128300"/>
                  <a:chOff x="732600" y="1890325"/>
                  <a:chExt cx="138100" cy="128300"/>
                </a:xfrm>
              </p:grpSpPr>
              <p:sp>
                <p:nvSpPr>
                  <p:cNvPr id="8697" name="Google Shape;8697;p46"/>
                  <p:cNvSpPr/>
                  <p:nvPr/>
                </p:nvSpPr>
                <p:spPr>
                  <a:xfrm>
                    <a:off x="732600" y="1890325"/>
                    <a:ext cx="138100" cy="127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24" h="5101" extrusionOk="0">
                        <a:moveTo>
                          <a:pt x="1431" y="1"/>
                        </a:moveTo>
                        <a:cubicBezTo>
                          <a:pt x="1188" y="1"/>
                          <a:pt x="1025" y="229"/>
                          <a:pt x="1105" y="548"/>
                        </a:cubicBezTo>
                        <a:lnTo>
                          <a:pt x="1368" y="1916"/>
                        </a:lnTo>
                        <a:lnTo>
                          <a:pt x="263" y="2758"/>
                        </a:lnTo>
                        <a:cubicBezTo>
                          <a:pt x="0" y="2968"/>
                          <a:pt x="158" y="3389"/>
                          <a:pt x="474" y="3442"/>
                        </a:cubicBezTo>
                        <a:lnTo>
                          <a:pt x="1842" y="3547"/>
                        </a:lnTo>
                        <a:lnTo>
                          <a:pt x="2315" y="4862"/>
                        </a:lnTo>
                        <a:cubicBezTo>
                          <a:pt x="2372" y="5004"/>
                          <a:pt x="2537" y="5100"/>
                          <a:pt x="2701" y="5100"/>
                        </a:cubicBezTo>
                        <a:cubicBezTo>
                          <a:pt x="2840" y="5100"/>
                          <a:pt x="2979" y="5031"/>
                          <a:pt x="3052" y="4862"/>
                        </a:cubicBezTo>
                        <a:lnTo>
                          <a:pt x="3630" y="3652"/>
                        </a:lnTo>
                        <a:lnTo>
                          <a:pt x="4998" y="3547"/>
                        </a:lnTo>
                        <a:cubicBezTo>
                          <a:pt x="5314" y="3547"/>
                          <a:pt x="5524" y="3126"/>
                          <a:pt x="5261" y="2916"/>
                        </a:cubicBezTo>
                        <a:lnTo>
                          <a:pt x="4209" y="1969"/>
                        </a:lnTo>
                        <a:lnTo>
                          <a:pt x="4630" y="601"/>
                        </a:lnTo>
                        <a:cubicBezTo>
                          <a:pt x="4716" y="343"/>
                          <a:pt x="4486" y="86"/>
                          <a:pt x="4255" y="86"/>
                        </a:cubicBezTo>
                        <a:cubicBezTo>
                          <a:pt x="4204" y="86"/>
                          <a:pt x="4152" y="99"/>
                          <a:pt x="4104" y="128"/>
                        </a:cubicBezTo>
                        <a:lnTo>
                          <a:pt x="2841" y="864"/>
                        </a:lnTo>
                        <a:lnTo>
                          <a:pt x="1684" y="75"/>
                        </a:lnTo>
                        <a:cubicBezTo>
                          <a:pt x="1595" y="24"/>
                          <a:pt x="1509" y="1"/>
                          <a:pt x="1431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8698" name="Google Shape;8698;p46"/>
                  <p:cNvSpPr/>
                  <p:nvPr/>
                </p:nvSpPr>
                <p:spPr>
                  <a:xfrm>
                    <a:off x="802300" y="1893750"/>
                    <a:ext cx="42100" cy="23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4" h="938" extrusionOk="0">
                        <a:moveTo>
                          <a:pt x="1447" y="1"/>
                        </a:moveTo>
                        <a:cubicBezTo>
                          <a:pt x="1377" y="1"/>
                          <a:pt x="1299" y="30"/>
                          <a:pt x="1210" y="96"/>
                        </a:cubicBezTo>
                        <a:lnTo>
                          <a:pt x="1" y="780"/>
                        </a:lnTo>
                        <a:lnTo>
                          <a:pt x="316" y="938"/>
                        </a:lnTo>
                        <a:lnTo>
                          <a:pt x="1684" y="148"/>
                        </a:lnTo>
                        <a:cubicBezTo>
                          <a:pt x="1623" y="57"/>
                          <a:pt x="1544" y="1"/>
                          <a:pt x="1447" y="1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5978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8699" name="Google Shape;8699;p46"/>
                  <p:cNvSpPr/>
                  <p:nvPr/>
                </p:nvSpPr>
                <p:spPr>
                  <a:xfrm>
                    <a:off x="732600" y="1892325"/>
                    <a:ext cx="74975" cy="126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99" h="5052" extrusionOk="0">
                        <a:moveTo>
                          <a:pt x="1559" y="0"/>
                        </a:moveTo>
                        <a:cubicBezTo>
                          <a:pt x="1320" y="0"/>
                          <a:pt x="1063" y="218"/>
                          <a:pt x="1105" y="468"/>
                        </a:cubicBezTo>
                        <a:lnTo>
                          <a:pt x="1368" y="1836"/>
                        </a:lnTo>
                        <a:lnTo>
                          <a:pt x="263" y="2678"/>
                        </a:lnTo>
                        <a:cubicBezTo>
                          <a:pt x="0" y="2888"/>
                          <a:pt x="158" y="3362"/>
                          <a:pt x="474" y="3362"/>
                        </a:cubicBezTo>
                        <a:lnTo>
                          <a:pt x="1842" y="3467"/>
                        </a:lnTo>
                        <a:lnTo>
                          <a:pt x="2315" y="4782"/>
                        </a:lnTo>
                        <a:cubicBezTo>
                          <a:pt x="2415" y="4949"/>
                          <a:pt x="2578" y="5052"/>
                          <a:pt x="2738" y="5052"/>
                        </a:cubicBezTo>
                        <a:cubicBezTo>
                          <a:pt x="2830" y="5052"/>
                          <a:pt x="2922" y="5017"/>
                          <a:pt x="2999" y="4940"/>
                        </a:cubicBezTo>
                        <a:cubicBezTo>
                          <a:pt x="2894" y="4887"/>
                          <a:pt x="2841" y="4887"/>
                          <a:pt x="2841" y="4782"/>
                        </a:cubicBezTo>
                        <a:lnTo>
                          <a:pt x="2368" y="3467"/>
                        </a:lnTo>
                        <a:lnTo>
                          <a:pt x="1000" y="3362"/>
                        </a:lnTo>
                        <a:cubicBezTo>
                          <a:pt x="684" y="3309"/>
                          <a:pt x="527" y="2888"/>
                          <a:pt x="790" y="2678"/>
                        </a:cubicBezTo>
                        <a:lnTo>
                          <a:pt x="1894" y="1836"/>
                        </a:lnTo>
                        <a:lnTo>
                          <a:pt x="1631" y="468"/>
                        </a:lnTo>
                        <a:cubicBezTo>
                          <a:pt x="1631" y="311"/>
                          <a:pt x="1631" y="205"/>
                          <a:pt x="1789" y="153"/>
                        </a:cubicBezTo>
                        <a:lnTo>
                          <a:pt x="1736" y="48"/>
                        </a:lnTo>
                        <a:cubicBezTo>
                          <a:pt x="1682" y="15"/>
                          <a:pt x="1621" y="0"/>
                          <a:pt x="1559" y="0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5978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</p:grpSp>
          </p:grpSp>
        </p:grpSp>
      </p:grpSp>
    </p:spTree>
    <p:extLst>
      <p:ext uri="{BB962C8B-B14F-4D97-AF65-F5344CB8AC3E}">
        <p14:creationId xmlns:p14="http://schemas.microsoft.com/office/powerpoint/2010/main" val="219310688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87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01" name="Google Shape;8701;p47"/>
          <p:cNvGrpSpPr/>
          <p:nvPr/>
        </p:nvGrpSpPr>
        <p:grpSpPr>
          <a:xfrm>
            <a:off x="-2280" y="-11449"/>
            <a:ext cx="12192214" cy="6882076"/>
            <a:chOff x="-2000" y="-12625"/>
            <a:chExt cx="10692000" cy="7589400"/>
          </a:xfrm>
        </p:grpSpPr>
        <p:sp>
          <p:nvSpPr>
            <p:cNvPr id="8702" name="Google Shape;8702;p47"/>
            <p:cNvSpPr/>
            <p:nvPr/>
          </p:nvSpPr>
          <p:spPr>
            <a:xfrm>
              <a:off x="-2000" y="-12625"/>
              <a:ext cx="10692000" cy="7589400"/>
            </a:xfrm>
            <a:prstGeom prst="frame">
              <a:avLst>
                <a:gd name="adj1" fmla="val 5431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8703" name="Google Shape;8703;p47"/>
            <p:cNvGrpSpPr/>
            <p:nvPr/>
          </p:nvGrpSpPr>
          <p:grpSpPr>
            <a:xfrm rot="10800000" flipH="1">
              <a:off x="541072" y="7200946"/>
              <a:ext cx="9609875" cy="285829"/>
              <a:chOff x="471460" y="61396"/>
              <a:chExt cx="9609875" cy="285829"/>
            </a:xfrm>
          </p:grpSpPr>
          <p:grpSp>
            <p:nvGrpSpPr>
              <p:cNvPr id="8704" name="Google Shape;8704;p47"/>
              <p:cNvGrpSpPr/>
              <p:nvPr/>
            </p:nvGrpSpPr>
            <p:grpSpPr>
              <a:xfrm>
                <a:off x="471460" y="61396"/>
                <a:ext cx="8862425" cy="285829"/>
                <a:chOff x="395260" y="61396"/>
                <a:chExt cx="8862425" cy="285829"/>
              </a:xfrm>
            </p:grpSpPr>
            <p:grpSp>
              <p:nvGrpSpPr>
                <p:cNvPr id="8705" name="Google Shape;8705;p47"/>
                <p:cNvGrpSpPr/>
                <p:nvPr/>
              </p:nvGrpSpPr>
              <p:grpSpPr>
                <a:xfrm rot="5400000">
                  <a:off x="8465008" y="-445452"/>
                  <a:ext cx="278654" cy="1306700"/>
                  <a:chOff x="73845" y="3561500"/>
                  <a:chExt cx="278654" cy="1306700"/>
                </a:xfrm>
              </p:grpSpPr>
              <p:grpSp>
                <p:nvGrpSpPr>
                  <p:cNvPr id="8706" name="Google Shape;8706;p47"/>
                  <p:cNvGrpSpPr/>
                  <p:nvPr/>
                </p:nvGrpSpPr>
                <p:grpSpPr>
                  <a:xfrm>
                    <a:off x="179620" y="39543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8707" name="Google Shape;8707;p47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8708" name="Google Shape;8708;p47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8709" name="Google Shape;8709;p47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8710" name="Google Shape;8710;p47"/>
                  <p:cNvGrpSpPr/>
                  <p:nvPr/>
                </p:nvGrpSpPr>
                <p:grpSpPr>
                  <a:xfrm>
                    <a:off x="116495" y="43471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8711" name="Google Shape;8711;p47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8712" name="Google Shape;8712;p47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8713" name="Google Shape;8713;p47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8714" name="Google Shape;8714;p47"/>
                  <p:cNvGrpSpPr/>
                  <p:nvPr/>
                </p:nvGrpSpPr>
                <p:grpSpPr>
                  <a:xfrm>
                    <a:off x="213170" y="47399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8715" name="Google Shape;8715;p47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8716" name="Google Shape;8716;p47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8717" name="Google Shape;8717;p47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8718" name="Google Shape;8718;p47"/>
                  <p:cNvGrpSpPr/>
                  <p:nvPr/>
                </p:nvGrpSpPr>
                <p:grpSpPr>
                  <a:xfrm>
                    <a:off x="73845" y="35615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8719" name="Google Shape;8719;p47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8720" name="Google Shape;8720;p47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8721" name="Google Shape;8721;p47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</p:grpSp>
            </p:grpSp>
            <p:grpSp>
              <p:nvGrpSpPr>
                <p:cNvPr id="8722" name="Google Shape;8722;p47"/>
                <p:cNvGrpSpPr/>
                <p:nvPr/>
              </p:nvGrpSpPr>
              <p:grpSpPr>
                <a:xfrm rot="5400000">
                  <a:off x="3923120" y="-3466465"/>
                  <a:ext cx="285829" cy="7341550"/>
                  <a:chOff x="73845" y="36500"/>
                  <a:chExt cx="285829" cy="7341550"/>
                </a:xfrm>
              </p:grpSpPr>
              <p:grpSp>
                <p:nvGrpSpPr>
                  <p:cNvPr id="8723" name="Google Shape;8723;p47"/>
                  <p:cNvGrpSpPr/>
                  <p:nvPr/>
                </p:nvGrpSpPr>
                <p:grpSpPr>
                  <a:xfrm>
                    <a:off x="73845" y="4538300"/>
                    <a:ext cx="285829" cy="2839750"/>
                    <a:chOff x="73845" y="3561500"/>
                    <a:chExt cx="285829" cy="2839750"/>
                  </a:xfrm>
                </p:grpSpPr>
                <p:grpSp>
                  <p:nvGrpSpPr>
                    <p:cNvPr id="8724" name="Google Shape;8724;p47"/>
                    <p:cNvGrpSpPr/>
                    <p:nvPr/>
                  </p:nvGrpSpPr>
                  <p:grpSpPr>
                    <a:xfrm>
                      <a:off x="73845" y="3561500"/>
                      <a:ext cx="278654" cy="1306700"/>
                      <a:chOff x="73845" y="3561500"/>
                      <a:chExt cx="278654" cy="1306700"/>
                    </a:xfrm>
                  </p:grpSpPr>
                  <p:grpSp>
                    <p:nvGrpSpPr>
                      <p:cNvPr id="8725" name="Google Shape;8725;p47"/>
                      <p:cNvGrpSpPr/>
                      <p:nvPr/>
                    </p:nvGrpSpPr>
                    <p:grpSpPr>
                      <a:xfrm>
                        <a:off x="179620" y="39543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8726" name="Google Shape;8726;p47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8727" name="Google Shape;8727;p47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8728" name="Google Shape;8728;p47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</p:grpSp>
                  <p:grpSp>
                    <p:nvGrpSpPr>
                      <p:cNvPr id="8729" name="Google Shape;8729;p47"/>
                      <p:cNvGrpSpPr/>
                      <p:nvPr/>
                    </p:nvGrpSpPr>
                    <p:grpSpPr>
                      <a:xfrm>
                        <a:off x="116495" y="43471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8730" name="Google Shape;8730;p47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8731" name="Google Shape;8731;p47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8732" name="Google Shape;8732;p47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</p:grpSp>
                  <p:grpSp>
                    <p:nvGrpSpPr>
                      <p:cNvPr id="8733" name="Google Shape;8733;p47"/>
                      <p:cNvGrpSpPr/>
                      <p:nvPr/>
                    </p:nvGrpSpPr>
                    <p:grpSpPr>
                      <a:xfrm>
                        <a:off x="213170" y="47399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8734" name="Google Shape;8734;p47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8735" name="Google Shape;8735;p47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8736" name="Google Shape;8736;p47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</p:grpSp>
                  <p:grpSp>
                    <p:nvGrpSpPr>
                      <p:cNvPr id="8737" name="Google Shape;8737;p47"/>
                      <p:cNvGrpSpPr/>
                      <p:nvPr/>
                    </p:nvGrpSpPr>
                    <p:grpSpPr>
                      <a:xfrm>
                        <a:off x="73845" y="35615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8738" name="Google Shape;8738;p47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8739" name="Google Shape;8739;p47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8740" name="Google Shape;8740;p47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</p:grpSp>
                </p:grpSp>
                <p:grpSp>
                  <p:nvGrpSpPr>
                    <p:cNvPr id="8741" name="Google Shape;8741;p47"/>
                    <p:cNvGrpSpPr/>
                    <p:nvPr/>
                  </p:nvGrpSpPr>
                  <p:grpSpPr>
                    <a:xfrm>
                      <a:off x="81020" y="5094550"/>
                      <a:ext cx="278654" cy="1306700"/>
                      <a:chOff x="73845" y="3561500"/>
                      <a:chExt cx="278654" cy="1306700"/>
                    </a:xfrm>
                  </p:grpSpPr>
                  <p:grpSp>
                    <p:nvGrpSpPr>
                      <p:cNvPr id="8742" name="Google Shape;8742;p47"/>
                      <p:cNvGrpSpPr/>
                      <p:nvPr/>
                    </p:nvGrpSpPr>
                    <p:grpSpPr>
                      <a:xfrm>
                        <a:off x="179620" y="39543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8743" name="Google Shape;8743;p47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8744" name="Google Shape;8744;p47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8745" name="Google Shape;8745;p47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</p:grpSp>
                  <p:grpSp>
                    <p:nvGrpSpPr>
                      <p:cNvPr id="8746" name="Google Shape;8746;p47"/>
                      <p:cNvGrpSpPr/>
                      <p:nvPr/>
                    </p:nvGrpSpPr>
                    <p:grpSpPr>
                      <a:xfrm>
                        <a:off x="116495" y="43471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8747" name="Google Shape;8747;p47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8748" name="Google Shape;8748;p47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8749" name="Google Shape;8749;p47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</p:grpSp>
                  <p:grpSp>
                    <p:nvGrpSpPr>
                      <p:cNvPr id="8750" name="Google Shape;8750;p47"/>
                      <p:cNvGrpSpPr/>
                      <p:nvPr/>
                    </p:nvGrpSpPr>
                    <p:grpSpPr>
                      <a:xfrm>
                        <a:off x="213170" y="47399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8751" name="Google Shape;8751;p47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8752" name="Google Shape;8752;p47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8753" name="Google Shape;8753;p47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</p:grpSp>
                  <p:grpSp>
                    <p:nvGrpSpPr>
                      <p:cNvPr id="8754" name="Google Shape;8754;p47"/>
                      <p:cNvGrpSpPr/>
                      <p:nvPr/>
                    </p:nvGrpSpPr>
                    <p:grpSpPr>
                      <a:xfrm>
                        <a:off x="73845" y="35615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8755" name="Google Shape;8755;p47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8756" name="Google Shape;8756;p47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8757" name="Google Shape;8757;p47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</p:grpSp>
                </p:grpSp>
              </p:grpSp>
              <p:grpSp>
                <p:nvGrpSpPr>
                  <p:cNvPr id="8758" name="Google Shape;8758;p47"/>
                  <p:cNvGrpSpPr/>
                  <p:nvPr/>
                </p:nvGrpSpPr>
                <p:grpSpPr>
                  <a:xfrm>
                    <a:off x="73845" y="1524775"/>
                    <a:ext cx="285829" cy="2839750"/>
                    <a:chOff x="73845" y="3561500"/>
                    <a:chExt cx="285829" cy="2839750"/>
                  </a:xfrm>
                </p:grpSpPr>
                <p:grpSp>
                  <p:nvGrpSpPr>
                    <p:cNvPr id="8759" name="Google Shape;8759;p47"/>
                    <p:cNvGrpSpPr/>
                    <p:nvPr/>
                  </p:nvGrpSpPr>
                  <p:grpSpPr>
                    <a:xfrm>
                      <a:off x="73845" y="3561500"/>
                      <a:ext cx="278654" cy="1306700"/>
                      <a:chOff x="73845" y="3561500"/>
                      <a:chExt cx="278654" cy="1306700"/>
                    </a:xfrm>
                  </p:grpSpPr>
                  <p:grpSp>
                    <p:nvGrpSpPr>
                      <p:cNvPr id="8760" name="Google Shape;8760;p47"/>
                      <p:cNvGrpSpPr/>
                      <p:nvPr/>
                    </p:nvGrpSpPr>
                    <p:grpSpPr>
                      <a:xfrm>
                        <a:off x="179620" y="39543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8761" name="Google Shape;8761;p47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8762" name="Google Shape;8762;p47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8763" name="Google Shape;8763;p47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</p:grpSp>
                  <p:grpSp>
                    <p:nvGrpSpPr>
                      <p:cNvPr id="8764" name="Google Shape;8764;p47"/>
                      <p:cNvGrpSpPr/>
                      <p:nvPr/>
                    </p:nvGrpSpPr>
                    <p:grpSpPr>
                      <a:xfrm>
                        <a:off x="116495" y="43471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8765" name="Google Shape;8765;p47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8766" name="Google Shape;8766;p47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8767" name="Google Shape;8767;p47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</p:grpSp>
                  <p:grpSp>
                    <p:nvGrpSpPr>
                      <p:cNvPr id="8768" name="Google Shape;8768;p47"/>
                      <p:cNvGrpSpPr/>
                      <p:nvPr/>
                    </p:nvGrpSpPr>
                    <p:grpSpPr>
                      <a:xfrm>
                        <a:off x="213170" y="47399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8769" name="Google Shape;8769;p47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8770" name="Google Shape;8770;p47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8771" name="Google Shape;8771;p47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</p:grpSp>
                  <p:grpSp>
                    <p:nvGrpSpPr>
                      <p:cNvPr id="8772" name="Google Shape;8772;p47"/>
                      <p:cNvGrpSpPr/>
                      <p:nvPr/>
                    </p:nvGrpSpPr>
                    <p:grpSpPr>
                      <a:xfrm>
                        <a:off x="73845" y="35615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8773" name="Google Shape;8773;p47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8774" name="Google Shape;8774;p47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8775" name="Google Shape;8775;p47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</p:grpSp>
                </p:grpSp>
                <p:grpSp>
                  <p:nvGrpSpPr>
                    <p:cNvPr id="8776" name="Google Shape;8776;p47"/>
                    <p:cNvGrpSpPr/>
                    <p:nvPr/>
                  </p:nvGrpSpPr>
                  <p:grpSpPr>
                    <a:xfrm>
                      <a:off x="81020" y="5094550"/>
                      <a:ext cx="278654" cy="1306700"/>
                      <a:chOff x="73845" y="3561500"/>
                      <a:chExt cx="278654" cy="1306700"/>
                    </a:xfrm>
                  </p:grpSpPr>
                  <p:grpSp>
                    <p:nvGrpSpPr>
                      <p:cNvPr id="8777" name="Google Shape;8777;p47"/>
                      <p:cNvGrpSpPr/>
                      <p:nvPr/>
                    </p:nvGrpSpPr>
                    <p:grpSpPr>
                      <a:xfrm>
                        <a:off x="179620" y="39543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8778" name="Google Shape;8778;p47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8779" name="Google Shape;8779;p47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8780" name="Google Shape;8780;p47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</p:grpSp>
                  <p:grpSp>
                    <p:nvGrpSpPr>
                      <p:cNvPr id="8781" name="Google Shape;8781;p47"/>
                      <p:cNvGrpSpPr/>
                      <p:nvPr/>
                    </p:nvGrpSpPr>
                    <p:grpSpPr>
                      <a:xfrm>
                        <a:off x="116495" y="43471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8782" name="Google Shape;8782;p47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8783" name="Google Shape;8783;p47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8784" name="Google Shape;8784;p47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</p:grpSp>
                  <p:grpSp>
                    <p:nvGrpSpPr>
                      <p:cNvPr id="8785" name="Google Shape;8785;p47"/>
                      <p:cNvGrpSpPr/>
                      <p:nvPr/>
                    </p:nvGrpSpPr>
                    <p:grpSpPr>
                      <a:xfrm>
                        <a:off x="213170" y="47399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8786" name="Google Shape;8786;p47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8787" name="Google Shape;8787;p47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8788" name="Google Shape;8788;p47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</p:grpSp>
                  <p:grpSp>
                    <p:nvGrpSpPr>
                      <p:cNvPr id="8789" name="Google Shape;8789;p47"/>
                      <p:cNvGrpSpPr/>
                      <p:nvPr/>
                    </p:nvGrpSpPr>
                    <p:grpSpPr>
                      <a:xfrm>
                        <a:off x="73845" y="35615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8790" name="Google Shape;8790;p47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8791" name="Google Shape;8791;p47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8792" name="Google Shape;8792;p47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</p:grpSp>
                </p:grpSp>
              </p:grpSp>
              <p:grpSp>
                <p:nvGrpSpPr>
                  <p:cNvPr id="8793" name="Google Shape;8793;p47"/>
                  <p:cNvGrpSpPr/>
                  <p:nvPr/>
                </p:nvGrpSpPr>
                <p:grpSpPr>
                  <a:xfrm>
                    <a:off x="81020" y="36500"/>
                    <a:ext cx="278654" cy="1306700"/>
                    <a:chOff x="73845" y="3561500"/>
                    <a:chExt cx="278654" cy="1306700"/>
                  </a:xfrm>
                </p:grpSpPr>
                <p:grpSp>
                  <p:nvGrpSpPr>
                    <p:cNvPr id="8794" name="Google Shape;8794;p47"/>
                    <p:cNvGrpSpPr/>
                    <p:nvPr/>
                  </p:nvGrpSpPr>
                  <p:grpSpPr>
                    <a:xfrm>
                      <a:off x="179620" y="39543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8795" name="Google Shape;8795;p47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8796" name="Google Shape;8796;p47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8797" name="Google Shape;8797;p47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</p:grpSp>
                <p:grpSp>
                  <p:nvGrpSpPr>
                    <p:cNvPr id="8798" name="Google Shape;8798;p47"/>
                    <p:cNvGrpSpPr/>
                    <p:nvPr/>
                  </p:nvGrpSpPr>
                  <p:grpSpPr>
                    <a:xfrm>
                      <a:off x="116495" y="43471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8799" name="Google Shape;8799;p47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8800" name="Google Shape;8800;p47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8801" name="Google Shape;8801;p47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</p:grpSp>
                <p:grpSp>
                  <p:nvGrpSpPr>
                    <p:cNvPr id="8802" name="Google Shape;8802;p47"/>
                    <p:cNvGrpSpPr/>
                    <p:nvPr/>
                  </p:nvGrpSpPr>
                  <p:grpSpPr>
                    <a:xfrm>
                      <a:off x="213170" y="47399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8803" name="Google Shape;8803;p47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8804" name="Google Shape;8804;p47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8805" name="Google Shape;8805;p47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</p:grpSp>
                <p:grpSp>
                  <p:nvGrpSpPr>
                    <p:cNvPr id="8806" name="Google Shape;8806;p47"/>
                    <p:cNvGrpSpPr/>
                    <p:nvPr/>
                  </p:nvGrpSpPr>
                  <p:grpSpPr>
                    <a:xfrm>
                      <a:off x="73845" y="35615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8807" name="Google Shape;8807;p47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8808" name="Google Shape;8808;p47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8809" name="Google Shape;8809;p47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</p:grpSp>
              </p:grpSp>
            </p:grpSp>
          </p:grpSp>
          <p:grpSp>
            <p:nvGrpSpPr>
              <p:cNvPr id="8810" name="Google Shape;8810;p47"/>
              <p:cNvGrpSpPr/>
              <p:nvPr/>
            </p:nvGrpSpPr>
            <p:grpSpPr>
              <a:xfrm rot="5400000">
                <a:off x="9702783" y="-38502"/>
                <a:ext cx="236004" cy="521100"/>
                <a:chOff x="116495" y="4347100"/>
                <a:chExt cx="236004" cy="521100"/>
              </a:xfrm>
            </p:grpSpPr>
            <p:grpSp>
              <p:nvGrpSpPr>
                <p:cNvPr id="8811" name="Google Shape;8811;p47"/>
                <p:cNvGrpSpPr/>
                <p:nvPr/>
              </p:nvGrpSpPr>
              <p:grpSpPr>
                <a:xfrm>
                  <a:off x="116495" y="4347100"/>
                  <a:ext cx="139329" cy="128300"/>
                  <a:chOff x="732600" y="1890325"/>
                  <a:chExt cx="138100" cy="128300"/>
                </a:xfrm>
              </p:grpSpPr>
              <p:sp>
                <p:nvSpPr>
                  <p:cNvPr id="8812" name="Google Shape;8812;p47"/>
                  <p:cNvSpPr/>
                  <p:nvPr/>
                </p:nvSpPr>
                <p:spPr>
                  <a:xfrm>
                    <a:off x="732600" y="1890325"/>
                    <a:ext cx="138100" cy="127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24" h="5101" extrusionOk="0">
                        <a:moveTo>
                          <a:pt x="1431" y="1"/>
                        </a:moveTo>
                        <a:cubicBezTo>
                          <a:pt x="1188" y="1"/>
                          <a:pt x="1025" y="229"/>
                          <a:pt x="1105" y="548"/>
                        </a:cubicBezTo>
                        <a:lnTo>
                          <a:pt x="1368" y="1916"/>
                        </a:lnTo>
                        <a:lnTo>
                          <a:pt x="263" y="2758"/>
                        </a:lnTo>
                        <a:cubicBezTo>
                          <a:pt x="0" y="2968"/>
                          <a:pt x="158" y="3389"/>
                          <a:pt x="474" y="3442"/>
                        </a:cubicBezTo>
                        <a:lnTo>
                          <a:pt x="1842" y="3547"/>
                        </a:lnTo>
                        <a:lnTo>
                          <a:pt x="2315" y="4862"/>
                        </a:lnTo>
                        <a:cubicBezTo>
                          <a:pt x="2372" y="5004"/>
                          <a:pt x="2537" y="5100"/>
                          <a:pt x="2701" y="5100"/>
                        </a:cubicBezTo>
                        <a:cubicBezTo>
                          <a:pt x="2840" y="5100"/>
                          <a:pt x="2979" y="5031"/>
                          <a:pt x="3052" y="4862"/>
                        </a:cubicBezTo>
                        <a:lnTo>
                          <a:pt x="3630" y="3652"/>
                        </a:lnTo>
                        <a:lnTo>
                          <a:pt x="4998" y="3547"/>
                        </a:lnTo>
                        <a:cubicBezTo>
                          <a:pt x="5314" y="3547"/>
                          <a:pt x="5524" y="3126"/>
                          <a:pt x="5261" y="2916"/>
                        </a:cubicBezTo>
                        <a:lnTo>
                          <a:pt x="4209" y="1969"/>
                        </a:lnTo>
                        <a:lnTo>
                          <a:pt x="4630" y="601"/>
                        </a:lnTo>
                        <a:cubicBezTo>
                          <a:pt x="4716" y="343"/>
                          <a:pt x="4486" y="86"/>
                          <a:pt x="4255" y="86"/>
                        </a:cubicBezTo>
                        <a:cubicBezTo>
                          <a:pt x="4204" y="86"/>
                          <a:pt x="4152" y="99"/>
                          <a:pt x="4104" y="128"/>
                        </a:cubicBezTo>
                        <a:lnTo>
                          <a:pt x="2841" y="864"/>
                        </a:lnTo>
                        <a:lnTo>
                          <a:pt x="1684" y="75"/>
                        </a:lnTo>
                        <a:cubicBezTo>
                          <a:pt x="1595" y="24"/>
                          <a:pt x="1509" y="1"/>
                          <a:pt x="1431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8813" name="Google Shape;8813;p47"/>
                  <p:cNvSpPr/>
                  <p:nvPr/>
                </p:nvSpPr>
                <p:spPr>
                  <a:xfrm>
                    <a:off x="802300" y="1893750"/>
                    <a:ext cx="42100" cy="23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4" h="938" extrusionOk="0">
                        <a:moveTo>
                          <a:pt x="1447" y="1"/>
                        </a:moveTo>
                        <a:cubicBezTo>
                          <a:pt x="1377" y="1"/>
                          <a:pt x="1299" y="30"/>
                          <a:pt x="1210" y="96"/>
                        </a:cubicBezTo>
                        <a:lnTo>
                          <a:pt x="1" y="780"/>
                        </a:lnTo>
                        <a:lnTo>
                          <a:pt x="316" y="938"/>
                        </a:lnTo>
                        <a:lnTo>
                          <a:pt x="1684" y="148"/>
                        </a:lnTo>
                        <a:cubicBezTo>
                          <a:pt x="1623" y="57"/>
                          <a:pt x="1544" y="1"/>
                          <a:pt x="1447" y="1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5978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8814" name="Google Shape;8814;p47"/>
                  <p:cNvSpPr/>
                  <p:nvPr/>
                </p:nvSpPr>
                <p:spPr>
                  <a:xfrm>
                    <a:off x="732600" y="1892325"/>
                    <a:ext cx="74975" cy="126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99" h="5052" extrusionOk="0">
                        <a:moveTo>
                          <a:pt x="1559" y="0"/>
                        </a:moveTo>
                        <a:cubicBezTo>
                          <a:pt x="1320" y="0"/>
                          <a:pt x="1063" y="218"/>
                          <a:pt x="1105" y="468"/>
                        </a:cubicBezTo>
                        <a:lnTo>
                          <a:pt x="1368" y="1836"/>
                        </a:lnTo>
                        <a:lnTo>
                          <a:pt x="263" y="2678"/>
                        </a:lnTo>
                        <a:cubicBezTo>
                          <a:pt x="0" y="2888"/>
                          <a:pt x="158" y="3362"/>
                          <a:pt x="474" y="3362"/>
                        </a:cubicBezTo>
                        <a:lnTo>
                          <a:pt x="1842" y="3467"/>
                        </a:lnTo>
                        <a:lnTo>
                          <a:pt x="2315" y="4782"/>
                        </a:lnTo>
                        <a:cubicBezTo>
                          <a:pt x="2415" y="4949"/>
                          <a:pt x="2578" y="5052"/>
                          <a:pt x="2738" y="5052"/>
                        </a:cubicBezTo>
                        <a:cubicBezTo>
                          <a:pt x="2830" y="5052"/>
                          <a:pt x="2922" y="5017"/>
                          <a:pt x="2999" y="4940"/>
                        </a:cubicBezTo>
                        <a:cubicBezTo>
                          <a:pt x="2894" y="4887"/>
                          <a:pt x="2841" y="4887"/>
                          <a:pt x="2841" y="4782"/>
                        </a:cubicBezTo>
                        <a:lnTo>
                          <a:pt x="2368" y="3467"/>
                        </a:lnTo>
                        <a:lnTo>
                          <a:pt x="1000" y="3362"/>
                        </a:lnTo>
                        <a:cubicBezTo>
                          <a:pt x="684" y="3309"/>
                          <a:pt x="527" y="2888"/>
                          <a:pt x="790" y="2678"/>
                        </a:cubicBezTo>
                        <a:lnTo>
                          <a:pt x="1894" y="1836"/>
                        </a:lnTo>
                        <a:lnTo>
                          <a:pt x="1631" y="468"/>
                        </a:lnTo>
                        <a:cubicBezTo>
                          <a:pt x="1631" y="311"/>
                          <a:pt x="1631" y="205"/>
                          <a:pt x="1789" y="153"/>
                        </a:cubicBezTo>
                        <a:lnTo>
                          <a:pt x="1736" y="48"/>
                        </a:lnTo>
                        <a:cubicBezTo>
                          <a:pt x="1682" y="15"/>
                          <a:pt x="1621" y="0"/>
                          <a:pt x="1559" y="0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5978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8815" name="Google Shape;8815;p47"/>
                <p:cNvGrpSpPr/>
                <p:nvPr/>
              </p:nvGrpSpPr>
              <p:grpSpPr>
                <a:xfrm>
                  <a:off x="213170" y="4739900"/>
                  <a:ext cx="139329" cy="128300"/>
                  <a:chOff x="732600" y="1890325"/>
                  <a:chExt cx="138100" cy="128300"/>
                </a:xfrm>
              </p:grpSpPr>
              <p:sp>
                <p:nvSpPr>
                  <p:cNvPr id="8816" name="Google Shape;8816;p47"/>
                  <p:cNvSpPr/>
                  <p:nvPr/>
                </p:nvSpPr>
                <p:spPr>
                  <a:xfrm>
                    <a:off x="732600" y="1890325"/>
                    <a:ext cx="138100" cy="127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24" h="5101" extrusionOk="0">
                        <a:moveTo>
                          <a:pt x="1431" y="1"/>
                        </a:moveTo>
                        <a:cubicBezTo>
                          <a:pt x="1188" y="1"/>
                          <a:pt x="1025" y="229"/>
                          <a:pt x="1105" y="548"/>
                        </a:cubicBezTo>
                        <a:lnTo>
                          <a:pt x="1368" y="1916"/>
                        </a:lnTo>
                        <a:lnTo>
                          <a:pt x="263" y="2758"/>
                        </a:lnTo>
                        <a:cubicBezTo>
                          <a:pt x="0" y="2968"/>
                          <a:pt x="158" y="3389"/>
                          <a:pt x="474" y="3442"/>
                        </a:cubicBezTo>
                        <a:lnTo>
                          <a:pt x="1842" y="3547"/>
                        </a:lnTo>
                        <a:lnTo>
                          <a:pt x="2315" y="4862"/>
                        </a:lnTo>
                        <a:cubicBezTo>
                          <a:pt x="2372" y="5004"/>
                          <a:pt x="2537" y="5100"/>
                          <a:pt x="2701" y="5100"/>
                        </a:cubicBezTo>
                        <a:cubicBezTo>
                          <a:pt x="2840" y="5100"/>
                          <a:pt x="2979" y="5031"/>
                          <a:pt x="3052" y="4862"/>
                        </a:cubicBezTo>
                        <a:lnTo>
                          <a:pt x="3630" y="3652"/>
                        </a:lnTo>
                        <a:lnTo>
                          <a:pt x="4998" y="3547"/>
                        </a:lnTo>
                        <a:cubicBezTo>
                          <a:pt x="5314" y="3547"/>
                          <a:pt x="5524" y="3126"/>
                          <a:pt x="5261" y="2916"/>
                        </a:cubicBezTo>
                        <a:lnTo>
                          <a:pt x="4209" y="1969"/>
                        </a:lnTo>
                        <a:lnTo>
                          <a:pt x="4630" y="601"/>
                        </a:lnTo>
                        <a:cubicBezTo>
                          <a:pt x="4716" y="343"/>
                          <a:pt x="4486" y="86"/>
                          <a:pt x="4255" y="86"/>
                        </a:cubicBezTo>
                        <a:cubicBezTo>
                          <a:pt x="4204" y="86"/>
                          <a:pt x="4152" y="99"/>
                          <a:pt x="4104" y="128"/>
                        </a:cubicBezTo>
                        <a:lnTo>
                          <a:pt x="2841" y="864"/>
                        </a:lnTo>
                        <a:lnTo>
                          <a:pt x="1684" y="75"/>
                        </a:lnTo>
                        <a:cubicBezTo>
                          <a:pt x="1595" y="24"/>
                          <a:pt x="1509" y="1"/>
                          <a:pt x="1431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8817" name="Google Shape;8817;p47"/>
                  <p:cNvSpPr/>
                  <p:nvPr/>
                </p:nvSpPr>
                <p:spPr>
                  <a:xfrm>
                    <a:off x="802300" y="1893750"/>
                    <a:ext cx="42100" cy="23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4" h="938" extrusionOk="0">
                        <a:moveTo>
                          <a:pt x="1447" y="1"/>
                        </a:moveTo>
                        <a:cubicBezTo>
                          <a:pt x="1377" y="1"/>
                          <a:pt x="1299" y="30"/>
                          <a:pt x="1210" y="96"/>
                        </a:cubicBezTo>
                        <a:lnTo>
                          <a:pt x="1" y="780"/>
                        </a:lnTo>
                        <a:lnTo>
                          <a:pt x="316" y="938"/>
                        </a:lnTo>
                        <a:lnTo>
                          <a:pt x="1684" y="148"/>
                        </a:lnTo>
                        <a:cubicBezTo>
                          <a:pt x="1623" y="57"/>
                          <a:pt x="1544" y="1"/>
                          <a:pt x="1447" y="1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5978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8818" name="Google Shape;8818;p47"/>
                  <p:cNvSpPr/>
                  <p:nvPr/>
                </p:nvSpPr>
                <p:spPr>
                  <a:xfrm>
                    <a:off x="732600" y="1892325"/>
                    <a:ext cx="74975" cy="126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99" h="5052" extrusionOk="0">
                        <a:moveTo>
                          <a:pt x="1559" y="0"/>
                        </a:moveTo>
                        <a:cubicBezTo>
                          <a:pt x="1320" y="0"/>
                          <a:pt x="1063" y="218"/>
                          <a:pt x="1105" y="468"/>
                        </a:cubicBezTo>
                        <a:lnTo>
                          <a:pt x="1368" y="1836"/>
                        </a:lnTo>
                        <a:lnTo>
                          <a:pt x="263" y="2678"/>
                        </a:lnTo>
                        <a:cubicBezTo>
                          <a:pt x="0" y="2888"/>
                          <a:pt x="158" y="3362"/>
                          <a:pt x="474" y="3362"/>
                        </a:cubicBezTo>
                        <a:lnTo>
                          <a:pt x="1842" y="3467"/>
                        </a:lnTo>
                        <a:lnTo>
                          <a:pt x="2315" y="4782"/>
                        </a:lnTo>
                        <a:cubicBezTo>
                          <a:pt x="2415" y="4949"/>
                          <a:pt x="2578" y="5052"/>
                          <a:pt x="2738" y="5052"/>
                        </a:cubicBezTo>
                        <a:cubicBezTo>
                          <a:pt x="2830" y="5052"/>
                          <a:pt x="2922" y="5017"/>
                          <a:pt x="2999" y="4940"/>
                        </a:cubicBezTo>
                        <a:cubicBezTo>
                          <a:pt x="2894" y="4887"/>
                          <a:pt x="2841" y="4887"/>
                          <a:pt x="2841" y="4782"/>
                        </a:cubicBezTo>
                        <a:lnTo>
                          <a:pt x="2368" y="3467"/>
                        </a:lnTo>
                        <a:lnTo>
                          <a:pt x="1000" y="3362"/>
                        </a:lnTo>
                        <a:cubicBezTo>
                          <a:pt x="684" y="3309"/>
                          <a:pt x="527" y="2888"/>
                          <a:pt x="790" y="2678"/>
                        </a:cubicBezTo>
                        <a:lnTo>
                          <a:pt x="1894" y="1836"/>
                        </a:lnTo>
                        <a:lnTo>
                          <a:pt x="1631" y="468"/>
                        </a:lnTo>
                        <a:cubicBezTo>
                          <a:pt x="1631" y="311"/>
                          <a:pt x="1631" y="205"/>
                          <a:pt x="1789" y="153"/>
                        </a:cubicBezTo>
                        <a:lnTo>
                          <a:pt x="1736" y="48"/>
                        </a:lnTo>
                        <a:cubicBezTo>
                          <a:pt x="1682" y="15"/>
                          <a:pt x="1621" y="0"/>
                          <a:pt x="1559" y="0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5978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</p:grpSp>
          </p:grpSp>
        </p:grpSp>
        <p:grpSp>
          <p:nvGrpSpPr>
            <p:cNvPr id="8819" name="Google Shape;8819;p47"/>
            <p:cNvGrpSpPr/>
            <p:nvPr/>
          </p:nvGrpSpPr>
          <p:grpSpPr>
            <a:xfrm>
              <a:off x="471460" y="61396"/>
              <a:ext cx="9609875" cy="285829"/>
              <a:chOff x="471460" y="61396"/>
              <a:chExt cx="9609875" cy="285829"/>
            </a:xfrm>
          </p:grpSpPr>
          <p:grpSp>
            <p:nvGrpSpPr>
              <p:cNvPr id="8820" name="Google Shape;8820;p47"/>
              <p:cNvGrpSpPr/>
              <p:nvPr/>
            </p:nvGrpSpPr>
            <p:grpSpPr>
              <a:xfrm>
                <a:off x="471460" y="61396"/>
                <a:ext cx="8862425" cy="285829"/>
                <a:chOff x="395260" y="61396"/>
                <a:chExt cx="8862425" cy="285829"/>
              </a:xfrm>
            </p:grpSpPr>
            <p:grpSp>
              <p:nvGrpSpPr>
                <p:cNvPr id="8821" name="Google Shape;8821;p47"/>
                <p:cNvGrpSpPr/>
                <p:nvPr/>
              </p:nvGrpSpPr>
              <p:grpSpPr>
                <a:xfrm rot="5400000">
                  <a:off x="8465008" y="-445452"/>
                  <a:ext cx="278654" cy="1306700"/>
                  <a:chOff x="73845" y="3561500"/>
                  <a:chExt cx="278654" cy="1306700"/>
                </a:xfrm>
              </p:grpSpPr>
              <p:grpSp>
                <p:nvGrpSpPr>
                  <p:cNvPr id="8822" name="Google Shape;8822;p47"/>
                  <p:cNvGrpSpPr/>
                  <p:nvPr/>
                </p:nvGrpSpPr>
                <p:grpSpPr>
                  <a:xfrm>
                    <a:off x="179620" y="39543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8823" name="Google Shape;8823;p47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8824" name="Google Shape;8824;p47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8825" name="Google Shape;8825;p47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8826" name="Google Shape;8826;p47"/>
                  <p:cNvGrpSpPr/>
                  <p:nvPr/>
                </p:nvGrpSpPr>
                <p:grpSpPr>
                  <a:xfrm>
                    <a:off x="116495" y="43471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8827" name="Google Shape;8827;p47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8828" name="Google Shape;8828;p47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8829" name="Google Shape;8829;p47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8830" name="Google Shape;8830;p47"/>
                  <p:cNvGrpSpPr/>
                  <p:nvPr/>
                </p:nvGrpSpPr>
                <p:grpSpPr>
                  <a:xfrm>
                    <a:off x="213170" y="47399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8831" name="Google Shape;8831;p47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8832" name="Google Shape;8832;p47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8833" name="Google Shape;8833;p47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8834" name="Google Shape;8834;p47"/>
                  <p:cNvGrpSpPr/>
                  <p:nvPr/>
                </p:nvGrpSpPr>
                <p:grpSpPr>
                  <a:xfrm>
                    <a:off x="73845" y="35615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8835" name="Google Shape;8835;p47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8836" name="Google Shape;8836;p47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8837" name="Google Shape;8837;p47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</p:grpSp>
            </p:grpSp>
            <p:grpSp>
              <p:nvGrpSpPr>
                <p:cNvPr id="8838" name="Google Shape;8838;p47"/>
                <p:cNvGrpSpPr/>
                <p:nvPr/>
              </p:nvGrpSpPr>
              <p:grpSpPr>
                <a:xfrm rot="5400000">
                  <a:off x="3923120" y="-3466465"/>
                  <a:ext cx="285829" cy="7341550"/>
                  <a:chOff x="73845" y="36500"/>
                  <a:chExt cx="285829" cy="7341550"/>
                </a:xfrm>
              </p:grpSpPr>
              <p:grpSp>
                <p:nvGrpSpPr>
                  <p:cNvPr id="8839" name="Google Shape;8839;p47"/>
                  <p:cNvGrpSpPr/>
                  <p:nvPr/>
                </p:nvGrpSpPr>
                <p:grpSpPr>
                  <a:xfrm>
                    <a:off x="73845" y="4538300"/>
                    <a:ext cx="285829" cy="2839750"/>
                    <a:chOff x="73845" y="3561500"/>
                    <a:chExt cx="285829" cy="2839750"/>
                  </a:xfrm>
                </p:grpSpPr>
                <p:grpSp>
                  <p:nvGrpSpPr>
                    <p:cNvPr id="8840" name="Google Shape;8840;p47"/>
                    <p:cNvGrpSpPr/>
                    <p:nvPr/>
                  </p:nvGrpSpPr>
                  <p:grpSpPr>
                    <a:xfrm>
                      <a:off x="73845" y="3561500"/>
                      <a:ext cx="278654" cy="1306700"/>
                      <a:chOff x="73845" y="3561500"/>
                      <a:chExt cx="278654" cy="1306700"/>
                    </a:xfrm>
                  </p:grpSpPr>
                  <p:grpSp>
                    <p:nvGrpSpPr>
                      <p:cNvPr id="8841" name="Google Shape;8841;p47"/>
                      <p:cNvGrpSpPr/>
                      <p:nvPr/>
                    </p:nvGrpSpPr>
                    <p:grpSpPr>
                      <a:xfrm>
                        <a:off x="179620" y="39543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8842" name="Google Shape;8842;p47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8843" name="Google Shape;8843;p47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8844" name="Google Shape;8844;p47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</p:grpSp>
                  <p:grpSp>
                    <p:nvGrpSpPr>
                      <p:cNvPr id="8845" name="Google Shape;8845;p47"/>
                      <p:cNvGrpSpPr/>
                      <p:nvPr/>
                    </p:nvGrpSpPr>
                    <p:grpSpPr>
                      <a:xfrm>
                        <a:off x="116495" y="43471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8846" name="Google Shape;8846;p47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8847" name="Google Shape;8847;p47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8848" name="Google Shape;8848;p47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</p:grpSp>
                  <p:grpSp>
                    <p:nvGrpSpPr>
                      <p:cNvPr id="8849" name="Google Shape;8849;p47"/>
                      <p:cNvGrpSpPr/>
                      <p:nvPr/>
                    </p:nvGrpSpPr>
                    <p:grpSpPr>
                      <a:xfrm>
                        <a:off x="213170" y="47399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8850" name="Google Shape;8850;p47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8851" name="Google Shape;8851;p47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8852" name="Google Shape;8852;p47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</p:grpSp>
                  <p:grpSp>
                    <p:nvGrpSpPr>
                      <p:cNvPr id="8853" name="Google Shape;8853;p47"/>
                      <p:cNvGrpSpPr/>
                      <p:nvPr/>
                    </p:nvGrpSpPr>
                    <p:grpSpPr>
                      <a:xfrm>
                        <a:off x="73845" y="35615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8854" name="Google Shape;8854;p47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8855" name="Google Shape;8855;p47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8856" name="Google Shape;8856;p47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</p:grpSp>
                </p:grpSp>
                <p:grpSp>
                  <p:nvGrpSpPr>
                    <p:cNvPr id="8857" name="Google Shape;8857;p47"/>
                    <p:cNvGrpSpPr/>
                    <p:nvPr/>
                  </p:nvGrpSpPr>
                  <p:grpSpPr>
                    <a:xfrm>
                      <a:off x="81020" y="5094550"/>
                      <a:ext cx="278654" cy="1306700"/>
                      <a:chOff x="73845" y="3561500"/>
                      <a:chExt cx="278654" cy="1306700"/>
                    </a:xfrm>
                  </p:grpSpPr>
                  <p:grpSp>
                    <p:nvGrpSpPr>
                      <p:cNvPr id="8858" name="Google Shape;8858;p47"/>
                      <p:cNvGrpSpPr/>
                      <p:nvPr/>
                    </p:nvGrpSpPr>
                    <p:grpSpPr>
                      <a:xfrm>
                        <a:off x="179620" y="39543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8859" name="Google Shape;8859;p47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8860" name="Google Shape;8860;p47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8861" name="Google Shape;8861;p47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</p:grpSp>
                  <p:grpSp>
                    <p:nvGrpSpPr>
                      <p:cNvPr id="8862" name="Google Shape;8862;p47"/>
                      <p:cNvGrpSpPr/>
                      <p:nvPr/>
                    </p:nvGrpSpPr>
                    <p:grpSpPr>
                      <a:xfrm>
                        <a:off x="116495" y="43471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8863" name="Google Shape;8863;p47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8864" name="Google Shape;8864;p47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8865" name="Google Shape;8865;p47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</p:grpSp>
                  <p:grpSp>
                    <p:nvGrpSpPr>
                      <p:cNvPr id="8866" name="Google Shape;8866;p47"/>
                      <p:cNvGrpSpPr/>
                      <p:nvPr/>
                    </p:nvGrpSpPr>
                    <p:grpSpPr>
                      <a:xfrm>
                        <a:off x="213170" y="47399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8867" name="Google Shape;8867;p47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8868" name="Google Shape;8868;p47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8869" name="Google Shape;8869;p47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</p:grpSp>
                  <p:grpSp>
                    <p:nvGrpSpPr>
                      <p:cNvPr id="8870" name="Google Shape;8870;p47"/>
                      <p:cNvGrpSpPr/>
                      <p:nvPr/>
                    </p:nvGrpSpPr>
                    <p:grpSpPr>
                      <a:xfrm>
                        <a:off x="73845" y="35615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8871" name="Google Shape;8871;p47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8872" name="Google Shape;8872;p47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8873" name="Google Shape;8873;p47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</p:grpSp>
                </p:grpSp>
              </p:grpSp>
              <p:grpSp>
                <p:nvGrpSpPr>
                  <p:cNvPr id="8874" name="Google Shape;8874;p47"/>
                  <p:cNvGrpSpPr/>
                  <p:nvPr/>
                </p:nvGrpSpPr>
                <p:grpSpPr>
                  <a:xfrm>
                    <a:off x="73845" y="1524775"/>
                    <a:ext cx="285829" cy="2839750"/>
                    <a:chOff x="73845" y="3561500"/>
                    <a:chExt cx="285829" cy="2839750"/>
                  </a:xfrm>
                </p:grpSpPr>
                <p:grpSp>
                  <p:nvGrpSpPr>
                    <p:cNvPr id="8875" name="Google Shape;8875;p47"/>
                    <p:cNvGrpSpPr/>
                    <p:nvPr/>
                  </p:nvGrpSpPr>
                  <p:grpSpPr>
                    <a:xfrm>
                      <a:off x="73845" y="3561500"/>
                      <a:ext cx="278654" cy="1306700"/>
                      <a:chOff x="73845" y="3561500"/>
                      <a:chExt cx="278654" cy="1306700"/>
                    </a:xfrm>
                  </p:grpSpPr>
                  <p:grpSp>
                    <p:nvGrpSpPr>
                      <p:cNvPr id="8876" name="Google Shape;8876;p47"/>
                      <p:cNvGrpSpPr/>
                      <p:nvPr/>
                    </p:nvGrpSpPr>
                    <p:grpSpPr>
                      <a:xfrm>
                        <a:off x="179620" y="39543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8877" name="Google Shape;8877;p47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8878" name="Google Shape;8878;p47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8879" name="Google Shape;8879;p47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</p:grpSp>
                  <p:grpSp>
                    <p:nvGrpSpPr>
                      <p:cNvPr id="8880" name="Google Shape;8880;p47"/>
                      <p:cNvGrpSpPr/>
                      <p:nvPr/>
                    </p:nvGrpSpPr>
                    <p:grpSpPr>
                      <a:xfrm>
                        <a:off x="116495" y="43471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8881" name="Google Shape;8881;p47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8882" name="Google Shape;8882;p47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8883" name="Google Shape;8883;p47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</p:grpSp>
                  <p:grpSp>
                    <p:nvGrpSpPr>
                      <p:cNvPr id="8884" name="Google Shape;8884;p47"/>
                      <p:cNvGrpSpPr/>
                      <p:nvPr/>
                    </p:nvGrpSpPr>
                    <p:grpSpPr>
                      <a:xfrm>
                        <a:off x="213170" y="47399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8885" name="Google Shape;8885;p47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8886" name="Google Shape;8886;p47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8887" name="Google Shape;8887;p47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</p:grpSp>
                  <p:grpSp>
                    <p:nvGrpSpPr>
                      <p:cNvPr id="8888" name="Google Shape;8888;p47"/>
                      <p:cNvGrpSpPr/>
                      <p:nvPr/>
                    </p:nvGrpSpPr>
                    <p:grpSpPr>
                      <a:xfrm>
                        <a:off x="73845" y="35615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8889" name="Google Shape;8889;p47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8890" name="Google Shape;8890;p47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8891" name="Google Shape;8891;p47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</p:grpSp>
                </p:grpSp>
                <p:grpSp>
                  <p:nvGrpSpPr>
                    <p:cNvPr id="8892" name="Google Shape;8892;p47"/>
                    <p:cNvGrpSpPr/>
                    <p:nvPr/>
                  </p:nvGrpSpPr>
                  <p:grpSpPr>
                    <a:xfrm>
                      <a:off x="81020" y="5094550"/>
                      <a:ext cx="278654" cy="1306700"/>
                      <a:chOff x="73845" y="3561500"/>
                      <a:chExt cx="278654" cy="1306700"/>
                    </a:xfrm>
                  </p:grpSpPr>
                  <p:grpSp>
                    <p:nvGrpSpPr>
                      <p:cNvPr id="8893" name="Google Shape;8893;p47"/>
                      <p:cNvGrpSpPr/>
                      <p:nvPr/>
                    </p:nvGrpSpPr>
                    <p:grpSpPr>
                      <a:xfrm>
                        <a:off x="179620" y="39543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8894" name="Google Shape;8894;p47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8895" name="Google Shape;8895;p47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8896" name="Google Shape;8896;p47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</p:grpSp>
                  <p:grpSp>
                    <p:nvGrpSpPr>
                      <p:cNvPr id="8897" name="Google Shape;8897;p47"/>
                      <p:cNvGrpSpPr/>
                      <p:nvPr/>
                    </p:nvGrpSpPr>
                    <p:grpSpPr>
                      <a:xfrm>
                        <a:off x="116495" y="43471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8898" name="Google Shape;8898;p47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8899" name="Google Shape;8899;p47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8900" name="Google Shape;8900;p47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</p:grpSp>
                  <p:grpSp>
                    <p:nvGrpSpPr>
                      <p:cNvPr id="8901" name="Google Shape;8901;p47"/>
                      <p:cNvGrpSpPr/>
                      <p:nvPr/>
                    </p:nvGrpSpPr>
                    <p:grpSpPr>
                      <a:xfrm>
                        <a:off x="213170" y="47399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8902" name="Google Shape;8902;p47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8903" name="Google Shape;8903;p47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8904" name="Google Shape;8904;p47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</p:grpSp>
                  <p:grpSp>
                    <p:nvGrpSpPr>
                      <p:cNvPr id="8905" name="Google Shape;8905;p47"/>
                      <p:cNvGrpSpPr/>
                      <p:nvPr/>
                    </p:nvGrpSpPr>
                    <p:grpSpPr>
                      <a:xfrm>
                        <a:off x="73845" y="35615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8906" name="Google Shape;8906;p47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8907" name="Google Shape;8907;p47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8908" name="Google Shape;8908;p47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>
                            <a:buClr>
                              <a:srgbClr val="000000"/>
                            </a:buClr>
                            <a:buFont typeface="Arial"/>
                            <a:buNone/>
                          </a:pPr>
                          <a:endParaRPr sz="1400" kern="0">
                            <a:solidFill>
                              <a:srgbClr val="000000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</p:grpSp>
                </p:grpSp>
              </p:grpSp>
              <p:grpSp>
                <p:nvGrpSpPr>
                  <p:cNvPr id="8909" name="Google Shape;8909;p47"/>
                  <p:cNvGrpSpPr/>
                  <p:nvPr/>
                </p:nvGrpSpPr>
                <p:grpSpPr>
                  <a:xfrm>
                    <a:off x="81020" y="36500"/>
                    <a:ext cx="278654" cy="1306700"/>
                    <a:chOff x="73845" y="3561500"/>
                    <a:chExt cx="278654" cy="1306700"/>
                  </a:xfrm>
                </p:grpSpPr>
                <p:grpSp>
                  <p:nvGrpSpPr>
                    <p:cNvPr id="8910" name="Google Shape;8910;p47"/>
                    <p:cNvGrpSpPr/>
                    <p:nvPr/>
                  </p:nvGrpSpPr>
                  <p:grpSpPr>
                    <a:xfrm>
                      <a:off x="179620" y="39543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8911" name="Google Shape;8911;p47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8912" name="Google Shape;8912;p47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8913" name="Google Shape;8913;p47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</p:grpSp>
                <p:grpSp>
                  <p:nvGrpSpPr>
                    <p:cNvPr id="8914" name="Google Shape;8914;p47"/>
                    <p:cNvGrpSpPr/>
                    <p:nvPr/>
                  </p:nvGrpSpPr>
                  <p:grpSpPr>
                    <a:xfrm>
                      <a:off x="116495" y="43471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8915" name="Google Shape;8915;p47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8916" name="Google Shape;8916;p47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8917" name="Google Shape;8917;p47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</p:grpSp>
                <p:grpSp>
                  <p:nvGrpSpPr>
                    <p:cNvPr id="8918" name="Google Shape;8918;p47"/>
                    <p:cNvGrpSpPr/>
                    <p:nvPr/>
                  </p:nvGrpSpPr>
                  <p:grpSpPr>
                    <a:xfrm>
                      <a:off x="213170" y="47399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8919" name="Google Shape;8919;p47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8920" name="Google Shape;8920;p47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8921" name="Google Shape;8921;p47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</p:grpSp>
                <p:grpSp>
                  <p:nvGrpSpPr>
                    <p:cNvPr id="8922" name="Google Shape;8922;p47"/>
                    <p:cNvGrpSpPr/>
                    <p:nvPr/>
                  </p:nvGrpSpPr>
                  <p:grpSpPr>
                    <a:xfrm>
                      <a:off x="73845" y="35615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8923" name="Google Shape;8923;p47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8924" name="Google Shape;8924;p47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8925" name="Google Shape;8925;p47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endParaRPr sz="1400" kern="0">
                          <a:solidFill>
                            <a:srgbClr val="000000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</p:grpSp>
              </p:grpSp>
            </p:grpSp>
          </p:grpSp>
          <p:grpSp>
            <p:nvGrpSpPr>
              <p:cNvPr id="8926" name="Google Shape;8926;p47"/>
              <p:cNvGrpSpPr/>
              <p:nvPr/>
            </p:nvGrpSpPr>
            <p:grpSpPr>
              <a:xfrm rot="5400000">
                <a:off x="9702783" y="-38502"/>
                <a:ext cx="236004" cy="521100"/>
                <a:chOff x="116495" y="4347100"/>
                <a:chExt cx="236004" cy="521100"/>
              </a:xfrm>
            </p:grpSpPr>
            <p:grpSp>
              <p:nvGrpSpPr>
                <p:cNvPr id="8927" name="Google Shape;8927;p47"/>
                <p:cNvGrpSpPr/>
                <p:nvPr/>
              </p:nvGrpSpPr>
              <p:grpSpPr>
                <a:xfrm>
                  <a:off x="116495" y="4347100"/>
                  <a:ext cx="139329" cy="128300"/>
                  <a:chOff x="732600" y="1890325"/>
                  <a:chExt cx="138100" cy="128300"/>
                </a:xfrm>
              </p:grpSpPr>
              <p:sp>
                <p:nvSpPr>
                  <p:cNvPr id="8928" name="Google Shape;8928;p47"/>
                  <p:cNvSpPr/>
                  <p:nvPr/>
                </p:nvSpPr>
                <p:spPr>
                  <a:xfrm>
                    <a:off x="732600" y="1890325"/>
                    <a:ext cx="138100" cy="127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24" h="5101" extrusionOk="0">
                        <a:moveTo>
                          <a:pt x="1431" y="1"/>
                        </a:moveTo>
                        <a:cubicBezTo>
                          <a:pt x="1188" y="1"/>
                          <a:pt x="1025" y="229"/>
                          <a:pt x="1105" y="548"/>
                        </a:cubicBezTo>
                        <a:lnTo>
                          <a:pt x="1368" y="1916"/>
                        </a:lnTo>
                        <a:lnTo>
                          <a:pt x="263" y="2758"/>
                        </a:lnTo>
                        <a:cubicBezTo>
                          <a:pt x="0" y="2968"/>
                          <a:pt x="158" y="3389"/>
                          <a:pt x="474" y="3442"/>
                        </a:cubicBezTo>
                        <a:lnTo>
                          <a:pt x="1842" y="3547"/>
                        </a:lnTo>
                        <a:lnTo>
                          <a:pt x="2315" y="4862"/>
                        </a:lnTo>
                        <a:cubicBezTo>
                          <a:pt x="2372" y="5004"/>
                          <a:pt x="2537" y="5100"/>
                          <a:pt x="2701" y="5100"/>
                        </a:cubicBezTo>
                        <a:cubicBezTo>
                          <a:pt x="2840" y="5100"/>
                          <a:pt x="2979" y="5031"/>
                          <a:pt x="3052" y="4862"/>
                        </a:cubicBezTo>
                        <a:lnTo>
                          <a:pt x="3630" y="3652"/>
                        </a:lnTo>
                        <a:lnTo>
                          <a:pt x="4998" y="3547"/>
                        </a:lnTo>
                        <a:cubicBezTo>
                          <a:pt x="5314" y="3547"/>
                          <a:pt x="5524" y="3126"/>
                          <a:pt x="5261" y="2916"/>
                        </a:cubicBezTo>
                        <a:lnTo>
                          <a:pt x="4209" y="1969"/>
                        </a:lnTo>
                        <a:lnTo>
                          <a:pt x="4630" y="601"/>
                        </a:lnTo>
                        <a:cubicBezTo>
                          <a:pt x="4716" y="343"/>
                          <a:pt x="4486" y="86"/>
                          <a:pt x="4255" y="86"/>
                        </a:cubicBezTo>
                        <a:cubicBezTo>
                          <a:pt x="4204" y="86"/>
                          <a:pt x="4152" y="99"/>
                          <a:pt x="4104" y="128"/>
                        </a:cubicBezTo>
                        <a:lnTo>
                          <a:pt x="2841" y="864"/>
                        </a:lnTo>
                        <a:lnTo>
                          <a:pt x="1684" y="75"/>
                        </a:lnTo>
                        <a:cubicBezTo>
                          <a:pt x="1595" y="24"/>
                          <a:pt x="1509" y="1"/>
                          <a:pt x="1431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8929" name="Google Shape;8929;p47"/>
                  <p:cNvSpPr/>
                  <p:nvPr/>
                </p:nvSpPr>
                <p:spPr>
                  <a:xfrm>
                    <a:off x="802300" y="1893750"/>
                    <a:ext cx="42100" cy="23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4" h="938" extrusionOk="0">
                        <a:moveTo>
                          <a:pt x="1447" y="1"/>
                        </a:moveTo>
                        <a:cubicBezTo>
                          <a:pt x="1377" y="1"/>
                          <a:pt x="1299" y="30"/>
                          <a:pt x="1210" y="96"/>
                        </a:cubicBezTo>
                        <a:lnTo>
                          <a:pt x="1" y="780"/>
                        </a:lnTo>
                        <a:lnTo>
                          <a:pt x="316" y="938"/>
                        </a:lnTo>
                        <a:lnTo>
                          <a:pt x="1684" y="148"/>
                        </a:lnTo>
                        <a:cubicBezTo>
                          <a:pt x="1623" y="57"/>
                          <a:pt x="1544" y="1"/>
                          <a:pt x="1447" y="1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5978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8930" name="Google Shape;8930;p47"/>
                  <p:cNvSpPr/>
                  <p:nvPr/>
                </p:nvSpPr>
                <p:spPr>
                  <a:xfrm>
                    <a:off x="732600" y="1892325"/>
                    <a:ext cx="74975" cy="126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99" h="5052" extrusionOk="0">
                        <a:moveTo>
                          <a:pt x="1559" y="0"/>
                        </a:moveTo>
                        <a:cubicBezTo>
                          <a:pt x="1320" y="0"/>
                          <a:pt x="1063" y="218"/>
                          <a:pt x="1105" y="468"/>
                        </a:cubicBezTo>
                        <a:lnTo>
                          <a:pt x="1368" y="1836"/>
                        </a:lnTo>
                        <a:lnTo>
                          <a:pt x="263" y="2678"/>
                        </a:lnTo>
                        <a:cubicBezTo>
                          <a:pt x="0" y="2888"/>
                          <a:pt x="158" y="3362"/>
                          <a:pt x="474" y="3362"/>
                        </a:cubicBezTo>
                        <a:lnTo>
                          <a:pt x="1842" y="3467"/>
                        </a:lnTo>
                        <a:lnTo>
                          <a:pt x="2315" y="4782"/>
                        </a:lnTo>
                        <a:cubicBezTo>
                          <a:pt x="2415" y="4949"/>
                          <a:pt x="2578" y="5052"/>
                          <a:pt x="2738" y="5052"/>
                        </a:cubicBezTo>
                        <a:cubicBezTo>
                          <a:pt x="2830" y="5052"/>
                          <a:pt x="2922" y="5017"/>
                          <a:pt x="2999" y="4940"/>
                        </a:cubicBezTo>
                        <a:cubicBezTo>
                          <a:pt x="2894" y="4887"/>
                          <a:pt x="2841" y="4887"/>
                          <a:pt x="2841" y="4782"/>
                        </a:cubicBezTo>
                        <a:lnTo>
                          <a:pt x="2368" y="3467"/>
                        </a:lnTo>
                        <a:lnTo>
                          <a:pt x="1000" y="3362"/>
                        </a:lnTo>
                        <a:cubicBezTo>
                          <a:pt x="684" y="3309"/>
                          <a:pt x="527" y="2888"/>
                          <a:pt x="790" y="2678"/>
                        </a:cubicBezTo>
                        <a:lnTo>
                          <a:pt x="1894" y="1836"/>
                        </a:lnTo>
                        <a:lnTo>
                          <a:pt x="1631" y="468"/>
                        </a:lnTo>
                        <a:cubicBezTo>
                          <a:pt x="1631" y="311"/>
                          <a:pt x="1631" y="205"/>
                          <a:pt x="1789" y="153"/>
                        </a:cubicBezTo>
                        <a:lnTo>
                          <a:pt x="1736" y="48"/>
                        </a:lnTo>
                        <a:cubicBezTo>
                          <a:pt x="1682" y="15"/>
                          <a:pt x="1621" y="0"/>
                          <a:pt x="1559" y="0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5978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8931" name="Google Shape;8931;p47"/>
                <p:cNvGrpSpPr/>
                <p:nvPr/>
              </p:nvGrpSpPr>
              <p:grpSpPr>
                <a:xfrm>
                  <a:off x="213170" y="4739900"/>
                  <a:ext cx="139329" cy="128300"/>
                  <a:chOff x="732600" y="1890325"/>
                  <a:chExt cx="138100" cy="128300"/>
                </a:xfrm>
              </p:grpSpPr>
              <p:sp>
                <p:nvSpPr>
                  <p:cNvPr id="8932" name="Google Shape;8932;p47"/>
                  <p:cNvSpPr/>
                  <p:nvPr/>
                </p:nvSpPr>
                <p:spPr>
                  <a:xfrm>
                    <a:off x="732600" y="1890325"/>
                    <a:ext cx="138100" cy="127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24" h="5101" extrusionOk="0">
                        <a:moveTo>
                          <a:pt x="1431" y="1"/>
                        </a:moveTo>
                        <a:cubicBezTo>
                          <a:pt x="1188" y="1"/>
                          <a:pt x="1025" y="229"/>
                          <a:pt x="1105" y="548"/>
                        </a:cubicBezTo>
                        <a:lnTo>
                          <a:pt x="1368" y="1916"/>
                        </a:lnTo>
                        <a:lnTo>
                          <a:pt x="263" y="2758"/>
                        </a:lnTo>
                        <a:cubicBezTo>
                          <a:pt x="0" y="2968"/>
                          <a:pt x="158" y="3389"/>
                          <a:pt x="474" y="3442"/>
                        </a:cubicBezTo>
                        <a:lnTo>
                          <a:pt x="1842" y="3547"/>
                        </a:lnTo>
                        <a:lnTo>
                          <a:pt x="2315" y="4862"/>
                        </a:lnTo>
                        <a:cubicBezTo>
                          <a:pt x="2372" y="5004"/>
                          <a:pt x="2537" y="5100"/>
                          <a:pt x="2701" y="5100"/>
                        </a:cubicBezTo>
                        <a:cubicBezTo>
                          <a:pt x="2840" y="5100"/>
                          <a:pt x="2979" y="5031"/>
                          <a:pt x="3052" y="4862"/>
                        </a:cubicBezTo>
                        <a:lnTo>
                          <a:pt x="3630" y="3652"/>
                        </a:lnTo>
                        <a:lnTo>
                          <a:pt x="4998" y="3547"/>
                        </a:lnTo>
                        <a:cubicBezTo>
                          <a:pt x="5314" y="3547"/>
                          <a:pt x="5524" y="3126"/>
                          <a:pt x="5261" y="2916"/>
                        </a:cubicBezTo>
                        <a:lnTo>
                          <a:pt x="4209" y="1969"/>
                        </a:lnTo>
                        <a:lnTo>
                          <a:pt x="4630" y="601"/>
                        </a:lnTo>
                        <a:cubicBezTo>
                          <a:pt x="4716" y="343"/>
                          <a:pt x="4486" y="86"/>
                          <a:pt x="4255" y="86"/>
                        </a:cubicBezTo>
                        <a:cubicBezTo>
                          <a:pt x="4204" y="86"/>
                          <a:pt x="4152" y="99"/>
                          <a:pt x="4104" y="128"/>
                        </a:cubicBezTo>
                        <a:lnTo>
                          <a:pt x="2841" y="864"/>
                        </a:lnTo>
                        <a:lnTo>
                          <a:pt x="1684" y="75"/>
                        </a:lnTo>
                        <a:cubicBezTo>
                          <a:pt x="1595" y="24"/>
                          <a:pt x="1509" y="1"/>
                          <a:pt x="1431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8933" name="Google Shape;8933;p47"/>
                  <p:cNvSpPr/>
                  <p:nvPr/>
                </p:nvSpPr>
                <p:spPr>
                  <a:xfrm>
                    <a:off x="802300" y="1893750"/>
                    <a:ext cx="42100" cy="23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4" h="938" extrusionOk="0">
                        <a:moveTo>
                          <a:pt x="1447" y="1"/>
                        </a:moveTo>
                        <a:cubicBezTo>
                          <a:pt x="1377" y="1"/>
                          <a:pt x="1299" y="30"/>
                          <a:pt x="1210" y="96"/>
                        </a:cubicBezTo>
                        <a:lnTo>
                          <a:pt x="1" y="780"/>
                        </a:lnTo>
                        <a:lnTo>
                          <a:pt x="316" y="938"/>
                        </a:lnTo>
                        <a:lnTo>
                          <a:pt x="1684" y="148"/>
                        </a:lnTo>
                        <a:cubicBezTo>
                          <a:pt x="1623" y="57"/>
                          <a:pt x="1544" y="1"/>
                          <a:pt x="1447" y="1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5978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8934" name="Google Shape;8934;p47"/>
                  <p:cNvSpPr/>
                  <p:nvPr/>
                </p:nvSpPr>
                <p:spPr>
                  <a:xfrm>
                    <a:off x="732600" y="1892325"/>
                    <a:ext cx="74975" cy="126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99" h="5052" extrusionOk="0">
                        <a:moveTo>
                          <a:pt x="1559" y="0"/>
                        </a:moveTo>
                        <a:cubicBezTo>
                          <a:pt x="1320" y="0"/>
                          <a:pt x="1063" y="218"/>
                          <a:pt x="1105" y="468"/>
                        </a:cubicBezTo>
                        <a:lnTo>
                          <a:pt x="1368" y="1836"/>
                        </a:lnTo>
                        <a:lnTo>
                          <a:pt x="263" y="2678"/>
                        </a:lnTo>
                        <a:cubicBezTo>
                          <a:pt x="0" y="2888"/>
                          <a:pt x="158" y="3362"/>
                          <a:pt x="474" y="3362"/>
                        </a:cubicBezTo>
                        <a:lnTo>
                          <a:pt x="1842" y="3467"/>
                        </a:lnTo>
                        <a:lnTo>
                          <a:pt x="2315" y="4782"/>
                        </a:lnTo>
                        <a:cubicBezTo>
                          <a:pt x="2415" y="4949"/>
                          <a:pt x="2578" y="5052"/>
                          <a:pt x="2738" y="5052"/>
                        </a:cubicBezTo>
                        <a:cubicBezTo>
                          <a:pt x="2830" y="5052"/>
                          <a:pt x="2922" y="5017"/>
                          <a:pt x="2999" y="4940"/>
                        </a:cubicBezTo>
                        <a:cubicBezTo>
                          <a:pt x="2894" y="4887"/>
                          <a:pt x="2841" y="4887"/>
                          <a:pt x="2841" y="4782"/>
                        </a:cubicBezTo>
                        <a:lnTo>
                          <a:pt x="2368" y="3467"/>
                        </a:lnTo>
                        <a:lnTo>
                          <a:pt x="1000" y="3362"/>
                        </a:lnTo>
                        <a:cubicBezTo>
                          <a:pt x="684" y="3309"/>
                          <a:pt x="527" y="2888"/>
                          <a:pt x="790" y="2678"/>
                        </a:cubicBezTo>
                        <a:lnTo>
                          <a:pt x="1894" y="1836"/>
                        </a:lnTo>
                        <a:lnTo>
                          <a:pt x="1631" y="468"/>
                        </a:lnTo>
                        <a:cubicBezTo>
                          <a:pt x="1631" y="311"/>
                          <a:pt x="1631" y="205"/>
                          <a:pt x="1789" y="153"/>
                        </a:cubicBezTo>
                        <a:lnTo>
                          <a:pt x="1736" y="48"/>
                        </a:lnTo>
                        <a:cubicBezTo>
                          <a:pt x="1682" y="15"/>
                          <a:pt x="1621" y="0"/>
                          <a:pt x="1559" y="0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5978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</p:grpSp>
          </p:grpSp>
        </p:grpSp>
        <p:grpSp>
          <p:nvGrpSpPr>
            <p:cNvPr id="8935" name="Google Shape;8935;p47"/>
            <p:cNvGrpSpPr/>
            <p:nvPr/>
          </p:nvGrpSpPr>
          <p:grpSpPr>
            <a:xfrm>
              <a:off x="73845" y="98713"/>
              <a:ext cx="285829" cy="7341550"/>
              <a:chOff x="73845" y="36500"/>
              <a:chExt cx="285829" cy="7341550"/>
            </a:xfrm>
          </p:grpSpPr>
          <p:grpSp>
            <p:nvGrpSpPr>
              <p:cNvPr id="8936" name="Google Shape;8936;p47"/>
              <p:cNvGrpSpPr/>
              <p:nvPr/>
            </p:nvGrpSpPr>
            <p:grpSpPr>
              <a:xfrm>
                <a:off x="73845" y="4538300"/>
                <a:ext cx="285829" cy="2839750"/>
                <a:chOff x="73845" y="3561500"/>
                <a:chExt cx="285829" cy="2839750"/>
              </a:xfrm>
            </p:grpSpPr>
            <p:grpSp>
              <p:nvGrpSpPr>
                <p:cNvPr id="8937" name="Google Shape;8937;p47"/>
                <p:cNvGrpSpPr/>
                <p:nvPr/>
              </p:nvGrpSpPr>
              <p:grpSpPr>
                <a:xfrm>
                  <a:off x="73845" y="3561500"/>
                  <a:ext cx="278654" cy="1306700"/>
                  <a:chOff x="73845" y="3561500"/>
                  <a:chExt cx="278654" cy="1306700"/>
                </a:xfrm>
              </p:grpSpPr>
              <p:grpSp>
                <p:nvGrpSpPr>
                  <p:cNvPr id="8938" name="Google Shape;8938;p47"/>
                  <p:cNvGrpSpPr/>
                  <p:nvPr/>
                </p:nvGrpSpPr>
                <p:grpSpPr>
                  <a:xfrm>
                    <a:off x="179620" y="39543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8939" name="Google Shape;8939;p47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8940" name="Google Shape;8940;p47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8941" name="Google Shape;8941;p47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8942" name="Google Shape;8942;p47"/>
                  <p:cNvGrpSpPr/>
                  <p:nvPr/>
                </p:nvGrpSpPr>
                <p:grpSpPr>
                  <a:xfrm>
                    <a:off x="116495" y="43471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8943" name="Google Shape;8943;p47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8944" name="Google Shape;8944;p47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8945" name="Google Shape;8945;p47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8946" name="Google Shape;8946;p47"/>
                  <p:cNvGrpSpPr/>
                  <p:nvPr/>
                </p:nvGrpSpPr>
                <p:grpSpPr>
                  <a:xfrm>
                    <a:off x="213170" y="47399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8947" name="Google Shape;8947;p47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8948" name="Google Shape;8948;p47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8949" name="Google Shape;8949;p47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8950" name="Google Shape;8950;p47"/>
                  <p:cNvGrpSpPr/>
                  <p:nvPr/>
                </p:nvGrpSpPr>
                <p:grpSpPr>
                  <a:xfrm>
                    <a:off x="73845" y="35615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8951" name="Google Shape;8951;p47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8952" name="Google Shape;8952;p47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8953" name="Google Shape;8953;p47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</p:grpSp>
            </p:grpSp>
            <p:grpSp>
              <p:nvGrpSpPr>
                <p:cNvPr id="8954" name="Google Shape;8954;p47"/>
                <p:cNvGrpSpPr/>
                <p:nvPr/>
              </p:nvGrpSpPr>
              <p:grpSpPr>
                <a:xfrm>
                  <a:off x="81020" y="5094550"/>
                  <a:ext cx="278654" cy="1306700"/>
                  <a:chOff x="73845" y="3561500"/>
                  <a:chExt cx="278654" cy="1306700"/>
                </a:xfrm>
              </p:grpSpPr>
              <p:grpSp>
                <p:nvGrpSpPr>
                  <p:cNvPr id="8955" name="Google Shape;8955;p47"/>
                  <p:cNvGrpSpPr/>
                  <p:nvPr/>
                </p:nvGrpSpPr>
                <p:grpSpPr>
                  <a:xfrm>
                    <a:off x="179620" y="39543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8956" name="Google Shape;8956;p47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8957" name="Google Shape;8957;p47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8958" name="Google Shape;8958;p47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8959" name="Google Shape;8959;p47"/>
                  <p:cNvGrpSpPr/>
                  <p:nvPr/>
                </p:nvGrpSpPr>
                <p:grpSpPr>
                  <a:xfrm>
                    <a:off x="116495" y="43471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8960" name="Google Shape;8960;p47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8961" name="Google Shape;8961;p47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8962" name="Google Shape;8962;p47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8963" name="Google Shape;8963;p47"/>
                  <p:cNvGrpSpPr/>
                  <p:nvPr/>
                </p:nvGrpSpPr>
                <p:grpSpPr>
                  <a:xfrm>
                    <a:off x="213170" y="47399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8964" name="Google Shape;8964;p47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8965" name="Google Shape;8965;p47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8966" name="Google Shape;8966;p47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8967" name="Google Shape;8967;p47"/>
                  <p:cNvGrpSpPr/>
                  <p:nvPr/>
                </p:nvGrpSpPr>
                <p:grpSpPr>
                  <a:xfrm>
                    <a:off x="73845" y="35615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8968" name="Google Shape;8968;p47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8969" name="Google Shape;8969;p47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8970" name="Google Shape;8970;p47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</p:grpSp>
            </p:grpSp>
          </p:grpSp>
          <p:grpSp>
            <p:nvGrpSpPr>
              <p:cNvPr id="8971" name="Google Shape;8971;p47"/>
              <p:cNvGrpSpPr/>
              <p:nvPr/>
            </p:nvGrpSpPr>
            <p:grpSpPr>
              <a:xfrm>
                <a:off x="73845" y="1524775"/>
                <a:ext cx="285829" cy="2839750"/>
                <a:chOff x="73845" y="3561500"/>
                <a:chExt cx="285829" cy="2839750"/>
              </a:xfrm>
            </p:grpSpPr>
            <p:grpSp>
              <p:nvGrpSpPr>
                <p:cNvPr id="8972" name="Google Shape;8972;p47"/>
                <p:cNvGrpSpPr/>
                <p:nvPr/>
              </p:nvGrpSpPr>
              <p:grpSpPr>
                <a:xfrm>
                  <a:off x="73845" y="3561500"/>
                  <a:ext cx="278654" cy="1306700"/>
                  <a:chOff x="73845" y="3561500"/>
                  <a:chExt cx="278654" cy="1306700"/>
                </a:xfrm>
              </p:grpSpPr>
              <p:grpSp>
                <p:nvGrpSpPr>
                  <p:cNvPr id="8973" name="Google Shape;8973;p47"/>
                  <p:cNvGrpSpPr/>
                  <p:nvPr/>
                </p:nvGrpSpPr>
                <p:grpSpPr>
                  <a:xfrm>
                    <a:off x="179620" y="39543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8974" name="Google Shape;8974;p47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8975" name="Google Shape;8975;p47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8976" name="Google Shape;8976;p47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8977" name="Google Shape;8977;p47"/>
                  <p:cNvGrpSpPr/>
                  <p:nvPr/>
                </p:nvGrpSpPr>
                <p:grpSpPr>
                  <a:xfrm>
                    <a:off x="116495" y="43471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8978" name="Google Shape;8978;p47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8979" name="Google Shape;8979;p47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8980" name="Google Shape;8980;p47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8981" name="Google Shape;8981;p47"/>
                  <p:cNvGrpSpPr/>
                  <p:nvPr/>
                </p:nvGrpSpPr>
                <p:grpSpPr>
                  <a:xfrm>
                    <a:off x="213170" y="47399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8982" name="Google Shape;8982;p47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8983" name="Google Shape;8983;p47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8984" name="Google Shape;8984;p47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8985" name="Google Shape;8985;p47"/>
                  <p:cNvGrpSpPr/>
                  <p:nvPr/>
                </p:nvGrpSpPr>
                <p:grpSpPr>
                  <a:xfrm>
                    <a:off x="73845" y="35615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8986" name="Google Shape;8986;p47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8987" name="Google Shape;8987;p47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8988" name="Google Shape;8988;p47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</p:grpSp>
            </p:grpSp>
            <p:grpSp>
              <p:nvGrpSpPr>
                <p:cNvPr id="8989" name="Google Shape;8989;p47"/>
                <p:cNvGrpSpPr/>
                <p:nvPr/>
              </p:nvGrpSpPr>
              <p:grpSpPr>
                <a:xfrm>
                  <a:off x="81020" y="5094550"/>
                  <a:ext cx="278654" cy="1306700"/>
                  <a:chOff x="73845" y="3561500"/>
                  <a:chExt cx="278654" cy="1306700"/>
                </a:xfrm>
              </p:grpSpPr>
              <p:grpSp>
                <p:nvGrpSpPr>
                  <p:cNvPr id="8990" name="Google Shape;8990;p47"/>
                  <p:cNvGrpSpPr/>
                  <p:nvPr/>
                </p:nvGrpSpPr>
                <p:grpSpPr>
                  <a:xfrm>
                    <a:off x="179620" y="39543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8991" name="Google Shape;8991;p47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8992" name="Google Shape;8992;p47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8993" name="Google Shape;8993;p47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8994" name="Google Shape;8994;p47"/>
                  <p:cNvGrpSpPr/>
                  <p:nvPr/>
                </p:nvGrpSpPr>
                <p:grpSpPr>
                  <a:xfrm>
                    <a:off x="116495" y="43471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8995" name="Google Shape;8995;p47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8996" name="Google Shape;8996;p47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8997" name="Google Shape;8997;p47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8998" name="Google Shape;8998;p47"/>
                  <p:cNvGrpSpPr/>
                  <p:nvPr/>
                </p:nvGrpSpPr>
                <p:grpSpPr>
                  <a:xfrm>
                    <a:off x="213170" y="47399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8999" name="Google Shape;8999;p47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9000" name="Google Shape;9000;p47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9001" name="Google Shape;9001;p47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9002" name="Google Shape;9002;p47"/>
                  <p:cNvGrpSpPr/>
                  <p:nvPr/>
                </p:nvGrpSpPr>
                <p:grpSpPr>
                  <a:xfrm>
                    <a:off x="73845" y="35615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9003" name="Google Shape;9003;p47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9004" name="Google Shape;9004;p47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9005" name="Google Shape;9005;p47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</p:grpSp>
            </p:grpSp>
          </p:grpSp>
          <p:grpSp>
            <p:nvGrpSpPr>
              <p:cNvPr id="9006" name="Google Shape;9006;p47"/>
              <p:cNvGrpSpPr/>
              <p:nvPr/>
            </p:nvGrpSpPr>
            <p:grpSpPr>
              <a:xfrm>
                <a:off x="81020" y="36500"/>
                <a:ext cx="278654" cy="1306700"/>
                <a:chOff x="73845" y="3561500"/>
                <a:chExt cx="278654" cy="1306700"/>
              </a:xfrm>
            </p:grpSpPr>
            <p:grpSp>
              <p:nvGrpSpPr>
                <p:cNvPr id="9007" name="Google Shape;9007;p47"/>
                <p:cNvGrpSpPr/>
                <p:nvPr/>
              </p:nvGrpSpPr>
              <p:grpSpPr>
                <a:xfrm>
                  <a:off x="179620" y="3954300"/>
                  <a:ext cx="139329" cy="128300"/>
                  <a:chOff x="732600" y="1890325"/>
                  <a:chExt cx="138100" cy="128300"/>
                </a:xfrm>
              </p:grpSpPr>
              <p:sp>
                <p:nvSpPr>
                  <p:cNvPr id="9008" name="Google Shape;9008;p47"/>
                  <p:cNvSpPr/>
                  <p:nvPr/>
                </p:nvSpPr>
                <p:spPr>
                  <a:xfrm>
                    <a:off x="732600" y="1890325"/>
                    <a:ext cx="138100" cy="127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24" h="5101" extrusionOk="0">
                        <a:moveTo>
                          <a:pt x="1431" y="1"/>
                        </a:moveTo>
                        <a:cubicBezTo>
                          <a:pt x="1188" y="1"/>
                          <a:pt x="1025" y="229"/>
                          <a:pt x="1105" y="548"/>
                        </a:cubicBezTo>
                        <a:lnTo>
                          <a:pt x="1368" y="1916"/>
                        </a:lnTo>
                        <a:lnTo>
                          <a:pt x="263" y="2758"/>
                        </a:lnTo>
                        <a:cubicBezTo>
                          <a:pt x="0" y="2968"/>
                          <a:pt x="158" y="3389"/>
                          <a:pt x="474" y="3442"/>
                        </a:cubicBezTo>
                        <a:lnTo>
                          <a:pt x="1842" y="3547"/>
                        </a:lnTo>
                        <a:lnTo>
                          <a:pt x="2315" y="4862"/>
                        </a:lnTo>
                        <a:cubicBezTo>
                          <a:pt x="2372" y="5004"/>
                          <a:pt x="2537" y="5100"/>
                          <a:pt x="2701" y="5100"/>
                        </a:cubicBezTo>
                        <a:cubicBezTo>
                          <a:pt x="2840" y="5100"/>
                          <a:pt x="2979" y="5031"/>
                          <a:pt x="3052" y="4862"/>
                        </a:cubicBezTo>
                        <a:lnTo>
                          <a:pt x="3630" y="3652"/>
                        </a:lnTo>
                        <a:lnTo>
                          <a:pt x="4998" y="3547"/>
                        </a:lnTo>
                        <a:cubicBezTo>
                          <a:pt x="5314" y="3547"/>
                          <a:pt x="5524" y="3126"/>
                          <a:pt x="5261" y="2916"/>
                        </a:cubicBezTo>
                        <a:lnTo>
                          <a:pt x="4209" y="1969"/>
                        </a:lnTo>
                        <a:lnTo>
                          <a:pt x="4630" y="601"/>
                        </a:lnTo>
                        <a:cubicBezTo>
                          <a:pt x="4716" y="343"/>
                          <a:pt x="4486" y="86"/>
                          <a:pt x="4255" y="86"/>
                        </a:cubicBezTo>
                        <a:cubicBezTo>
                          <a:pt x="4204" y="86"/>
                          <a:pt x="4152" y="99"/>
                          <a:pt x="4104" y="128"/>
                        </a:cubicBezTo>
                        <a:lnTo>
                          <a:pt x="2841" y="864"/>
                        </a:lnTo>
                        <a:lnTo>
                          <a:pt x="1684" y="75"/>
                        </a:lnTo>
                        <a:cubicBezTo>
                          <a:pt x="1595" y="24"/>
                          <a:pt x="1509" y="1"/>
                          <a:pt x="1431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9009" name="Google Shape;9009;p47"/>
                  <p:cNvSpPr/>
                  <p:nvPr/>
                </p:nvSpPr>
                <p:spPr>
                  <a:xfrm>
                    <a:off x="802300" y="1893750"/>
                    <a:ext cx="42100" cy="23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4" h="938" extrusionOk="0">
                        <a:moveTo>
                          <a:pt x="1447" y="1"/>
                        </a:moveTo>
                        <a:cubicBezTo>
                          <a:pt x="1377" y="1"/>
                          <a:pt x="1299" y="30"/>
                          <a:pt x="1210" y="96"/>
                        </a:cubicBezTo>
                        <a:lnTo>
                          <a:pt x="1" y="780"/>
                        </a:lnTo>
                        <a:lnTo>
                          <a:pt x="316" y="938"/>
                        </a:lnTo>
                        <a:lnTo>
                          <a:pt x="1684" y="148"/>
                        </a:lnTo>
                        <a:cubicBezTo>
                          <a:pt x="1623" y="57"/>
                          <a:pt x="1544" y="1"/>
                          <a:pt x="1447" y="1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5978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9010" name="Google Shape;9010;p47"/>
                  <p:cNvSpPr/>
                  <p:nvPr/>
                </p:nvSpPr>
                <p:spPr>
                  <a:xfrm>
                    <a:off x="732600" y="1892325"/>
                    <a:ext cx="74975" cy="126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99" h="5052" extrusionOk="0">
                        <a:moveTo>
                          <a:pt x="1559" y="0"/>
                        </a:moveTo>
                        <a:cubicBezTo>
                          <a:pt x="1320" y="0"/>
                          <a:pt x="1063" y="218"/>
                          <a:pt x="1105" y="468"/>
                        </a:cubicBezTo>
                        <a:lnTo>
                          <a:pt x="1368" y="1836"/>
                        </a:lnTo>
                        <a:lnTo>
                          <a:pt x="263" y="2678"/>
                        </a:lnTo>
                        <a:cubicBezTo>
                          <a:pt x="0" y="2888"/>
                          <a:pt x="158" y="3362"/>
                          <a:pt x="474" y="3362"/>
                        </a:cubicBezTo>
                        <a:lnTo>
                          <a:pt x="1842" y="3467"/>
                        </a:lnTo>
                        <a:lnTo>
                          <a:pt x="2315" y="4782"/>
                        </a:lnTo>
                        <a:cubicBezTo>
                          <a:pt x="2415" y="4949"/>
                          <a:pt x="2578" y="5052"/>
                          <a:pt x="2738" y="5052"/>
                        </a:cubicBezTo>
                        <a:cubicBezTo>
                          <a:pt x="2830" y="5052"/>
                          <a:pt x="2922" y="5017"/>
                          <a:pt x="2999" y="4940"/>
                        </a:cubicBezTo>
                        <a:cubicBezTo>
                          <a:pt x="2894" y="4887"/>
                          <a:pt x="2841" y="4887"/>
                          <a:pt x="2841" y="4782"/>
                        </a:cubicBezTo>
                        <a:lnTo>
                          <a:pt x="2368" y="3467"/>
                        </a:lnTo>
                        <a:lnTo>
                          <a:pt x="1000" y="3362"/>
                        </a:lnTo>
                        <a:cubicBezTo>
                          <a:pt x="684" y="3309"/>
                          <a:pt x="527" y="2888"/>
                          <a:pt x="790" y="2678"/>
                        </a:cubicBezTo>
                        <a:lnTo>
                          <a:pt x="1894" y="1836"/>
                        </a:lnTo>
                        <a:lnTo>
                          <a:pt x="1631" y="468"/>
                        </a:lnTo>
                        <a:cubicBezTo>
                          <a:pt x="1631" y="311"/>
                          <a:pt x="1631" y="205"/>
                          <a:pt x="1789" y="153"/>
                        </a:cubicBezTo>
                        <a:lnTo>
                          <a:pt x="1736" y="48"/>
                        </a:lnTo>
                        <a:cubicBezTo>
                          <a:pt x="1682" y="15"/>
                          <a:pt x="1621" y="0"/>
                          <a:pt x="1559" y="0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5978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9011" name="Google Shape;9011;p47"/>
                <p:cNvGrpSpPr/>
                <p:nvPr/>
              </p:nvGrpSpPr>
              <p:grpSpPr>
                <a:xfrm>
                  <a:off x="116495" y="4347100"/>
                  <a:ext cx="139329" cy="128300"/>
                  <a:chOff x="732600" y="1890325"/>
                  <a:chExt cx="138100" cy="128300"/>
                </a:xfrm>
              </p:grpSpPr>
              <p:sp>
                <p:nvSpPr>
                  <p:cNvPr id="9012" name="Google Shape;9012;p47"/>
                  <p:cNvSpPr/>
                  <p:nvPr/>
                </p:nvSpPr>
                <p:spPr>
                  <a:xfrm>
                    <a:off x="732600" y="1890325"/>
                    <a:ext cx="138100" cy="127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24" h="5101" extrusionOk="0">
                        <a:moveTo>
                          <a:pt x="1431" y="1"/>
                        </a:moveTo>
                        <a:cubicBezTo>
                          <a:pt x="1188" y="1"/>
                          <a:pt x="1025" y="229"/>
                          <a:pt x="1105" y="548"/>
                        </a:cubicBezTo>
                        <a:lnTo>
                          <a:pt x="1368" y="1916"/>
                        </a:lnTo>
                        <a:lnTo>
                          <a:pt x="263" y="2758"/>
                        </a:lnTo>
                        <a:cubicBezTo>
                          <a:pt x="0" y="2968"/>
                          <a:pt x="158" y="3389"/>
                          <a:pt x="474" y="3442"/>
                        </a:cubicBezTo>
                        <a:lnTo>
                          <a:pt x="1842" y="3547"/>
                        </a:lnTo>
                        <a:lnTo>
                          <a:pt x="2315" y="4862"/>
                        </a:lnTo>
                        <a:cubicBezTo>
                          <a:pt x="2372" y="5004"/>
                          <a:pt x="2537" y="5100"/>
                          <a:pt x="2701" y="5100"/>
                        </a:cubicBezTo>
                        <a:cubicBezTo>
                          <a:pt x="2840" y="5100"/>
                          <a:pt x="2979" y="5031"/>
                          <a:pt x="3052" y="4862"/>
                        </a:cubicBezTo>
                        <a:lnTo>
                          <a:pt x="3630" y="3652"/>
                        </a:lnTo>
                        <a:lnTo>
                          <a:pt x="4998" y="3547"/>
                        </a:lnTo>
                        <a:cubicBezTo>
                          <a:pt x="5314" y="3547"/>
                          <a:pt x="5524" y="3126"/>
                          <a:pt x="5261" y="2916"/>
                        </a:cubicBezTo>
                        <a:lnTo>
                          <a:pt x="4209" y="1969"/>
                        </a:lnTo>
                        <a:lnTo>
                          <a:pt x="4630" y="601"/>
                        </a:lnTo>
                        <a:cubicBezTo>
                          <a:pt x="4716" y="343"/>
                          <a:pt x="4486" y="86"/>
                          <a:pt x="4255" y="86"/>
                        </a:cubicBezTo>
                        <a:cubicBezTo>
                          <a:pt x="4204" y="86"/>
                          <a:pt x="4152" y="99"/>
                          <a:pt x="4104" y="128"/>
                        </a:cubicBezTo>
                        <a:lnTo>
                          <a:pt x="2841" y="864"/>
                        </a:lnTo>
                        <a:lnTo>
                          <a:pt x="1684" y="75"/>
                        </a:lnTo>
                        <a:cubicBezTo>
                          <a:pt x="1595" y="24"/>
                          <a:pt x="1509" y="1"/>
                          <a:pt x="1431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9013" name="Google Shape;9013;p47"/>
                  <p:cNvSpPr/>
                  <p:nvPr/>
                </p:nvSpPr>
                <p:spPr>
                  <a:xfrm>
                    <a:off x="802300" y="1893750"/>
                    <a:ext cx="42100" cy="23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4" h="938" extrusionOk="0">
                        <a:moveTo>
                          <a:pt x="1447" y="1"/>
                        </a:moveTo>
                        <a:cubicBezTo>
                          <a:pt x="1377" y="1"/>
                          <a:pt x="1299" y="30"/>
                          <a:pt x="1210" y="96"/>
                        </a:cubicBezTo>
                        <a:lnTo>
                          <a:pt x="1" y="780"/>
                        </a:lnTo>
                        <a:lnTo>
                          <a:pt x="316" y="938"/>
                        </a:lnTo>
                        <a:lnTo>
                          <a:pt x="1684" y="148"/>
                        </a:lnTo>
                        <a:cubicBezTo>
                          <a:pt x="1623" y="57"/>
                          <a:pt x="1544" y="1"/>
                          <a:pt x="1447" y="1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5978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9014" name="Google Shape;9014;p47"/>
                  <p:cNvSpPr/>
                  <p:nvPr/>
                </p:nvSpPr>
                <p:spPr>
                  <a:xfrm>
                    <a:off x="732600" y="1892325"/>
                    <a:ext cx="74975" cy="126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99" h="5052" extrusionOk="0">
                        <a:moveTo>
                          <a:pt x="1559" y="0"/>
                        </a:moveTo>
                        <a:cubicBezTo>
                          <a:pt x="1320" y="0"/>
                          <a:pt x="1063" y="218"/>
                          <a:pt x="1105" y="468"/>
                        </a:cubicBezTo>
                        <a:lnTo>
                          <a:pt x="1368" y="1836"/>
                        </a:lnTo>
                        <a:lnTo>
                          <a:pt x="263" y="2678"/>
                        </a:lnTo>
                        <a:cubicBezTo>
                          <a:pt x="0" y="2888"/>
                          <a:pt x="158" y="3362"/>
                          <a:pt x="474" y="3362"/>
                        </a:cubicBezTo>
                        <a:lnTo>
                          <a:pt x="1842" y="3467"/>
                        </a:lnTo>
                        <a:lnTo>
                          <a:pt x="2315" y="4782"/>
                        </a:lnTo>
                        <a:cubicBezTo>
                          <a:pt x="2415" y="4949"/>
                          <a:pt x="2578" y="5052"/>
                          <a:pt x="2738" y="5052"/>
                        </a:cubicBezTo>
                        <a:cubicBezTo>
                          <a:pt x="2830" y="5052"/>
                          <a:pt x="2922" y="5017"/>
                          <a:pt x="2999" y="4940"/>
                        </a:cubicBezTo>
                        <a:cubicBezTo>
                          <a:pt x="2894" y="4887"/>
                          <a:pt x="2841" y="4887"/>
                          <a:pt x="2841" y="4782"/>
                        </a:cubicBezTo>
                        <a:lnTo>
                          <a:pt x="2368" y="3467"/>
                        </a:lnTo>
                        <a:lnTo>
                          <a:pt x="1000" y="3362"/>
                        </a:lnTo>
                        <a:cubicBezTo>
                          <a:pt x="684" y="3309"/>
                          <a:pt x="527" y="2888"/>
                          <a:pt x="790" y="2678"/>
                        </a:cubicBezTo>
                        <a:lnTo>
                          <a:pt x="1894" y="1836"/>
                        </a:lnTo>
                        <a:lnTo>
                          <a:pt x="1631" y="468"/>
                        </a:lnTo>
                        <a:cubicBezTo>
                          <a:pt x="1631" y="311"/>
                          <a:pt x="1631" y="205"/>
                          <a:pt x="1789" y="153"/>
                        </a:cubicBezTo>
                        <a:lnTo>
                          <a:pt x="1736" y="48"/>
                        </a:lnTo>
                        <a:cubicBezTo>
                          <a:pt x="1682" y="15"/>
                          <a:pt x="1621" y="0"/>
                          <a:pt x="1559" y="0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5978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9015" name="Google Shape;9015;p47"/>
                <p:cNvGrpSpPr/>
                <p:nvPr/>
              </p:nvGrpSpPr>
              <p:grpSpPr>
                <a:xfrm>
                  <a:off x="213170" y="4739900"/>
                  <a:ext cx="139329" cy="128300"/>
                  <a:chOff x="732600" y="1890325"/>
                  <a:chExt cx="138100" cy="128300"/>
                </a:xfrm>
              </p:grpSpPr>
              <p:sp>
                <p:nvSpPr>
                  <p:cNvPr id="9016" name="Google Shape;9016;p47"/>
                  <p:cNvSpPr/>
                  <p:nvPr/>
                </p:nvSpPr>
                <p:spPr>
                  <a:xfrm>
                    <a:off x="732600" y="1890325"/>
                    <a:ext cx="138100" cy="127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24" h="5101" extrusionOk="0">
                        <a:moveTo>
                          <a:pt x="1431" y="1"/>
                        </a:moveTo>
                        <a:cubicBezTo>
                          <a:pt x="1188" y="1"/>
                          <a:pt x="1025" y="229"/>
                          <a:pt x="1105" y="548"/>
                        </a:cubicBezTo>
                        <a:lnTo>
                          <a:pt x="1368" y="1916"/>
                        </a:lnTo>
                        <a:lnTo>
                          <a:pt x="263" y="2758"/>
                        </a:lnTo>
                        <a:cubicBezTo>
                          <a:pt x="0" y="2968"/>
                          <a:pt x="158" y="3389"/>
                          <a:pt x="474" y="3442"/>
                        </a:cubicBezTo>
                        <a:lnTo>
                          <a:pt x="1842" y="3547"/>
                        </a:lnTo>
                        <a:lnTo>
                          <a:pt x="2315" y="4862"/>
                        </a:lnTo>
                        <a:cubicBezTo>
                          <a:pt x="2372" y="5004"/>
                          <a:pt x="2537" y="5100"/>
                          <a:pt x="2701" y="5100"/>
                        </a:cubicBezTo>
                        <a:cubicBezTo>
                          <a:pt x="2840" y="5100"/>
                          <a:pt x="2979" y="5031"/>
                          <a:pt x="3052" y="4862"/>
                        </a:cubicBezTo>
                        <a:lnTo>
                          <a:pt x="3630" y="3652"/>
                        </a:lnTo>
                        <a:lnTo>
                          <a:pt x="4998" y="3547"/>
                        </a:lnTo>
                        <a:cubicBezTo>
                          <a:pt x="5314" y="3547"/>
                          <a:pt x="5524" y="3126"/>
                          <a:pt x="5261" y="2916"/>
                        </a:cubicBezTo>
                        <a:lnTo>
                          <a:pt x="4209" y="1969"/>
                        </a:lnTo>
                        <a:lnTo>
                          <a:pt x="4630" y="601"/>
                        </a:lnTo>
                        <a:cubicBezTo>
                          <a:pt x="4716" y="343"/>
                          <a:pt x="4486" y="86"/>
                          <a:pt x="4255" y="86"/>
                        </a:cubicBezTo>
                        <a:cubicBezTo>
                          <a:pt x="4204" y="86"/>
                          <a:pt x="4152" y="99"/>
                          <a:pt x="4104" y="128"/>
                        </a:cubicBezTo>
                        <a:lnTo>
                          <a:pt x="2841" y="864"/>
                        </a:lnTo>
                        <a:lnTo>
                          <a:pt x="1684" y="75"/>
                        </a:lnTo>
                        <a:cubicBezTo>
                          <a:pt x="1595" y="24"/>
                          <a:pt x="1509" y="1"/>
                          <a:pt x="1431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9017" name="Google Shape;9017;p47"/>
                  <p:cNvSpPr/>
                  <p:nvPr/>
                </p:nvSpPr>
                <p:spPr>
                  <a:xfrm>
                    <a:off x="802300" y="1893750"/>
                    <a:ext cx="42100" cy="23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4" h="938" extrusionOk="0">
                        <a:moveTo>
                          <a:pt x="1447" y="1"/>
                        </a:moveTo>
                        <a:cubicBezTo>
                          <a:pt x="1377" y="1"/>
                          <a:pt x="1299" y="30"/>
                          <a:pt x="1210" y="96"/>
                        </a:cubicBezTo>
                        <a:lnTo>
                          <a:pt x="1" y="780"/>
                        </a:lnTo>
                        <a:lnTo>
                          <a:pt x="316" y="938"/>
                        </a:lnTo>
                        <a:lnTo>
                          <a:pt x="1684" y="148"/>
                        </a:lnTo>
                        <a:cubicBezTo>
                          <a:pt x="1623" y="57"/>
                          <a:pt x="1544" y="1"/>
                          <a:pt x="1447" y="1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5978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9018" name="Google Shape;9018;p47"/>
                  <p:cNvSpPr/>
                  <p:nvPr/>
                </p:nvSpPr>
                <p:spPr>
                  <a:xfrm>
                    <a:off x="732600" y="1892325"/>
                    <a:ext cx="74975" cy="126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99" h="5052" extrusionOk="0">
                        <a:moveTo>
                          <a:pt x="1559" y="0"/>
                        </a:moveTo>
                        <a:cubicBezTo>
                          <a:pt x="1320" y="0"/>
                          <a:pt x="1063" y="218"/>
                          <a:pt x="1105" y="468"/>
                        </a:cubicBezTo>
                        <a:lnTo>
                          <a:pt x="1368" y="1836"/>
                        </a:lnTo>
                        <a:lnTo>
                          <a:pt x="263" y="2678"/>
                        </a:lnTo>
                        <a:cubicBezTo>
                          <a:pt x="0" y="2888"/>
                          <a:pt x="158" y="3362"/>
                          <a:pt x="474" y="3362"/>
                        </a:cubicBezTo>
                        <a:lnTo>
                          <a:pt x="1842" y="3467"/>
                        </a:lnTo>
                        <a:lnTo>
                          <a:pt x="2315" y="4782"/>
                        </a:lnTo>
                        <a:cubicBezTo>
                          <a:pt x="2415" y="4949"/>
                          <a:pt x="2578" y="5052"/>
                          <a:pt x="2738" y="5052"/>
                        </a:cubicBezTo>
                        <a:cubicBezTo>
                          <a:pt x="2830" y="5052"/>
                          <a:pt x="2922" y="5017"/>
                          <a:pt x="2999" y="4940"/>
                        </a:cubicBezTo>
                        <a:cubicBezTo>
                          <a:pt x="2894" y="4887"/>
                          <a:pt x="2841" y="4887"/>
                          <a:pt x="2841" y="4782"/>
                        </a:cubicBezTo>
                        <a:lnTo>
                          <a:pt x="2368" y="3467"/>
                        </a:lnTo>
                        <a:lnTo>
                          <a:pt x="1000" y="3362"/>
                        </a:lnTo>
                        <a:cubicBezTo>
                          <a:pt x="684" y="3309"/>
                          <a:pt x="527" y="2888"/>
                          <a:pt x="790" y="2678"/>
                        </a:cubicBezTo>
                        <a:lnTo>
                          <a:pt x="1894" y="1836"/>
                        </a:lnTo>
                        <a:lnTo>
                          <a:pt x="1631" y="468"/>
                        </a:lnTo>
                        <a:cubicBezTo>
                          <a:pt x="1631" y="311"/>
                          <a:pt x="1631" y="205"/>
                          <a:pt x="1789" y="153"/>
                        </a:cubicBezTo>
                        <a:lnTo>
                          <a:pt x="1736" y="48"/>
                        </a:lnTo>
                        <a:cubicBezTo>
                          <a:pt x="1682" y="15"/>
                          <a:pt x="1621" y="0"/>
                          <a:pt x="1559" y="0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5978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9019" name="Google Shape;9019;p47"/>
                <p:cNvGrpSpPr/>
                <p:nvPr/>
              </p:nvGrpSpPr>
              <p:grpSpPr>
                <a:xfrm>
                  <a:off x="73845" y="3561500"/>
                  <a:ext cx="139329" cy="128300"/>
                  <a:chOff x="732600" y="1890325"/>
                  <a:chExt cx="138100" cy="128300"/>
                </a:xfrm>
              </p:grpSpPr>
              <p:sp>
                <p:nvSpPr>
                  <p:cNvPr id="9020" name="Google Shape;9020;p47"/>
                  <p:cNvSpPr/>
                  <p:nvPr/>
                </p:nvSpPr>
                <p:spPr>
                  <a:xfrm>
                    <a:off x="732600" y="1890325"/>
                    <a:ext cx="138100" cy="127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24" h="5101" extrusionOk="0">
                        <a:moveTo>
                          <a:pt x="1431" y="1"/>
                        </a:moveTo>
                        <a:cubicBezTo>
                          <a:pt x="1188" y="1"/>
                          <a:pt x="1025" y="229"/>
                          <a:pt x="1105" y="548"/>
                        </a:cubicBezTo>
                        <a:lnTo>
                          <a:pt x="1368" y="1916"/>
                        </a:lnTo>
                        <a:lnTo>
                          <a:pt x="263" y="2758"/>
                        </a:lnTo>
                        <a:cubicBezTo>
                          <a:pt x="0" y="2968"/>
                          <a:pt x="158" y="3389"/>
                          <a:pt x="474" y="3442"/>
                        </a:cubicBezTo>
                        <a:lnTo>
                          <a:pt x="1842" y="3547"/>
                        </a:lnTo>
                        <a:lnTo>
                          <a:pt x="2315" y="4862"/>
                        </a:lnTo>
                        <a:cubicBezTo>
                          <a:pt x="2372" y="5004"/>
                          <a:pt x="2537" y="5100"/>
                          <a:pt x="2701" y="5100"/>
                        </a:cubicBezTo>
                        <a:cubicBezTo>
                          <a:pt x="2840" y="5100"/>
                          <a:pt x="2979" y="5031"/>
                          <a:pt x="3052" y="4862"/>
                        </a:cubicBezTo>
                        <a:lnTo>
                          <a:pt x="3630" y="3652"/>
                        </a:lnTo>
                        <a:lnTo>
                          <a:pt x="4998" y="3547"/>
                        </a:lnTo>
                        <a:cubicBezTo>
                          <a:pt x="5314" y="3547"/>
                          <a:pt x="5524" y="3126"/>
                          <a:pt x="5261" y="2916"/>
                        </a:cubicBezTo>
                        <a:lnTo>
                          <a:pt x="4209" y="1969"/>
                        </a:lnTo>
                        <a:lnTo>
                          <a:pt x="4630" y="601"/>
                        </a:lnTo>
                        <a:cubicBezTo>
                          <a:pt x="4716" y="343"/>
                          <a:pt x="4486" y="86"/>
                          <a:pt x="4255" y="86"/>
                        </a:cubicBezTo>
                        <a:cubicBezTo>
                          <a:pt x="4204" y="86"/>
                          <a:pt x="4152" y="99"/>
                          <a:pt x="4104" y="128"/>
                        </a:cubicBezTo>
                        <a:lnTo>
                          <a:pt x="2841" y="864"/>
                        </a:lnTo>
                        <a:lnTo>
                          <a:pt x="1684" y="75"/>
                        </a:lnTo>
                        <a:cubicBezTo>
                          <a:pt x="1595" y="24"/>
                          <a:pt x="1509" y="1"/>
                          <a:pt x="1431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9021" name="Google Shape;9021;p47"/>
                  <p:cNvSpPr/>
                  <p:nvPr/>
                </p:nvSpPr>
                <p:spPr>
                  <a:xfrm>
                    <a:off x="802300" y="1893750"/>
                    <a:ext cx="42100" cy="23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4" h="938" extrusionOk="0">
                        <a:moveTo>
                          <a:pt x="1447" y="1"/>
                        </a:moveTo>
                        <a:cubicBezTo>
                          <a:pt x="1377" y="1"/>
                          <a:pt x="1299" y="30"/>
                          <a:pt x="1210" y="96"/>
                        </a:cubicBezTo>
                        <a:lnTo>
                          <a:pt x="1" y="780"/>
                        </a:lnTo>
                        <a:lnTo>
                          <a:pt x="316" y="938"/>
                        </a:lnTo>
                        <a:lnTo>
                          <a:pt x="1684" y="148"/>
                        </a:lnTo>
                        <a:cubicBezTo>
                          <a:pt x="1623" y="57"/>
                          <a:pt x="1544" y="1"/>
                          <a:pt x="1447" y="1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5978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9022" name="Google Shape;9022;p47"/>
                  <p:cNvSpPr/>
                  <p:nvPr/>
                </p:nvSpPr>
                <p:spPr>
                  <a:xfrm>
                    <a:off x="732600" y="1892325"/>
                    <a:ext cx="74975" cy="126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99" h="5052" extrusionOk="0">
                        <a:moveTo>
                          <a:pt x="1559" y="0"/>
                        </a:moveTo>
                        <a:cubicBezTo>
                          <a:pt x="1320" y="0"/>
                          <a:pt x="1063" y="218"/>
                          <a:pt x="1105" y="468"/>
                        </a:cubicBezTo>
                        <a:lnTo>
                          <a:pt x="1368" y="1836"/>
                        </a:lnTo>
                        <a:lnTo>
                          <a:pt x="263" y="2678"/>
                        </a:lnTo>
                        <a:cubicBezTo>
                          <a:pt x="0" y="2888"/>
                          <a:pt x="158" y="3362"/>
                          <a:pt x="474" y="3362"/>
                        </a:cubicBezTo>
                        <a:lnTo>
                          <a:pt x="1842" y="3467"/>
                        </a:lnTo>
                        <a:lnTo>
                          <a:pt x="2315" y="4782"/>
                        </a:lnTo>
                        <a:cubicBezTo>
                          <a:pt x="2415" y="4949"/>
                          <a:pt x="2578" y="5052"/>
                          <a:pt x="2738" y="5052"/>
                        </a:cubicBezTo>
                        <a:cubicBezTo>
                          <a:pt x="2830" y="5052"/>
                          <a:pt x="2922" y="5017"/>
                          <a:pt x="2999" y="4940"/>
                        </a:cubicBezTo>
                        <a:cubicBezTo>
                          <a:pt x="2894" y="4887"/>
                          <a:pt x="2841" y="4887"/>
                          <a:pt x="2841" y="4782"/>
                        </a:cubicBezTo>
                        <a:lnTo>
                          <a:pt x="2368" y="3467"/>
                        </a:lnTo>
                        <a:lnTo>
                          <a:pt x="1000" y="3362"/>
                        </a:lnTo>
                        <a:cubicBezTo>
                          <a:pt x="684" y="3309"/>
                          <a:pt x="527" y="2888"/>
                          <a:pt x="790" y="2678"/>
                        </a:cubicBezTo>
                        <a:lnTo>
                          <a:pt x="1894" y="1836"/>
                        </a:lnTo>
                        <a:lnTo>
                          <a:pt x="1631" y="468"/>
                        </a:lnTo>
                        <a:cubicBezTo>
                          <a:pt x="1631" y="311"/>
                          <a:pt x="1631" y="205"/>
                          <a:pt x="1789" y="153"/>
                        </a:cubicBezTo>
                        <a:lnTo>
                          <a:pt x="1736" y="48"/>
                        </a:lnTo>
                        <a:cubicBezTo>
                          <a:pt x="1682" y="15"/>
                          <a:pt x="1621" y="0"/>
                          <a:pt x="1559" y="0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5978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</p:grpSp>
          </p:grpSp>
        </p:grpSp>
        <p:grpSp>
          <p:nvGrpSpPr>
            <p:cNvPr id="9023" name="Google Shape;9023;p47"/>
            <p:cNvGrpSpPr/>
            <p:nvPr/>
          </p:nvGrpSpPr>
          <p:grpSpPr>
            <a:xfrm>
              <a:off x="10332320" y="145213"/>
              <a:ext cx="285829" cy="7341550"/>
              <a:chOff x="73845" y="36500"/>
              <a:chExt cx="285829" cy="7341550"/>
            </a:xfrm>
          </p:grpSpPr>
          <p:grpSp>
            <p:nvGrpSpPr>
              <p:cNvPr id="9024" name="Google Shape;9024;p47"/>
              <p:cNvGrpSpPr/>
              <p:nvPr/>
            </p:nvGrpSpPr>
            <p:grpSpPr>
              <a:xfrm>
                <a:off x="73845" y="4538300"/>
                <a:ext cx="285829" cy="2839750"/>
                <a:chOff x="73845" y="3561500"/>
                <a:chExt cx="285829" cy="2839750"/>
              </a:xfrm>
            </p:grpSpPr>
            <p:grpSp>
              <p:nvGrpSpPr>
                <p:cNvPr id="9025" name="Google Shape;9025;p47"/>
                <p:cNvGrpSpPr/>
                <p:nvPr/>
              </p:nvGrpSpPr>
              <p:grpSpPr>
                <a:xfrm>
                  <a:off x="73845" y="3561500"/>
                  <a:ext cx="278654" cy="1306700"/>
                  <a:chOff x="73845" y="3561500"/>
                  <a:chExt cx="278654" cy="1306700"/>
                </a:xfrm>
              </p:grpSpPr>
              <p:grpSp>
                <p:nvGrpSpPr>
                  <p:cNvPr id="9026" name="Google Shape;9026;p47"/>
                  <p:cNvGrpSpPr/>
                  <p:nvPr/>
                </p:nvGrpSpPr>
                <p:grpSpPr>
                  <a:xfrm>
                    <a:off x="179620" y="39543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9027" name="Google Shape;9027;p47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9028" name="Google Shape;9028;p47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9029" name="Google Shape;9029;p47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9030" name="Google Shape;9030;p47"/>
                  <p:cNvGrpSpPr/>
                  <p:nvPr/>
                </p:nvGrpSpPr>
                <p:grpSpPr>
                  <a:xfrm>
                    <a:off x="116495" y="43471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9031" name="Google Shape;9031;p47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9032" name="Google Shape;9032;p47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9033" name="Google Shape;9033;p47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9034" name="Google Shape;9034;p47"/>
                  <p:cNvGrpSpPr/>
                  <p:nvPr/>
                </p:nvGrpSpPr>
                <p:grpSpPr>
                  <a:xfrm>
                    <a:off x="213170" y="47399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9035" name="Google Shape;9035;p47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9036" name="Google Shape;9036;p47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9037" name="Google Shape;9037;p47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9038" name="Google Shape;9038;p47"/>
                  <p:cNvGrpSpPr/>
                  <p:nvPr/>
                </p:nvGrpSpPr>
                <p:grpSpPr>
                  <a:xfrm>
                    <a:off x="73845" y="35615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9039" name="Google Shape;9039;p47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9040" name="Google Shape;9040;p47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9041" name="Google Shape;9041;p47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</p:grpSp>
            </p:grpSp>
            <p:grpSp>
              <p:nvGrpSpPr>
                <p:cNvPr id="9042" name="Google Shape;9042;p47"/>
                <p:cNvGrpSpPr/>
                <p:nvPr/>
              </p:nvGrpSpPr>
              <p:grpSpPr>
                <a:xfrm>
                  <a:off x="81020" y="5094550"/>
                  <a:ext cx="278654" cy="1306700"/>
                  <a:chOff x="73845" y="3561500"/>
                  <a:chExt cx="278654" cy="1306700"/>
                </a:xfrm>
              </p:grpSpPr>
              <p:grpSp>
                <p:nvGrpSpPr>
                  <p:cNvPr id="9043" name="Google Shape;9043;p47"/>
                  <p:cNvGrpSpPr/>
                  <p:nvPr/>
                </p:nvGrpSpPr>
                <p:grpSpPr>
                  <a:xfrm>
                    <a:off x="179620" y="39543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9044" name="Google Shape;9044;p47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9045" name="Google Shape;9045;p47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9046" name="Google Shape;9046;p47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9047" name="Google Shape;9047;p47"/>
                  <p:cNvGrpSpPr/>
                  <p:nvPr/>
                </p:nvGrpSpPr>
                <p:grpSpPr>
                  <a:xfrm>
                    <a:off x="116495" y="43471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9048" name="Google Shape;9048;p47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9049" name="Google Shape;9049;p47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9050" name="Google Shape;9050;p47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9051" name="Google Shape;9051;p47"/>
                  <p:cNvGrpSpPr/>
                  <p:nvPr/>
                </p:nvGrpSpPr>
                <p:grpSpPr>
                  <a:xfrm>
                    <a:off x="213170" y="47399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9052" name="Google Shape;9052;p47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9053" name="Google Shape;9053;p47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9054" name="Google Shape;9054;p47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9055" name="Google Shape;9055;p47"/>
                  <p:cNvGrpSpPr/>
                  <p:nvPr/>
                </p:nvGrpSpPr>
                <p:grpSpPr>
                  <a:xfrm>
                    <a:off x="73845" y="35615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9056" name="Google Shape;9056;p47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9057" name="Google Shape;9057;p47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9058" name="Google Shape;9058;p47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</p:grpSp>
            </p:grpSp>
          </p:grpSp>
          <p:grpSp>
            <p:nvGrpSpPr>
              <p:cNvPr id="9059" name="Google Shape;9059;p47"/>
              <p:cNvGrpSpPr/>
              <p:nvPr/>
            </p:nvGrpSpPr>
            <p:grpSpPr>
              <a:xfrm>
                <a:off x="73845" y="1524775"/>
                <a:ext cx="285829" cy="2839750"/>
                <a:chOff x="73845" y="3561500"/>
                <a:chExt cx="285829" cy="2839750"/>
              </a:xfrm>
            </p:grpSpPr>
            <p:grpSp>
              <p:nvGrpSpPr>
                <p:cNvPr id="9060" name="Google Shape;9060;p47"/>
                <p:cNvGrpSpPr/>
                <p:nvPr/>
              </p:nvGrpSpPr>
              <p:grpSpPr>
                <a:xfrm>
                  <a:off x="73845" y="3561500"/>
                  <a:ext cx="278654" cy="1306700"/>
                  <a:chOff x="73845" y="3561500"/>
                  <a:chExt cx="278654" cy="1306700"/>
                </a:xfrm>
              </p:grpSpPr>
              <p:grpSp>
                <p:nvGrpSpPr>
                  <p:cNvPr id="9061" name="Google Shape;9061;p47"/>
                  <p:cNvGrpSpPr/>
                  <p:nvPr/>
                </p:nvGrpSpPr>
                <p:grpSpPr>
                  <a:xfrm>
                    <a:off x="179620" y="39543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9062" name="Google Shape;9062;p47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9063" name="Google Shape;9063;p47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9064" name="Google Shape;9064;p47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9065" name="Google Shape;9065;p47"/>
                  <p:cNvGrpSpPr/>
                  <p:nvPr/>
                </p:nvGrpSpPr>
                <p:grpSpPr>
                  <a:xfrm>
                    <a:off x="116495" y="43471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9066" name="Google Shape;9066;p47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9067" name="Google Shape;9067;p47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9068" name="Google Shape;9068;p47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9069" name="Google Shape;9069;p47"/>
                  <p:cNvGrpSpPr/>
                  <p:nvPr/>
                </p:nvGrpSpPr>
                <p:grpSpPr>
                  <a:xfrm>
                    <a:off x="213170" y="47399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9070" name="Google Shape;9070;p47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9071" name="Google Shape;9071;p47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9072" name="Google Shape;9072;p47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9073" name="Google Shape;9073;p47"/>
                  <p:cNvGrpSpPr/>
                  <p:nvPr/>
                </p:nvGrpSpPr>
                <p:grpSpPr>
                  <a:xfrm>
                    <a:off x="73845" y="35615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9074" name="Google Shape;9074;p47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9075" name="Google Shape;9075;p47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9076" name="Google Shape;9076;p47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</p:grpSp>
            </p:grpSp>
            <p:grpSp>
              <p:nvGrpSpPr>
                <p:cNvPr id="9077" name="Google Shape;9077;p47"/>
                <p:cNvGrpSpPr/>
                <p:nvPr/>
              </p:nvGrpSpPr>
              <p:grpSpPr>
                <a:xfrm>
                  <a:off x="81020" y="5094550"/>
                  <a:ext cx="278654" cy="1306700"/>
                  <a:chOff x="73845" y="3561500"/>
                  <a:chExt cx="278654" cy="1306700"/>
                </a:xfrm>
              </p:grpSpPr>
              <p:grpSp>
                <p:nvGrpSpPr>
                  <p:cNvPr id="9078" name="Google Shape;9078;p47"/>
                  <p:cNvGrpSpPr/>
                  <p:nvPr/>
                </p:nvGrpSpPr>
                <p:grpSpPr>
                  <a:xfrm>
                    <a:off x="179620" y="39543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9079" name="Google Shape;9079;p47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9080" name="Google Shape;9080;p47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9081" name="Google Shape;9081;p47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9082" name="Google Shape;9082;p47"/>
                  <p:cNvGrpSpPr/>
                  <p:nvPr/>
                </p:nvGrpSpPr>
                <p:grpSpPr>
                  <a:xfrm>
                    <a:off x="116495" y="43471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9083" name="Google Shape;9083;p47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9084" name="Google Shape;9084;p47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9085" name="Google Shape;9085;p47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9086" name="Google Shape;9086;p47"/>
                  <p:cNvGrpSpPr/>
                  <p:nvPr/>
                </p:nvGrpSpPr>
                <p:grpSpPr>
                  <a:xfrm>
                    <a:off x="213170" y="47399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9087" name="Google Shape;9087;p47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9088" name="Google Shape;9088;p47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9089" name="Google Shape;9089;p47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9090" name="Google Shape;9090;p47"/>
                  <p:cNvGrpSpPr/>
                  <p:nvPr/>
                </p:nvGrpSpPr>
                <p:grpSpPr>
                  <a:xfrm>
                    <a:off x="73845" y="35615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9091" name="Google Shape;9091;p47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9092" name="Google Shape;9092;p47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9093" name="Google Shape;9093;p47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</p:grpSp>
            </p:grpSp>
          </p:grpSp>
          <p:grpSp>
            <p:nvGrpSpPr>
              <p:cNvPr id="9094" name="Google Shape;9094;p47"/>
              <p:cNvGrpSpPr/>
              <p:nvPr/>
            </p:nvGrpSpPr>
            <p:grpSpPr>
              <a:xfrm>
                <a:off x="81020" y="36500"/>
                <a:ext cx="278654" cy="1306700"/>
                <a:chOff x="73845" y="3561500"/>
                <a:chExt cx="278654" cy="1306700"/>
              </a:xfrm>
            </p:grpSpPr>
            <p:grpSp>
              <p:nvGrpSpPr>
                <p:cNvPr id="9095" name="Google Shape;9095;p47"/>
                <p:cNvGrpSpPr/>
                <p:nvPr/>
              </p:nvGrpSpPr>
              <p:grpSpPr>
                <a:xfrm>
                  <a:off x="179620" y="3954300"/>
                  <a:ext cx="139329" cy="128300"/>
                  <a:chOff x="732600" y="1890325"/>
                  <a:chExt cx="138100" cy="128300"/>
                </a:xfrm>
              </p:grpSpPr>
              <p:sp>
                <p:nvSpPr>
                  <p:cNvPr id="9096" name="Google Shape;9096;p47"/>
                  <p:cNvSpPr/>
                  <p:nvPr/>
                </p:nvSpPr>
                <p:spPr>
                  <a:xfrm>
                    <a:off x="732600" y="1890325"/>
                    <a:ext cx="138100" cy="127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24" h="5101" extrusionOk="0">
                        <a:moveTo>
                          <a:pt x="1431" y="1"/>
                        </a:moveTo>
                        <a:cubicBezTo>
                          <a:pt x="1188" y="1"/>
                          <a:pt x="1025" y="229"/>
                          <a:pt x="1105" y="548"/>
                        </a:cubicBezTo>
                        <a:lnTo>
                          <a:pt x="1368" y="1916"/>
                        </a:lnTo>
                        <a:lnTo>
                          <a:pt x="263" y="2758"/>
                        </a:lnTo>
                        <a:cubicBezTo>
                          <a:pt x="0" y="2968"/>
                          <a:pt x="158" y="3389"/>
                          <a:pt x="474" y="3442"/>
                        </a:cubicBezTo>
                        <a:lnTo>
                          <a:pt x="1842" y="3547"/>
                        </a:lnTo>
                        <a:lnTo>
                          <a:pt x="2315" y="4862"/>
                        </a:lnTo>
                        <a:cubicBezTo>
                          <a:pt x="2372" y="5004"/>
                          <a:pt x="2537" y="5100"/>
                          <a:pt x="2701" y="5100"/>
                        </a:cubicBezTo>
                        <a:cubicBezTo>
                          <a:pt x="2840" y="5100"/>
                          <a:pt x="2979" y="5031"/>
                          <a:pt x="3052" y="4862"/>
                        </a:cubicBezTo>
                        <a:lnTo>
                          <a:pt x="3630" y="3652"/>
                        </a:lnTo>
                        <a:lnTo>
                          <a:pt x="4998" y="3547"/>
                        </a:lnTo>
                        <a:cubicBezTo>
                          <a:pt x="5314" y="3547"/>
                          <a:pt x="5524" y="3126"/>
                          <a:pt x="5261" y="2916"/>
                        </a:cubicBezTo>
                        <a:lnTo>
                          <a:pt x="4209" y="1969"/>
                        </a:lnTo>
                        <a:lnTo>
                          <a:pt x="4630" y="601"/>
                        </a:lnTo>
                        <a:cubicBezTo>
                          <a:pt x="4716" y="343"/>
                          <a:pt x="4486" y="86"/>
                          <a:pt x="4255" y="86"/>
                        </a:cubicBezTo>
                        <a:cubicBezTo>
                          <a:pt x="4204" y="86"/>
                          <a:pt x="4152" y="99"/>
                          <a:pt x="4104" y="128"/>
                        </a:cubicBezTo>
                        <a:lnTo>
                          <a:pt x="2841" y="864"/>
                        </a:lnTo>
                        <a:lnTo>
                          <a:pt x="1684" y="75"/>
                        </a:lnTo>
                        <a:cubicBezTo>
                          <a:pt x="1595" y="24"/>
                          <a:pt x="1509" y="1"/>
                          <a:pt x="1431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9097" name="Google Shape;9097;p47"/>
                  <p:cNvSpPr/>
                  <p:nvPr/>
                </p:nvSpPr>
                <p:spPr>
                  <a:xfrm>
                    <a:off x="802300" y="1893750"/>
                    <a:ext cx="42100" cy="23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4" h="938" extrusionOk="0">
                        <a:moveTo>
                          <a:pt x="1447" y="1"/>
                        </a:moveTo>
                        <a:cubicBezTo>
                          <a:pt x="1377" y="1"/>
                          <a:pt x="1299" y="30"/>
                          <a:pt x="1210" y="96"/>
                        </a:cubicBezTo>
                        <a:lnTo>
                          <a:pt x="1" y="780"/>
                        </a:lnTo>
                        <a:lnTo>
                          <a:pt x="316" y="938"/>
                        </a:lnTo>
                        <a:lnTo>
                          <a:pt x="1684" y="148"/>
                        </a:lnTo>
                        <a:cubicBezTo>
                          <a:pt x="1623" y="57"/>
                          <a:pt x="1544" y="1"/>
                          <a:pt x="1447" y="1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5978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9098" name="Google Shape;9098;p47"/>
                  <p:cNvSpPr/>
                  <p:nvPr/>
                </p:nvSpPr>
                <p:spPr>
                  <a:xfrm>
                    <a:off x="732600" y="1892325"/>
                    <a:ext cx="74975" cy="126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99" h="5052" extrusionOk="0">
                        <a:moveTo>
                          <a:pt x="1559" y="0"/>
                        </a:moveTo>
                        <a:cubicBezTo>
                          <a:pt x="1320" y="0"/>
                          <a:pt x="1063" y="218"/>
                          <a:pt x="1105" y="468"/>
                        </a:cubicBezTo>
                        <a:lnTo>
                          <a:pt x="1368" y="1836"/>
                        </a:lnTo>
                        <a:lnTo>
                          <a:pt x="263" y="2678"/>
                        </a:lnTo>
                        <a:cubicBezTo>
                          <a:pt x="0" y="2888"/>
                          <a:pt x="158" y="3362"/>
                          <a:pt x="474" y="3362"/>
                        </a:cubicBezTo>
                        <a:lnTo>
                          <a:pt x="1842" y="3467"/>
                        </a:lnTo>
                        <a:lnTo>
                          <a:pt x="2315" y="4782"/>
                        </a:lnTo>
                        <a:cubicBezTo>
                          <a:pt x="2415" y="4949"/>
                          <a:pt x="2578" y="5052"/>
                          <a:pt x="2738" y="5052"/>
                        </a:cubicBezTo>
                        <a:cubicBezTo>
                          <a:pt x="2830" y="5052"/>
                          <a:pt x="2922" y="5017"/>
                          <a:pt x="2999" y="4940"/>
                        </a:cubicBezTo>
                        <a:cubicBezTo>
                          <a:pt x="2894" y="4887"/>
                          <a:pt x="2841" y="4887"/>
                          <a:pt x="2841" y="4782"/>
                        </a:cubicBezTo>
                        <a:lnTo>
                          <a:pt x="2368" y="3467"/>
                        </a:lnTo>
                        <a:lnTo>
                          <a:pt x="1000" y="3362"/>
                        </a:lnTo>
                        <a:cubicBezTo>
                          <a:pt x="684" y="3309"/>
                          <a:pt x="527" y="2888"/>
                          <a:pt x="790" y="2678"/>
                        </a:cubicBezTo>
                        <a:lnTo>
                          <a:pt x="1894" y="1836"/>
                        </a:lnTo>
                        <a:lnTo>
                          <a:pt x="1631" y="468"/>
                        </a:lnTo>
                        <a:cubicBezTo>
                          <a:pt x="1631" y="311"/>
                          <a:pt x="1631" y="205"/>
                          <a:pt x="1789" y="153"/>
                        </a:cubicBezTo>
                        <a:lnTo>
                          <a:pt x="1736" y="48"/>
                        </a:lnTo>
                        <a:cubicBezTo>
                          <a:pt x="1682" y="15"/>
                          <a:pt x="1621" y="0"/>
                          <a:pt x="1559" y="0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5978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9099" name="Google Shape;9099;p47"/>
                <p:cNvGrpSpPr/>
                <p:nvPr/>
              </p:nvGrpSpPr>
              <p:grpSpPr>
                <a:xfrm>
                  <a:off x="116495" y="4347100"/>
                  <a:ext cx="139329" cy="128300"/>
                  <a:chOff x="732600" y="1890325"/>
                  <a:chExt cx="138100" cy="128300"/>
                </a:xfrm>
              </p:grpSpPr>
              <p:sp>
                <p:nvSpPr>
                  <p:cNvPr id="9100" name="Google Shape;9100;p47"/>
                  <p:cNvSpPr/>
                  <p:nvPr/>
                </p:nvSpPr>
                <p:spPr>
                  <a:xfrm>
                    <a:off x="732600" y="1890325"/>
                    <a:ext cx="138100" cy="127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24" h="5101" extrusionOk="0">
                        <a:moveTo>
                          <a:pt x="1431" y="1"/>
                        </a:moveTo>
                        <a:cubicBezTo>
                          <a:pt x="1188" y="1"/>
                          <a:pt x="1025" y="229"/>
                          <a:pt x="1105" y="548"/>
                        </a:cubicBezTo>
                        <a:lnTo>
                          <a:pt x="1368" y="1916"/>
                        </a:lnTo>
                        <a:lnTo>
                          <a:pt x="263" y="2758"/>
                        </a:lnTo>
                        <a:cubicBezTo>
                          <a:pt x="0" y="2968"/>
                          <a:pt x="158" y="3389"/>
                          <a:pt x="474" y="3442"/>
                        </a:cubicBezTo>
                        <a:lnTo>
                          <a:pt x="1842" y="3547"/>
                        </a:lnTo>
                        <a:lnTo>
                          <a:pt x="2315" y="4862"/>
                        </a:lnTo>
                        <a:cubicBezTo>
                          <a:pt x="2372" y="5004"/>
                          <a:pt x="2537" y="5100"/>
                          <a:pt x="2701" y="5100"/>
                        </a:cubicBezTo>
                        <a:cubicBezTo>
                          <a:pt x="2840" y="5100"/>
                          <a:pt x="2979" y="5031"/>
                          <a:pt x="3052" y="4862"/>
                        </a:cubicBezTo>
                        <a:lnTo>
                          <a:pt x="3630" y="3652"/>
                        </a:lnTo>
                        <a:lnTo>
                          <a:pt x="4998" y="3547"/>
                        </a:lnTo>
                        <a:cubicBezTo>
                          <a:pt x="5314" y="3547"/>
                          <a:pt x="5524" y="3126"/>
                          <a:pt x="5261" y="2916"/>
                        </a:cubicBezTo>
                        <a:lnTo>
                          <a:pt x="4209" y="1969"/>
                        </a:lnTo>
                        <a:lnTo>
                          <a:pt x="4630" y="601"/>
                        </a:lnTo>
                        <a:cubicBezTo>
                          <a:pt x="4716" y="343"/>
                          <a:pt x="4486" y="86"/>
                          <a:pt x="4255" y="86"/>
                        </a:cubicBezTo>
                        <a:cubicBezTo>
                          <a:pt x="4204" y="86"/>
                          <a:pt x="4152" y="99"/>
                          <a:pt x="4104" y="128"/>
                        </a:cubicBezTo>
                        <a:lnTo>
                          <a:pt x="2841" y="864"/>
                        </a:lnTo>
                        <a:lnTo>
                          <a:pt x="1684" y="75"/>
                        </a:lnTo>
                        <a:cubicBezTo>
                          <a:pt x="1595" y="24"/>
                          <a:pt x="1509" y="1"/>
                          <a:pt x="1431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9101" name="Google Shape;9101;p47"/>
                  <p:cNvSpPr/>
                  <p:nvPr/>
                </p:nvSpPr>
                <p:spPr>
                  <a:xfrm>
                    <a:off x="802300" y="1893750"/>
                    <a:ext cx="42100" cy="23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4" h="938" extrusionOk="0">
                        <a:moveTo>
                          <a:pt x="1447" y="1"/>
                        </a:moveTo>
                        <a:cubicBezTo>
                          <a:pt x="1377" y="1"/>
                          <a:pt x="1299" y="30"/>
                          <a:pt x="1210" y="96"/>
                        </a:cubicBezTo>
                        <a:lnTo>
                          <a:pt x="1" y="780"/>
                        </a:lnTo>
                        <a:lnTo>
                          <a:pt x="316" y="938"/>
                        </a:lnTo>
                        <a:lnTo>
                          <a:pt x="1684" y="148"/>
                        </a:lnTo>
                        <a:cubicBezTo>
                          <a:pt x="1623" y="57"/>
                          <a:pt x="1544" y="1"/>
                          <a:pt x="1447" y="1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5978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9102" name="Google Shape;9102;p47"/>
                  <p:cNvSpPr/>
                  <p:nvPr/>
                </p:nvSpPr>
                <p:spPr>
                  <a:xfrm>
                    <a:off x="732600" y="1892325"/>
                    <a:ext cx="74975" cy="126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99" h="5052" extrusionOk="0">
                        <a:moveTo>
                          <a:pt x="1559" y="0"/>
                        </a:moveTo>
                        <a:cubicBezTo>
                          <a:pt x="1320" y="0"/>
                          <a:pt x="1063" y="218"/>
                          <a:pt x="1105" y="468"/>
                        </a:cubicBezTo>
                        <a:lnTo>
                          <a:pt x="1368" y="1836"/>
                        </a:lnTo>
                        <a:lnTo>
                          <a:pt x="263" y="2678"/>
                        </a:lnTo>
                        <a:cubicBezTo>
                          <a:pt x="0" y="2888"/>
                          <a:pt x="158" y="3362"/>
                          <a:pt x="474" y="3362"/>
                        </a:cubicBezTo>
                        <a:lnTo>
                          <a:pt x="1842" y="3467"/>
                        </a:lnTo>
                        <a:lnTo>
                          <a:pt x="2315" y="4782"/>
                        </a:lnTo>
                        <a:cubicBezTo>
                          <a:pt x="2415" y="4949"/>
                          <a:pt x="2578" y="5052"/>
                          <a:pt x="2738" y="5052"/>
                        </a:cubicBezTo>
                        <a:cubicBezTo>
                          <a:pt x="2830" y="5052"/>
                          <a:pt x="2922" y="5017"/>
                          <a:pt x="2999" y="4940"/>
                        </a:cubicBezTo>
                        <a:cubicBezTo>
                          <a:pt x="2894" y="4887"/>
                          <a:pt x="2841" y="4887"/>
                          <a:pt x="2841" y="4782"/>
                        </a:cubicBezTo>
                        <a:lnTo>
                          <a:pt x="2368" y="3467"/>
                        </a:lnTo>
                        <a:lnTo>
                          <a:pt x="1000" y="3362"/>
                        </a:lnTo>
                        <a:cubicBezTo>
                          <a:pt x="684" y="3309"/>
                          <a:pt x="527" y="2888"/>
                          <a:pt x="790" y="2678"/>
                        </a:cubicBezTo>
                        <a:lnTo>
                          <a:pt x="1894" y="1836"/>
                        </a:lnTo>
                        <a:lnTo>
                          <a:pt x="1631" y="468"/>
                        </a:lnTo>
                        <a:cubicBezTo>
                          <a:pt x="1631" y="311"/>
                          <a:pt x="1631" y="205"/>
                          <a:pt x="1789" y="153"/>
                        </a:cubicBezTo>
                        <a:lnTo>
                          <a:pt x="1736" y="48"/>
                        </a:lnTo>
                        <a:cubicBezTo>
                          <a:pt x="1682" y="15"/>
                          <a:pt x="1621" y="0"/>
                          <a:pt x="1559" y="0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5978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9103" name="Google Shape;9103;p47"/>
                <p:cNvGrpSpPr/>
                <p:nvPr/>
              </p:nvGrpSpPr>
              <p:grpSpPr>
                <a:xfrm>
                  <a:off x="213170" y="4739900"/>
                  <a:ext cx="139329" cy="128300"/>
                  <a:chOff x="732600" y="1890325"/>
                  <a:chExt cx="138100" cy="128300"/>
                </a:xfrm>
              </p:grpSpPr>
              <p:sp>
                <p:nvSpPr>
                  <p:cNvPr id="9104" name="Google Shape;9104;p47"/>
                  <p:cNvSpPr/>
                  <p:nvPr/>
                </p:nvSpPr>
                <p:spPr>
                  <a:xfrm>
                    <a:off x="732600" y="1890325"/>
                    <a:ext cx="138100" cy="127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24" h="5101" extrusionOk="0">
                        <a:moveTo>
                          <a:pt x="1431" y="1"/>
                        </a:moveTo>
                        <a:cubicBezTo>
                          <a:pt x="1188" y="1"/>
                          <a:pt x="1025" y="229"/>
                          <a:pt x="1105" y="548"/>
                        </a:cubicBezTo>
                        <a:lnTo>
                          <a:pt x="1368" y="1916"/>
                        </a:lnTo>
                        <a:lnTo>
                          <a:pt x="263" y="2758"/>
                        </a:lnTo>
                        <a:cubicBezTo>
                          <a:pt x="0" y="2968"/>
                          <a:pt x="158" y="3389"/>
                          <a:pt x="474" y="3442"/>
                        </a:cubicBezTo>
                        <a:lnTo>
                          <a:pt x="1842" y="3547"/>
                        </a:lnTo>
                        <a:lnTo>
                          <a:pt x="2315" y="4862"/>
                        </a:lnTo>
                        <a:cubicBezTo>
                          <a:pt x="2372" y="5004"/>
                          <a:pt x="2537" y="5100"/>
                          <a:pt x="2701" y="5100"/>
                        </a:cubicBezTo>
                        <a:cubicBezTo>
                          <a:pt x="2840" y="5100"/>
                          <a:pt x="2979" y="5031"/>
                          <a:pt x="3052" y="4862"/>
                        </a:cubicBezTo>
                        <a:lnTo>
                          <a:pt x="3630" y="3652"/>
                        </a:lnTo>
                        <a:lnTo>
                          <a:pt x="4998" y="3547"/>
                        </a:lnTo>
                        <a:cubicBezTo>
                          <a:pt x="5314" y="3547"/>
                          <a:pt x="5524" y="3126"/>
                          <a:pt x="5261" y="2916"/>
                        </a:cubicBezTo>
                        <a:lnTo>
                          <a:pt x="4209" y="1969"/>
                        </a:lnTo>
                        <a:lnTo>
                          <a:pt x="4630" y="601"/>
                        </a:lnTo>
                        <a:cubicBezTo>
                          <a:pt x="4716" y="343"/>
                          <a:pt x="4486" y="86"/>
                          <a:pt x="4255" y="86"/>
                        </a:cubicBezTo>
                        <a:cubicBezTo>
                          <a:pt x="4204" y="86"/>
                          <a:pt x="4152" y="99"/>
                          <a:pt x="4104" y="128"/>
                        </a:cubicBezTo>
                        <a:lnTo>
                          <a:pt x="2841" y="864"/>
                        </a:lnTo>
                        <a:lnTo>
                          <a:pt x="1684" y="75"/>
                        </a:lnTo>
                        <a:cubicBezTo>
                          <a:pt x="1595" y="24"/>
                          <a:pt x="1509" y="1"/>
                          <a:pt x="1431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9105" name="Google Shape;9105;p47"/>
                  <p:cNvSpPr/>
                  <p:nvPr/>
                </p:nvSpPr>
                <p:spPr>
                  <a:xfrm>
                    <a:off x="802300" y="1893750"/>
                    <a:ext cx="42100" cy="23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4" h="938" extrusionOk="0">
                        <a:moveTo>
                          <a:pt x="1447" y="1"/>
                        </a:moveTo>
                        <a:cubicBezTo>
                          <a:pt x="1377" y="1"/>
                          <a:pt x="1299" y="30"/>
                          <a:pt x="1210" y="96"/>
                        </a:cubicBezTo>
                        <a:lnTo>
                          <a:pt x="1" y="780"/>
                        </a:lnTo>
                        <a:lnTo>
                          <a:pt x="316" y="938"/>
                        </a:lnTo>
                        <a:lnTo>
                          <a:pt x="1684" y="148"/>
                        </a:lnTo>
                        <a:cubicBezTo>
                          <a:pt x="1623" y="57"/>
                          <a:pt x="1544" y="1"/>
                          <a:pt x="1447" y="1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5978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9106" name="Google Shape;9106;p47"/>
                  <p:cNvSpPr/>
                  <p:nvPr/>
                </p:nvSpPr>
                <p:spPr>
                  <a:xfrm>
                    <a:off x="732600" y="1892325"/>
                    <a:ext cx="74975" cy="126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99" h="5052" extrusionOk="0">
                        <a:moveTo>
                          <a:pt x="1559" y="0"/>
                        </a:moveTo>
                        <a:cubicBezTo>
                          <a:pt x="1320" y="0"/>
                          <a:pt x="1063" y="218"/>
                          <a:pt x="1105" y="468"/>
                        </a:cubicBezTo>
                        <a:lnTo>
                          <a:pt x="1368" y="1836"/>
                        </a:lnTo>
                        <a:lnTo>
                          <a:pt x="263" y="2678"/>
                        </a:lnTo>
                        <a:cubicBezTo>
                          <a:pt x="0" y="2888"/>
                          <a:pt x="158" y="3362"/>
                          <a:pt x="474" y="3362"/>
                        </a:cubicBezTo>
                        <a:lnTo>
                          <a:pt x="1842" y="3467"/>
                        </a:lnTo>
                        <a:lnTo>
                          <a:pt x="2315" y="4782"/>
                        </a:lnTo>
                        <a:cubicBezTo>
                          <a:pt x="2415" y="4949"/>
                          <a:pt x="2578" y="5052"/>
                          <a:pt x="2738" y="5052"/>
                        </a:cubicBezTo>
                        <a:cubicBezTo>
                          <a:pt x="2830" y="5052"/>
                          <a:pt x="2922" y="5017"/>
                          <a:pt x="2999" y="4940"/>
                        </a:cubicBezTo>
                        <a:cubicBezTo>
                          <a:pt x="2894" y="4887"/>
                          <a:pt x="2841" y="4887"/>
                          <a:pt x="2841" y="4782"/>
                        </a:cubicBezTo>
                        <a:lnTo>
                          <a:pt x="2368" y="3467"/>
                        </a:lnTo>
                        <a:lnTo>
                          <a:pt x="1000" y="3362"/>
                        </a:lnTo>
                        <a:cubicBezTo>
                          <a:pt x="684" y="3309"/>
                          <a:pt x="527" y="2888"/>
                          <a:pt x="790" y="2678"/>
                        </a:cubicBezTo>
                        <a:lnTo>
                          <a:pt x="1894" y="1836"/>
                        </a:lnTo>
                        <a:lnTo>
                          <a:pt x="1631" y="468"/>
                        </a:lnTo>
                        <a:cubicBezTo>
                          <a:pt x="1631" y="311"/>
                          <a:pt x="1631" y="205"/>
                          <a:pt x="1789" y="153"/>
                        </a:cubicBezTo>
                        <a:lnTo>
                          <a:pt x="1736" y="48"/>
                        </a:lnTo>
                        <a:cubicBezTo>
                          <a:pt x="1682" y="15"/>
                          <a:pt x="1621" y="0"/>
                          <a:pt x="1559" y="0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5978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9107" name="Google Shape;9107;p47"/>
                <p:cNvGrpSpPr/>
                <p:nvPr/>
              </p:nvGrpSpPr>
              <p:grpSpPr>
                <a:xfrm>
                  <a:off x="73845" y="3561500"/>
                  <a:ext cx="139329" cy="128300"/>
                  <a:chOff x="732600" y="1890325"/>
                  <a:chExt cx="138100" cy="128300"/>
                </a:xfrm>
              </p:grpSpPr>
              <p:sp>
                <p:nvSpPr>
                  <p:cNvPr id="9108" name="Google Shape;9108;p47"/>
                  <p:cNvSpPr/>
                  <p:nvPr/>
                </p:nvSpPr>
                <p:spPr>
                  <a:xfrm>
                    <a:off x="732600" y="1890325"/>
                    <a:ext cx="138100" cy="127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24" h="5101" extrusionOk="0">
                        <a:moveTo>
                          <a:pt x="1431" y="1"/>
                        </a:moveTo>
                        <a:cubicBezTo>
                          <a:pt x="1188" y="1"/>
                          <a:pt x="1025" y="229"/>
                          <a:pt x="1105" y="548"/>
                        </a:cubicBezTo>
                        <a:lnTo>
                          <a:pt x="1368" y="1916"/>
                        </a:lnTo>
                        <a:lnTo>
                          <a:pt x="263" y="2758"/>
                        </a:lnTo>
                        <a:cubicBezTo>
                          <a:pt x="0" y="2968"/>
                          <a:pt x="158" y="3389"/>
                          <a:pt x="474" y="3442"/>
                        </a:cubicBezTo>
                        <a:lnTo>
                          <a:pt x="1842" y="3547"/>
                        </a:lnTo>
                        <a:lnTo>
                          <a:pt x="2315" y="4862"/>
                        </a:lnTo>
                        <a:cubicBezTo>
                          <a:pt x="2372" y="5004"/>
                          <a:pt x="2537" y="5100"/>
                          <a:pt x="2701" y="5100"/>
                        </a:cubicBezTo>
                        <a:cubicBezTo>
                          <a:pt x="2840" y="5100"/>
                          <a:pt x="2979" y="5031"/>
                          <a:pt x="3052" y="4862"/>
                        </a:cubicBezTo>
                        <a:lnTo>
                          <a:pt x="3630" y="3652"/>
                        </a:lnTo>
                        <a:lnTo>
                          <a:pt x="4998" y="3547"/>
                        </a:lnTo>
                        <a:cubicBezTo>
                          <a:pt x="5314" y="3547"/>
                          <a:pt x="5524" y="3126"/>
                          <a:pt x="5261" y="2916"/>
                        </a:cubicBezTo>
                        <a:lnTo>
                          <a:pt x="4209" y="1969"/>
                        </a:lnTo>
                        <a:lnTo>
                          <a:pt x="4630" y="601"/>
                        </a:lnTo>
                        <a:cubicBezTo>
                          <a:pt x="4716" y="343"/>
                          <a:pt x="4486" y="86"/>
                          <a:pt x="4255" y="86"/>
                        </a:cubicBezTo>
                        <a:cubicBezTo>
                          <a:pt x="4204" y="86"/>
                          <a:pt x="4152" y="99"/>
                          <a:pt x="4104" y="128"/>
                        </a:cubicBezTo>
                        <a:lnTo>
                          <a:pt x="2841" y="864"/>
                        </a:lnTo>
                        <a:lnTo>
                          <a:pt x="1684" y="75"/>
                        </a:lnTo>
                        <a:cubicBezTo>
                          <a:pt x="1595" y="24"/>
                          <a:pt x="1509" y="1"/>
                          <a:pt x="1431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9109" name="Google Shape;9109;p47"/>
                  <p:cNvSpPr/>
                  <p:nvPr/>
                </p:nvSpPr>
                <p:spPr>
                  <a:xfrm>
                    <a:off x="802300" y="1893750"/>
                    <a:ext cx="42100" cy="23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4" h="938" extrusionOk="0">
                        <a:moveTo>
                          <a:pt x="1447" y="1"/>
                        </a:moveTo>
                        <a:cubicBezTo>
                          <a:pt x="1377" y="1"/>
                          <a:pt x="1299" y="30"/>
                          <a:pt x="1210" y="96"/>
                        </a:cubicBezTo>
                        <a:lnTo>
                          <a:pt x="1" y="780"/>
                        </a:lnTo>
                        <a:lnTo>
                          <a:pt x="316" y="938"/>
                        </a:lnTo>
                        <a:lnTo>
                          <a:pt x="1684" y="148"/>
                        </a:lnTo>
                        <a:cubicBezTo>
                          <a:pt x="1623" y="57"/>
                          <a:pt x="1544" y="1"/>
                          <a:pt x="1447" y="1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5978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9110" name="Google Shape;9110;p47"/>
                  <p:cNvSpPr/>
                  <p:nvPr/>
                </p:nvSpPr>
                <p:spPr>
                  <a:xfrm>
                    <a:off x="732600" y="1892325"/>
                    <a:ext cx="74975" cy="126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99" h="5052" extrusionOk="0">
                        <a:moveTo>
                          <a:pt x="1559" y="0"/>
                        </a:moveTo>
                        <a:cubicBezTo>
                          <a:pt x="1320" y="0"/>
                          <a:pt x="1063" y="218"/>
                          <a:pt x="1105" y="468"/>
                        </a:cubicBezTo>
                        <a:lnTo>
                          <a:pt x="1368" y="1836"/>
                        </a:lnTo>
                        <a:lnTo>
                          <a:pt x="263" y="2678"/>
                        </a:lnTo>
                        <a:cubicBezTo>
                          <a:pt x="0" y="2888"/>
                          <a:pt x="158" y="3362"/>
                          <a:pt x="474" y="3362"/>
                        </a:cubicBezTo>
                        <a:lnTo>
                          <a:pt x="1842" y="3467"/>
                        </a:lnTo>
                        <a:lnTo>
                          <a:pt x="2315" y="4782"/>
                        </a:lnTo>
                        <a:cubicBezTo>
                          <a:pt x="2415" y="4949"/>
                          <a:pt x="2578" y="5052"/>
                          <a:pt x="2738" y="5052"/>
                        </a:cubicBezTo>
                        <a:cubicBezTo>
                          <a:pt x="2830" y="5052"/>
                          <a:pt x="2922" y="5017"/>
                          <a:pt x="2999" y="4940"/>
                        </a:cubicBezTo>
                        <a:cubicBezTo>
                          <a:pt x="2894" y="4887"/>
                          <a:pt x="2841" y="4887"/>
                          <a:pt x="2841" y="4782"/>
                        </a:cubicBezTo>
                        <a:lnTo>
                          <a:pt x="2368" y="3467"/>
                        </a:lnTo>
                        <a:lnTo>
                          <a:pt x="1000" y="3362"/>
                        </a:lnTo>
                        <a:cubicBezTo>
                          <a:pt x="684" y="3309"/>
                          <a:pt x="527" y="2888"/>
                          <a:pt x="790" y="2678"/>
                        </a:cubicBezTo>
                        <a:lnTo>
                          <a:pt x="1894" y="1836"/>
                        </a:lnTo>
                        <a:lnTo>
                          <a:pt x="1631" y="468"/>
                        </a:lnTo>
                        <a:cubicBezTo>
                          <a:pt x="1631" y="311"/>
                          <a:pt x="1631" y="205"/>
                          <a:pt x="1789" y="153"/>
                        </a:cubicBezTo>
                        <a:lnTo>
                          <a:pt x="1736" y="48"/>
                        </a:lnTo>
                        <a:cubicBezTo>
                          <a:pt x="1682" y="15"/>
                          <a:pt x="1621" y="0"/>
                          <a:pt x="1559" y="0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5978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</p:grpSp>
          </p:grpSp>
        </p:grpSp>
      </p:grpSp>
    </p:spTree>
    <p:extLst>
      <p:ext uri="{BB962C8B-B14F-4D97-AF65-F5344CB8AC3E}">
        <p14:creationId xmlns:p14="http://schemas.microsoft.com/office/powerpoint/2010/main" val="20631909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18F00AA-FC9B-4B22-909A-66E2B4E791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2AE43A2-95F0-4FDA-A3A9-994D72DF7D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6AA94606-FDC0-44C6-B2F6-78A0EE4BDF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0E4136C7-42FF-44D1-9DDD-2AFC74A0E9A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EA383972-0D86-400F-AFB9-057E6E4038E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08A12704-9F3B-4E5D-B37A-A65FB6639F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12/1/2021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DED14B6A-D31E-4E4E-9999-2A037F28C0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323CE0C2-879A-464E-B0C6-8927F16B48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70450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F584C4B-E99A-4637-B2A5-62A92ADAB2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09C2A881-E3AF-49DA-A4B1-579A0F39FE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12/1/2021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F35913B2-3613-49A3-8703-7439B1EE9C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9C282779-E726-41E8-A702-F4E40F1369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72866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32118B78-BCE9-4DA8-80F2-24A4C0524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12/1/2021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005BF5D5-4750-4FE3-AE67-46C67F70B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646C7EBF-F997-4A98-BFCB-A2F2CFCE84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27984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390F86B-DE1B-47E5-AF1E-F1E43D126D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3839149-F5C9-4A3E-B1F1-64AC32A8C4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B0B49737-FC39-46B3-AA8E-88ED0BBE3D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ED70A5A9-3EC5-49B2-BB5D-3ADB82122D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12/1/2021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EB834B9C-1E2F-4435-98A0-7D4AACDEAF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6D319B98-E521-4405-A564-3AB1026FDD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47466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3F9B37F-F0AD-4E46-B21B-5C2CD91743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B76602EB-C689-4796-BE01-E59E221EA91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886E3EE4-9555-4C63-94C7-F6ACA3E82D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EB6BCC5D-691D-47D3-874F-80E55C572C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12/1/2021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7FFBD8AA-F3E0-4242-98F6-9558B68AF3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D5ED071D-48D1-4743-B5AE-2DF6123982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08488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D6F7407B-4E2C-408B-B389-F57864F2DE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2DF7A4D6-DEAC-485D-B330-F569F9C474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453AB30-B58C-41B9-BE13-88ED91F345A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9C5F93-887A-4481-A204-754FB144E4BE}" type="datetimeFigureOut">
              <a:rPr lang="en-US" smtClean="0"/>
              <a:t>12/1/2021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353CEE2-EF76-4032-8D9E-DB3CC52D393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EB41C0C-DBC5-49B1-BED0-EED11950E2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76807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567E14-3BA2-4243-B9EA-E2C7FD4D8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8B76E8-5BCA-478B-A7D2-0147B70B10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84525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D6F7407B-4E2C-408B-B389-F57864F2DE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2DF7A4D6-DEAC-485D-B330-F569F9C474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453AB30-B58C-41B9-BE13-88ED91F345A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353CEE2-EF76-4032-8D9E-DB3CC52D393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EB41C0C-DBC5-49B1-BED0-EED11950E2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70182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3472" y="731495"/>
            <a:ext cx="10285384" cy="7636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4525" tIns="114525" rIns="114525" bIns="1145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Amatic SC"/>
              <a:buNone/>
              <a:defRPr sz="4800" b="1">
                <a:solidFill>
                  <a:schemeClr val="accent3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Bebas Neue"/>
              <a:buNone/>
              <a:defRPr sz="4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Bebas Neue"/>
              <a:buNone/>
              <a:defRPr sz="4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Bebas Neue"/>
              <a:buNone/>
              <a:defRPr sz="4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Bebas Neue"/>
              <a:buNone/>
              <a:defRPr sz="4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Bebas Neue"/>
              <a:buNone/>
              <a:defRPr sz="4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Bebas Neue"/>
              <a:buNone/>
              <a:defRPr sz="4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Bebas Neue"/>
              <a:buNone/>
              <a:defRPr sz="4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Bebas Neue"/>
              <a:buNone/>
              <a:defRPr sz="4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3472" y="1536475"/>
            <a:ext cx="10285384" cy="45547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4525" tIns="114525" rIns="114525" bIns="1145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Quicksand Medium"/>
              <a:buChar char="●"/>
              <a:defRPr sz="1800"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1pPr>
            <a:lvl2pPr marL="914400" lvl="1" indent="-342900">
              <a:lnSpc>
                <a:spcPct val="115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Quicksand Medium"/>
              <a:buChar char="○"/>
              <a:defRPr sz="1800"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2pPr>
            <a:lvl3pPr marL="1371600" lvl="2" indent="-342900">
              <a:lnSpc>
                <a:spcPct val="115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Quicksand Medium"/>
              <a:buChar char="■"/>
              <a:defRPr sz="1800"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3pPr>
            <a:lvl4pPr marL="1828800" lvl="3" indent="-342900">
              <a:lnSpc>
                <a:spcPct val="115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Quicksand Medium"/>
              <a:buChar char="●"/>
              <a:defRPr sz="1800"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4pPr>
            <a:lvl5pPr marL="2286000" lvl="4" indent="-342900">
              <a:lnSpc>
                <a:spcPct val="115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Quicksand Medium"/>
              <a:buChar char="○"/>
              <a:defRPr sz="1800"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5pPr>
            <a:lvl6pPr marL="2743200" lvl="5" indent="-342900">
              <a:lnSpc>
                <a:spcPct val="115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Quicksand Medium"/>
              <a:buChar char="■"/>
              <a:defRPr sz="1800"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6pPr>
            <a:lvl7pPr marL="3200400" lvl="6" indent="-342900">
              <a:lnSpc>
                <a:spcPct val="115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Quicksand Medium"/>
              <a:buChar char="●"/>
              <a:defRPr sz="1800"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7pPr>
            <a:lvl8pPr marL="3657600" lvl="7" indent="-342900">
              <a:lnSpc>
                <a:spcPct val="115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Quicksand Medium"/>
              <a:buChar char="○"/>
              <a:defRPr sz="1800"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8pPr>
            <a:lvl9pPr marL="4114800" lvl="8" indent="-342900">
              <a:lnSpc>
                <a:spcPct val="115000"/>
              </a:lnSpc>
              <a:spcBef>
                <a:spcPts val="2000"/>
              </a:spcBef>
              <a:spcAft>
                <a:spcPts val="2000"/>
              </a:spcAft>
              <a:buClr>
                <a:schemeClr val="dk1"/>
              </a:buClr>
              <a:buSzPts val="1800"/>
              <a:buFont typeface="Quicksand Medium"/>
              <a:buChar char="■"/>
              <a:defRPr sz="1800"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2949422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.png"/><Relationship Id="rId5" Type="http://schemas.openxmlformats.org/officeDocument/2006/relationships/image" Target="../media/image13.emf"/><Relationship Id="rId10" Type="http://schemas.openxmlformats.org/officeDocument/2006/relationships/image" Target="../media/image18.png"/><Relationship Id="rId4" Type="http://schemas.openxmlformats.org/officeDocument/2006/relationships/image" Target="../media/image12.emf"/><Relationship Id="rId9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23.jp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g"/><Relationship Id="rId5" Type="http://schemas.openxmlformats.org/officeDocument/2006/relationships/image" Target="../media/image21.jpg"/><Relationship Id="rId4" Type="http://schemas.openxmlformats.org/officeDocument/2006/relationships/image" Target="../media/image20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5.png"/><Relationship Id="rId7" Type="http://schemas.openxmlformats.org/officeDocument/2006/relationships/image" Target="../media/image27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26.png"/><Relationship Id="rId4" Type="http://schemas.microsoft.com/office/2007/relationships/hdphoto" Target="../media/hdphoto2.wdp"/><Relationship Id="rId9" Type="http://schemas.microsoft.com/office/2007/relationships/hdphoto" Target="../media/hdphoto4.wdp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4">
            <a:extLst>
              <a:ext uri="{FF2B5EF4-FFF2-40B4-BE49-F238E27FC236}">
                <a16:creationId xmlns:a16="http://schemas.microsoft.com/office/drawing/2014/main" xmlns="" id="{1D7BF903-E6F8-4C5D-84EC-8C9BF12F5F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1072362"/>
            <a:ext cx="8077200" cy="4415460"/>
          </a:xfrm>
          <a:prstGeom prst="rect">
            <a:avLst/>
          </a:prstGeom>
        </p:spPr>
      </p:pic>
      <p:pic>
        <p:nvPicPr>
          <p:cNvPr id="33" name="图片 6">
            <a:extLst>
              <a:ext uri="{FF2B5EF4-FFF2-40B4-BE49-F238E27FC236}">
                <a16:creationId xmlns:a16="http://schemas.microsoft.com/office/drawing/2014/main" xmlns="" id="{5B0CAB89-445F-470E-840C-54C5DA35E9D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8844" y="368670"/>
            <a:ext cx="2008444" cy="2003016"/>
          </a:xfrm>
          <a:prstGeom prst="rect">
            <a:avLst/>
          </a:prstGeom>
        </p:spPr>
      </p:pic>
      <p:pic>
        <p:nvPicPr>
          <p:cNvPr id="34" name="图片 8">
            <a:extLst>
              <a:ext uri="{FF2B5EF4-FFF2-40B4-BE49-F238E27FC236}">
                <a16:creationId xmlns:a16="http://schemas.microsoft.com/office/drawing/2014/main" xmlns="" id="{94FBAD47-784A-4C0F-979F-57263443B87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32" y="0"/>
            <a:ext cx="3771793" cy="3789363"/>
          </a:xfrm>
          <a:prstGeom prst="rect">
            <a:avLst/>
          </a:prstGeom>
        </p:spPr>
      </p:pic>
      <p:pic>
        <p:nvPicPr>
          <p:cNvPr id="35" name="图片 15">
            <a:extLst>
              <a:ext uri="{FF2B5EF4-FFF2-40B4-BE49-F238E27FC236}">
                <a16:creationId xmlns:a16="http://schemas.microsoft.com/office/drawing/2014/main" xmlns="" id="{A765284F-11EF-436D-9C9D-7896B801D4D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181"/>
          <a:stretch/>
        </p:blipFill>
        <p:spPr>
          <a:xfrm>
            <a:off x="2035193" y="4761371"/>
            <a:ext cx="885808" cy="640027"/>
          </a:xfrm>
          <a:prstGeom prst="rect">
            <a:avLst/>
          </a:prstGeom>
        </p:spPr>
      </p:pic>
      <p:pic>
        <p:nvPicPr>
          <p:cNvPr id="36" name="图片 17">
            <a:extLst>
              <a:ext uri="{FF2B5EF4-FFF2-40B4-BE49-F238E27FC236}">
                <a16:creationId xmlns:a16="http://schemas.microsoft.com/office/drawing/2014/main" xmlns="" id="{77D7C6D6-7AA4-4EF6-ABAF-743E23FC993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4909" y="4333985"/>
            <a:ext cx="2290244" cy="1064313"/>
          </a:xfrm>
          <a:prstGeom prst="rect">
            <a:avLst/>
          </a:prstGeom>
        </p:spPr>
      </p:pic>
      <p:grpSp>
        <p:nvGrpSpPr>
          <p:cNvPr id="37" name="组合 3">
            <a:extLst>
              <a:ext uri="{FF2B5EF4-FFF2-40B4-BE49-F238E27FC236}">
                <a16:creationId xmlns:a16="http://schemas.microsoft.com/office/drawing/2014/main" xmlns="" id="{BC54C152-1D09-4988-AA2C-D57010631322}"/>
              </a:ext>
            </a:extLst>
          </p:cNvPr>
          <p:cNvGrpSpPr/>
          <p:nvPr/>
        </p:nvGrpSpPr>
        <p:grpSpPr>
          <a:xfrm>
            <a:off x="0" y="3698571"/>
            <a:ext cx="12198968" cy="3159429"/>
            <a:chOff x="0" y="3698571"/>
            <a:chExt cx="12198968" cy="3159429"/>
          </a:xfrm>
        </p:grpSpPr>
        <p:pic>
          <p:nvPicPr>
            <p:cNvPr id="38" name="图片 19">
              <a:extLst>
                <a:ext uri="{FF2B5EF4-FFF2-40B4-BE49-F238E27FC236}">
                  <a16:creationId xmlns:a16="http://schemas.microsoft.com/office/drawing/2014/main" xmlns="" id="{6587BE9E-773D-452D-81E2-07211AEE6C1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0510" y="5338507"/>
              <a:ext cx="1703070" cy="1446783"/>
            </a:xfrm>
            <a:prstGeom prst="rect">
              <a:avLst/>
            </a:prstGeom>
          </p:spPr>
        </p:pic>
        <p:pic>
          <p:nvPicPr>
            <p:cNvPr id="39" name="图片 20">
              <a:extLst>
                <a:ext uri="{FF2B5EF4-FFF2-40B4-BE49-F238E27FC236}">
                  <a16:creationId xmlns:a16="http://schemas.microsoft.com/office/drawing/2014/main" xmlns="" id="{7F37D3A7-2A2E-4FC7-8760-996DF282EF3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79189" y="5776804"/>
              <a:ext cx="1066800" cy="906262"/>
            </a:xfrm>
            <a:prstGeom prst="rect">
              <a:avLst/>
            </a:prstGeom>
          </p:spPr>
        </p:pic>
        <p:pic>
          <p:nvPicPr>
            <p:cNvPr id="40" name="图片 21">
              <a:extLst>
                <a:ext uri="{FF2B5EF4-FFF2-40B4-BE49-F238E27FC236}">
                  <a16:creationId xmlns:a16="http://schemas.microsoft.com/office/drawing/2014/main" xmlns="" id="{AC575159-D9FC-41B4-AF27-E7BB990A446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802218" y="5583980"/>
              <a:ext cx="1293782" cy="1099086"/>
            </a:xfrm>
            <a:prstGeom prst="rect">
              <a:avLst/>
            </a:prstGeom>
          </p:spPr>
        </p:pic>
        <p:pic>
          <p:nvPicPr>
            <p:cNvPr id="41" name="图片 22">
              <a:extLst>
                <a:ext uri="{FF2B5EF4-FFF2-40B4-BE49-F238E27FC236}">
                  <a16:creationId xmlns:a16="http://schemas.microsoft.com/office/drawing/2014/main" xmlns="" id="{6B369BAD-0E1E-4C47-9783-7172BAEC475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774018" y="5685077"/>
              <a:ext cx="1056402" cy="897428"/>
            </a:xfrm>
            <a:prstGeom prst="rect">
              <a:avLst/>
            </a:prstGeom>
          </p:spPr>
        </p:pic>
        <p:pic>
          <p:nvPicPr>
            <p:cNvPr id="42" name="图片 13">
              <a:extLst>
                <a:ext uri="{FF2B5EF4-FFF2-40B4-BE49-F238E27FC236}">
                  <a16:creationId xmlns:a16="http://schemas.microsoft.com/office/drawing/2014/main" xmlns="" id="{9DC54091-DCC2-4AD2-8134-50ACEEAD3A0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71944" y="3698571"/>
              <a:ext cx="3227024" cy="3086719"/>
            </a:xfrm>
            <a:prstGeom prst="rect">
              <a:avLst/>
            </a:prstGeom>
          </p:spPr>
        </p:pic>
        <p:pic>
          <p:nvPicPr>
            <p:cNvPr id="43" name="图片 23">
              <a:extLst>
                <a:ext uri="{FF2B5EF4-FFF2-40B4-BE49-F238E27FC236}">
                  <a16:creationId xmlns:a16="http://schemas.microsoft.com/office/drawing/2014/main" xmlns="" id="{A3D72380-9D48-4756-AFB0-BB8489517F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2569" b="8666"/>
            <a:stretch/>
          </p:blipFill>
          <p:spPr>
            <a:xfrm>
              <a:off x="0" y="6308726"/>
              <a:ext cx="12192000" cy="549274"/>
            </a:xfrm>
            <a:prstGeom prst="rect">
              <a:avLst/>
            </a:prstGeom>
          </p:spPr>
        </p:pic>
      </p:grpSp>
      <p:pic>
        <p:nvPicPr>
          <p:cNvPr id="44" name="Rita Calypso - Paper Mache">
            <a:hlinkClick r:id="" action="ppaction://media"/>
            <a:extLst>
              <a:ext uri="{FF2B5EF4-FFF2-40B4-BE49-F238E27FC236}">
                <a16:creationId xmlns:a16="http://schemas.microsoft.com/office/drawing/2014/main" xmlns="" id="{F1C8417D-AB61-406B-B21F-44D866442EE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266145" y="-497689"/>
            <a:ext cx="609600" cy="6096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080825" y="2080798"/>
            <a:ext cx="6736179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cap="all" dirty="0" err="1" smtClean="0">
                <a:ln w="0"/>
                <a:gradFill flip="none">
                  <a:gsLst>
                    <a:gs pos="0">
                      <a:srgbClr val="4472C4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4472C4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4472C4">
                        <a:shade val="65000"/>
                        <a:satMod val="130000"/>
                      </a:srgbClr>
                    </a:gs>
                    <a:gs pos="92000">
                      <a:srgbClr val="4472C4">
                        <a:shade val="50000"/>
                        <a:satMod val="120000"/>
                      </a:srgbClr>
                    </a:gs>
                    <a:gs pos="100000">
                      <a:srgbClr val="4472C4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iCiel Cadena" panose="02000503000000020004" pitchFamily="2" charset="0"/>
              </a:rPr>
              <a:t>Chào</a:t>
            </a:r>
            <a:r>
              <a:rPr lang="en-US" sz="5400" b="1" cap="all" dirty="0" smtClean="0">
                <a:ln w="0"/>
                <a:gradFill flip="none">
                  <a:gsLst>
                    <a:gs pos="0">
                      <a:srgbClr val="4472C4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4472C4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4472C4">
                        <a:shade val="65000"/>
                        <a:satMod val="130000"/>
                      </a:srgbClr>
                    </a:gs>
                    <a:gs pos="92000">
                      <a:srgbClr val="4472C4">
                        <a:shade val="50000"/>
                        <a:satMod val="120000"/>
                      </a:srgbClr>
                    </a:gs>
                    <a:gs pos="100000">
                      <a:srgbClr val="4472C4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iCiel Cadena" panose="02000503000000020004" pitchFamily="2" charset="0"/>
              </a:rPr>
              <a:t> </a:t>
            </a:r>
            <a:r>
              <a:rPr lang="en-US" sz="5400" b="1" cap="all" dirty="0" err="1" smtClean="0">
                <a:ln w="0"/>
                <a:gradFill flip="none">
                  <a:gsLst>
                    <a:gs pos="0">
                      <a:srgbClr val="4472C4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4472C4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4472C4">
                        <a:shade val="65000"/>
                        <a:satMod val="130000"/>
                      </a:srgbClr>
                    </a:gs>
                    <a:gs pos="92000">
                      <a:srgbClr val="4472C4">
                        <a:shade val="50000"/>
                        <a:satMod val="120000"/>
                      </a:srgbClr>
                    </a:gs>
                    <a:gs pos="100000">
                      <a:srgbClr val="4472C4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iCiel Cadena" panose="02000503000000020004" pitchFamily="2" charset="0"/>
              </a:rPr>
              <a:t>mừng</a:t>
            </a:r>
            <a:r>
              <a:rPr lang="en-US" sz="5400" b="1" cap="all" dirty="0" smtClean="0">
                <a:ln w="0"/>
                <a:gradFill flip="none">
                  <a:gsLst>
                    <a:gs pos="0">
                      <a:srgbClr val="4472C4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4472C4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4472C4">
                        <a:shade val="65000"/>
                        <a:satMod val="130000"/>
                      </a:srgbClr>
                    </a:gs>
                    <a:gs pos="92000">
                      <a:srgbClr val="4472C4">
                        <a:shade val="50000"/>
                        <a:satMod val="120000"/>
                      </a:srgbClr>
                    </a:gs>
                    <a:gs pos="100000">
                      <a:srgbClr val="4472C4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iCiel Cadena" panose="02000503000000020004" pitchFamily="2" charset="0"/>
              </a:rPr>
              <a:t> </a:t>
            </a:r>
            <a:r>
              <a:rPr lang="en-US" sz="5400" b="1" cap="all" dirty="0" err="1" smtClean="0">
                <a:ln w="0"/>
                <a:gradFill flip="none">
                  <a:gsLst>
                    <a:gs pos="0">
                      <a:srgbClr val="4472C4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4472C4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4472C4">
                        <a:shade val="65000"/>
                        <a:satMod val="130000"/>
                      </a:srgbClr>
                    </a:gs>
                    <a:gs pos="92000">
                      <a:srgbClr val="4472C4">
                        <a:shade val="50000"/>
                        <a:satMod val="120000"/>
                      </a:srgbClr>
                    </a:gs>
                    <a:gs pos="100000">
                      <a:srgbClr val="4472C4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iCiel Cadena" panose="02000503000000020004" pitchFamily="2" charset="0"/>
              </a:rPr>
              <a:t>các</a:t>
            </a:r>
            <a:r>
              <a:rPr lang="en-US" sz="5400" b="1" cap="all" dirty="0" smtClean="0">
                <a:ln w="0"/>
                <a:gradFill flip="none">
                  <a:gsLst>
                    <a:gs pos="0">
                      <a:srgbClr val="4472C4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4472C4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4472C4">
                        <a:shade val="65000"/>
                        <a:satMod val="130000"/>
                      </a:srgbClr>
                    </a:gs>
                    <a:gs pos="92000">
                      <a:srgbClr val="4472C4">
                        <a:shade val="50000"/>
                        <a:satMod val="120000"/>
                      </a:srgbClr>
                    </a:gs>
                    <a:gs pos="100000">
                      <a:srgbClr val="4472C4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iCiel Cadena" panose="02000503000000020004" pitchFamily="2" charset="0"/>
              </a:rPr>
              <a:t> con </a:t>
            </a:r>
            <a:r>
              <a:rPr lang="en-US" sz="5400" b="1" cap="all" dirty="0" err="1" smtClean="0">
                <a:ln w="0"/>
                <a:gradFill flip="none">
                  <a:gsLst>
                    <a:gs pos="0">
                      <a:srgbClr val="4472C4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4472C4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4472C4">
                        <a:shade val="65000"/>
                        <a:satMod val="130000"/>
                      </a:srgbClr>
                    </a:gs>
                    <a:gs pos="92000">
                      <a:srgbClr val="4472C4">
                        <a:shade val="50000"/>
                        <a:satMod val="120000"/>
                      </a:srgbClr>
                    </a:gs>
                    <a:gs pos="100000">
                      <a:srgbClr val="4472C4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iCiel Cadena" panose="02000503000000020004" pitchFamily="2" charset="0"/>
              </a:rPr>
              <a:t>đến</a:t>
            </a:r>
            <a:r>
              <a:rPr lang="en-US" sz="5400" b="1" cap="all" dirty="0" smtClean="0">
                <a:ln w="0"/>
                <a:gradFill flip="none">
                  <a:gsLst>
                    <a:gs pos="0">
                      <a:srgbClr val="4472C4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4472C4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4472C4">
                        <a:shade val="65000"/>
                        <a:satMod val="130000"/>
                      </a:srgbClr>
                    </a:gs>
                    <a:gs pos="92000">
                      <a:srgbClr val="4472C4">
                        <a:shade val="50000"/>
                        <a:satMod val="120000"/>
                      </a:srgbClr>
                    </a:gs>
                    <a:gs pos="100000">
                      <a:srgbClr val="4472C4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iCiel Cadena" panose="02000503000000020004" pitchFamily="2" charset="0"/>
              </a:rPr>
              <a:t> </a:t>
            </a:r>
            <a:r>
              <a:rPr lang="en-US" sz="5400" b="1" cap="all" dirty="0" err="1" smtClean="0">
                <a:ln w="0"/>
                <a:gradFill flip="none">
                  <a:gsLst>
                    <a:gs pos="0">
                      <a:srgbClr val="4472C4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4472C4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4472C4">
                        <a:shade val="65000"/>
                        <a:satMod val="130000"/>
                      </a:srgbClr>
                    </a:gs>
                    <a:gs pos="92000">
                      <a:srgbClr val="4472C4">
                        <a:shade val="50000"/>
                        <a:satMod val="120000"/>
                      </a:srgbClr>
                    </a:gs>
                    <a:gs pos="100000">
                      <a:srgbClr val="4472C4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iCiel Cadena" panose="02000503000000020004" pitchFamily="2" charset="0"/>
              </a:rPr>
              <a:t>với</a:t>
            </a:r>
            <a:r>
              <a:rPr lang="en-US" sz="5400" b="1" cap="all" dirty="0" smtClean="0">
                <a:ln w="0"/>
                <a:gradFill flip="none">
                  <a:gsLst>
                    <a:gs pos="0">
                      <a:srgbClr val="4472C4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4472C4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4472C4">
                        <a:shade val="65000"/>
                        <a:satMod val="130000"/>
                      </a:srgbClr>
                    </a:gs>
                    <a:gs pos="92000">
                      <a:srgbClr val="4472C4">
                        <a:shade val="50000"/>
                        <a:satMod val="120000"/>
                      </a:srgbClr>
                    </a:gs>
                    <a:gs pos="100000">
                      <a:srgbClr val="4472C4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iCiel Cadena" panose="02000503000000020004" pitchFamily="2" charset="0"/>
              </a:rPr>
              <a:t> </a:t>
            </a:r>
            <a:r>
              <a:rPr lang="en-US" sz="5400" b="1" cap="all" dirty="0" err="1" smtClean="0">
                <a:ln w="0"/>
                <a:gradFill flip="none">
                  <a:gsLst>
                    <a:gs pos="0">
                      <a:srgbClr val="4472C4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4472C4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4472C4">
                        <a:shade val="65000"/>
                        <a:satMod val="130000"/>
                      </a:srgbClr>
                    </a:gs>
                    <a:gs pos="92000">
                      <a:srgbClr val="4472C4">
                        <a:shade val="50000"/>
                        <a:satMod val="120000"/>
                      </a:srgbClr>
                    </a:gs>
                    <a:gs pos="100000">
                      <a:srgbClr val="4472C4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iCiel Cadena" panose="02000503000000020004" pitchFamily="2" charset="0"/>
              </a:rPr>
              <a:t>tiết</a:t>
            </a:r>
            <a:r>
              <a:rPr lang="en-US" sz="5400" b="1" cap="all" dirty="0" smtClean="0">
                <a:ln w="0"/>
                <a:gradFill flip="none">
                  <a:gsLst>
                    <a:gs pos="0">
                      <a:srgbClr val="4472C4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4472C4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4472C4">
                        <a:shade val="65000"/>
                        <a:satMod val="130000"/>
                      </a:srgbClr>
                    </a:gs>
                    <a:gs pos="92000">
                      <a:srgbClr val="4472C4">
                        <a:shade val="50000"/>
                        <a:satMod val="120000"/>
                      </a:srgbClr>
                    </a:gs>
                    <a:gs pos="100000">
                      <a:srgbClr val="4472C4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iCiel Cadena" panose="02000503000000020004" pitchFamily="2" charset="0"/>
              </a:rPr>
              <a:t> </a:t>
            </a:r>
            <a:r>
              <a:rPr lang="en-US" sz="5400" b="1" cap="all" dirty="0" err="1" smtClean="0">
                <a:ln w="0"/>
                <a:gradFill flip="none">
                  <a:gsLst>
                    <a:gs pos="0">
                      <a:srgbClr val="4472C4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4472C4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4472C4">
                        <a:shade val="65000"/>
                        <a:satMod val="130000"/>
                      </a:srgbClr>
                    </a:gs>
                    <a:gs pos="92000">
                      <a:srgbClr val="4472C4">
                        <a:shade val="50000"/>
                        <a:satMod val="120000"/>
                      </a:srgbClr>
                    </a:gs>
                    <a:gs pos="100000">
                      <a:srgbClr val="4472C4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iCiel Cadena" panose="02000503000000020004" pitchFamily="2" charset="0"/>
              </a:rPr>
              <a:t>học</a:t>
            </a:r>
            <a:r>
              <a:rPr lang="en-US" sz="5400" b="1" cap="all" dirty="0" smtClean="0">
                <a:ln w="0"/>
                <a:gradFill flip="none">
                  <a:gsLst>
                    <a:gs pos="0">
                      <a:srgbClr val="4472C4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4472C4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4472C4">
                        <a:shade val="65000"/>
                        <a:satMod val="130000"/>
                      </a:srgbClr>
                    </a:gs>
                    <a:gs pos="92000">
                      <a:srgbClr val="4472C4">
                        <a:shade val="50000"/>
                        <a:satMod val="120000"/>
                      </a:srgbClr>
                    </a:gs>
                    <a:gs pos="100000">
                      <a:srgbClr val="4472C4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iCiel Cadena" panose="02000503000000020004" pitchFamily="2" charset="0"/>
              </a:rPr>
              <a:t>!</a:t>
            </a:r>
            <a:endParaRPr lang="en-US" sz="5400" b="1" cap="all" dirty="0" smtClean="0">
              <a:ln w="0"/>
              <a:gradFill flip="none">
                <a:gsLst>
                  <a:gs pos="0">
                    <a:srgbClr val="4472C4">
                      <a:tint val="75000"/>
                      <a:shade val="75000"/>
                      <a:satMod val="170000"/>
                    </a:srgbClr>
                  </a:gs>
                  <a:gs pos="49000">
                    <a:srgbClr val="4472C4">
                      <a:tint val="88000"/>
                      <a:shade val="65000"/>
                      <a:satMod val="172000"/>
                    </a:srgbClr>
                  </a:gs>
                  <a:gs pos="50000">
                    <a:srgbClr val="4472C4">
                      <a:shade val="65000"/>
                      <a:satMod val="130000"/>
                    </a:srgbClr>
                  </a:gs>
                  <a:gs pos="92000">
                    <a:srgbClr val="4472C4">
                      <a:shade val="50000"/>
                      <a:satMod val="120000"/>
                    </a:srgbClr>
                  </a:gs>
                  <a:gs pos="100000">
                    <a:srgbClr val="4472C4">
                      <a:shade val="48000"/>
                      <a:satMod val="120000"/>
                    </a:srgb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iCiel Cadena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941717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4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7410" y="1197427"/>
            <a:ext cx="10952747" cy="4422788"/>
          </a:xfrm>
        </p:spPr>
        <p:txBody>
          <a:bodyPr>
            <a:noAutofit/>
          </a:bodyPr>
          <a:lstStyle/>
          <a:p>
            <a:pPr marL="0" indent="0">
              <a:lnSpc>
                <a:spcPct val="200000"/>
              </a:lnSpc>
              <a:buNone/>
            </a:pPr>
            <a:r>
              <a:rPr lang="en-US" sz="3200" b="1" dirty="0" smtClean="0">
                <a:solidFill>
                  <a:srgbClr val="002060"/>
                </a:solidFill>
                <a:latin typeface="HP001 4 hàng" panose="020B0603050302020204" pitchFamily="34" charset="-93"/>
                <a:ea typeface="Arial-Rounded" pitchFamily="34" charset="0"/>
                <a:cs typeface="Arial-Rounded" pitchFamily="34" charset="0"/>
              </a:rPr>
              <a:t>        </a:t>
            </a:r>
            <a:r>
              <a:rPr lang="en-US" sz="3200" b="1" dirty="0" err="1" smtClean="0">
                <a:solidFill>
                  <a:srgbClr val="002060"/>
                </a:solidFill>
                <a:latin typeface="HP001 4 hàng" panose="020B0603050302020204" pitchFamily="34" charset="-93"/>
                <a:ea typeface="Arial-Rounded" pitchFamily="34" charset="0"/>
                <a:cs typeface="Times New Roman" panose="02020603050405020304" pitchFamily="18" charset="0"/>
              </a:rPr>
              <a:t>Chú</a:t>
            </a:r>
            <a:r>
              <a:rPr lang="en-US" sz="3200" b="1" dirty="0" smtClean="0">
                <a:solidFill>
                  <a:srgbClr val="002060"/>
                </a:solidFill>
                <a:latin typeface="HP001 4 hàng" panose="020B0603050302020204" pitchFamily="34" charset="-93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smtClean="0">
                <a:solidFill>
                  <a:srgbClr val="002060"/>
                </a:solidFill>
                <a:latin typeface="HP001 4 hàng" panose="020B0603050302020204" pitchFamily="34" charset="-93"/>
                <a:ea typeface="Arial-Rounded" pitchFamily="34" charset="0"/>
                <a:cs typeface="Times New Roman" panose="02020603050405020304" pitchFamily="18" charset="0"/>
              </a:rPr>
              <a:t>gấu bông Misa là món quà mẹ </a:t>
            </a:r>
            <a:r>
              <a:rPr lang="en-US" sz="3200" b="1" dirty="0" err="1" smtClean="0">
                <a:solidFill>
                  <a:srgbClr val="002060"/>
                </a:solidFill>
                <a:latin typeface="HP001 4 hàng" panose="020B0603050302020204" pitchFamily="34" charset="-93"/>
                <a:ea typeface="Arial-Rounded" pitchFamily="34" charset="0"/>
                <a:cs typeface="Times New Roman" panose="02020603050405020304" pitchFamily="18" charset="0"/>
              </a:rPr>
              <a:t>tặng</a:t>
            </a:r>
            <a:r>
              <a:rPr lang="en-US" sz="3200" b="1" dirty="0" smtClean="0">
                <a:solidFill>
                  <a:srgbClr val="002060"/>
                </a:solidFill>
                <a:latin typeface="HP001 4 hàng" panose="020B0603050302020204" pitchFamily="34" charset="-93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HP001 4 hàng" panose="020B0603050302020204" pitchFamily="34" charset="-93"/>
                <a:ea typeface="Arial-Rounded" pitchFamily="34" charset="0"/>
                <a:cs typeface="Times New Roman" panose="02020603050405020304" pitchFamily="18" charset="0"/>
              </a:rPr>
              <a:t>khi</a:t>
            </a:r>
            <a:r>
              <a:rPr lang="en-US" sz="3200" b="1" dirty="0" smtClean="0">
                <a:solidFill>
                  <a:srgbClr val="002060"/>
                </a:solidFill>
                <a:latin typeface="HP001 4 hàng" panose="020B0603050302020204" pitchFamily="34" charset="-93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HP001 4 hàng" panose="020B0603050302020204" pitchFamily="34" charset="-93"/>
                <a:ea typeface="Arial-Rounded" pitchFamily="34" charset="0"/>
                <a:cs typeface="Times New Roman" panose="02020603050405020304" pitchFamily="18" charset="0"/>
              </a:rPr>
              <a:t>em</a:t>
            </a:r>
            <a:r>
              <a:rPr lang="en-US" sz="3200" b="1" dirty="0" smtClean="0">
                <a:solidFill>
                  <a:srgbClr val="002060"/>
                </a:solidFill>
                <a:latin typeface="HP001 4 hàng" panose="020B0603050302020204" pitchFamily="34" charset="-93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HP001 4 hàng" panose="020B0603050302020204" pitchFamily="34" charset="-93"/>
                <a:ea typeface="Arial-Rounded" pitchFamily="34" charset="0"/>
                <a:cs typeface="Times New Roman" panose="02020603050405020304" pitchFamily="18" charset="0"/>
              </a:rPr>
              <a:t>tròn</a:t>
            </a:r>
            <a:r>
              <a:rPr lang="en-US" sz="3200" b="1" dirty="0" smtClean="0">
                <a:solidFill>
                  <a:srgbClr val="002060"/>
                </a:solidFill>
                <a:latin typeface="HP001 4 hàng" panose="020B0603050302020204" pitchFamily="34" charset="-93"/>
                <a:ea typeface="Arial-Rounded" pitchFamily="34" charset="0"/>
                <a:cs typeface="Times New Roman" panose="02020603050405020304" pitchFamily="18" charset="0"/>
              </a:rPr>
              <a:t> 6 </a:t>
            </a:r>
            <a:r>
              <a:rPr lang="en-US" sz="3200" b="1" dirty="0" smtClean="0">
                <a:solidFill>
                  <a:srgbClr val="002060"/>
                </a:solidFill>
                <a:latin typeface="HP001 4 hàng" panose="020B0603050302020204" pitchFamily="34" charset="-93"/>
                <a:ea typeface="Arial-Rounded" pitchFamily="34" charset="0"/>
                <a:cs typeface="Times New Roman" panose="02020603050405020304" pitchFamily="18" charset="0"/>
              </a:rPr>
              <a:t>tuổi. Chú gấu bông được làm từ lông mịn, có màu trắng tinh rất xinh xắn. </a:t>
            </a:r>
            <a:r>
              <a:rPr lang="en-US" sz="3200" b="1" dirty="0" err="1" smtClean="0">
                <a:solidFill>
                  <a:srgbClr val="002060"/>
                </a:solidFill>
                <a:latin typeface="HP001 4 hàng" panose="020B0603050302020204" pitchFamily="34" charset="-93"/>
                <a:ea typeface="Arial-Rounded" pitchFamily="34" charset="0"/>
                <a:cs typeface="Times New Roman" panose="02020603050405020304" pitchFamily="18" charset="0"/>
              </a:rPr>
              <a:t>Em</a:t>
            </a:r>
            <a:r>
              <a:rPr lang="en-US" sz="3200" b="1" dirty="0" smtClean="0">
                <a:solidFill>
                  <a:srgbClr val="002060"/>
                </a:solidFill>
                <a:latin typeface="HP001 4 hàng" panose="020B0603050302020204" pitchFamily="34" charset="-93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HP001 4 hàng" panose="020B0603050302020204" pitchFamily="34" charset="-93"/>
                <a:ea typeface="Arial-Rounded" pitchFamily="34" charset="0"/>
                <a:cs typeface="Times New Roman" panose="02020603050405020304" pitchFamily="18" charset="0"/>
              </a:rPr>
              <a:t>thường</a:t>
            </a:r>
            <a:r>
              <a:rPr lang="en-US" sz="3200" b="1" dirty="0" smtClean="0">
                <a:solidFill>
                  <a:srgbClr val="002060"/>
                </a:solidFill>
                <a:latin typeface="HP001 4 hàng" panose="020B0603050302020204" pitchFamily="34" charset="-93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HP001 4 hàng" panose="020B0603050302020204" pitchFamily="34" charset="-93"/>
                <a:ea typeface="Arial-Rounded" pitchFamily="34" charset="0"/>
                <a:cs typeface="Times New Roman" panose="02020603050405020304" pitchFamily="18" charset="0"/>
              </a:rPr>
              <a:t>ôm</a:t>
            </a:r>
            <a:r>
              <a:rPr lang="en-US" sz="3200" b="1" dirty="0" smtClean="0">
                <a:solidFill>
                  <a:srgbClr val="002060"/>
                </a:solidFill>
                <a:latin typeface="HP001 4 hàng" panose="020B0603050302020204" pitchFamily="34" charset="-93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HP001 4 hàng" panose="020B0603050302020204" pitchFamily="34" charset="-93"/>
                <a:ea typeface="Arial-Rounded" pitchFamily="34" charset="0"/>
                <a:cs typeface="Times New Roman" panose="02020603050405020304" pitchFamily="18" charset="0"/>
              </a:rPr>
              <a:t>gấu</a:t>
            </a:r>
            <a:r>
              <a:rPr lang="en-US" sz="3200" b="1" dirty="0" smtClean="0">
                <a:solidFill>
                  <a:srgbClr val="002060"/>
                </a:solidFill>
                <a:latin typeface="HP001 4 hàng" panose="020B0603050302020204" pitchFamily="34" charset="-93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HP001 4 hàng" panose="020B0603050302020204" pitchFamily="34" charset="-93"/>
                <a:ea typeface="Arial-Rounded" pitchFamily="34" charset="0"/>
                <a:cs typeface="Times New Roman" panose="02020603050405020304" pitchFamily="18" charset="0"/>
              </a:rPr>
              <a:t>bông</a:t>
            </a:r>
            <a:r>
              <a:rPr lang="en-US" sz="3200" b="1" dirty="0" smtClean="0">
                <a:solidFill>
                  <a:srgbClr val="002060"/>
                </a:solidFill>
                <a:latin typeface="HP001 4 hàng" panose="020B0603050302020204" pitchFamily="34" charset="-93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HP001 4 hàng" panose="020B0603050302020204" pitchFamily="34" charset="-93"/>
                <a:ea typeface="Arial-Rounded" pitchFamily="34" charset="0"/>
                <a:cs typeface="Times New Roman" panose="02020603050405020304" pitchFamily="18" charset="0"/>
              </a:rPr>
              <a:t>cùng</a:t>
            </a:r>
            <a:r>
              <a:rPr lang="en-US" sz="3200" b="1" dirty="0" smtClean="0">
                <a:solidFill>
                  <a:srgbClr val="002060"/>
                </a:solidFill>
                <a:latin typeface="HP001 4 hàng" panose="020B0603050302020204" pitchFamily="34" charset="-93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HP001 4 hàng" panose="020B0603050302020204" pitchFamily="34" charset="-93"/>
                <a:ea typeface="Arial-Rounded" pitchFamily="34" charset="0"/>
                <a:cs typeface="Times New Roman" panose="02020603050405020304" pitchFamily="18" charset="0"/>
              </a:rPr>
              <a:t>đi</a:t>
            </a:r>
            <a:r>
              <a:rPr lang="en-US" sz="3200" b="1" dirty="0" smtClean="0">
                <a:solidFill>
                  <a:srgbClr val="002060"/>
                </a:solidFill>
                <a:latin typeface="HP001 4 hàng" panose="020B0603050302020204" pitchFamily="34" charset="-93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HP001 4 hàng" panose="020B0603050302020204" pitchFamily="34" charset="-93"/>
                <a:ea typeface="Arial-Rounded" pitchFamily="34" charset="0"/>
                <a:cs typeface="Times New Roman" panose="02020603050405020304" pitchFamily="18" charset="0"/>
              </a:rPr>
              <a:t>ngủ</a:t>
            </a:r>
            <a:r>
              <a:rPr lang="en-US" sz="3200" b="1" dirty="0" smtClean="0">
                <a:solidFill>
                  <a:srgbClr val="002060"/>
                </a:solidFill>
                <a:latin typeface="HP001 4 hàng" panose="020B0603050302020204" pitchFamily="34" charset="-93"/>
                <a:ea typeface="Arial-Rounded" pitchFamily="34" charset="0"/>
                <a:cs typeface="Times New Roman" panose="02020603050405020304" pitchFamily="18" charset="0"/>
              </a:rPr>
              <a:t>. </a:t>
            </a:r>
            <a:r>
              <a:rPr lang="en-US" sz="3200" b="1" dirty="0" err="1" smtClean="0">
                <a:solidFill>
                  <a:srgbClr val="002060"/>
                </a:solidFill>
                <a:latin typeface="HP001 4 hàng" panose="020B0603050302020204" pitchFamily="34" charset="-93"/>
                <a:ea typeface="Arial-Rounded" pitchFamily="34" charset="0"/>
                <a:cs typeface="Times New Roman" panose="02020603050405020304" pitchFamily="18" charset="0"/>
              </a:rPr>
              <a:t>Với</a:t>
            </a:r>
            <a:r>
              <a:rPr lang="en-US" sz="3200" b="1" dirty="0" smtClean="0">
                <a:solidFill>
                  <a:srgbClr val="002060"/>
                </a:solidFill>
                <a:latin typeface="HP001 4 hàng" panose="020B0603050302020204" pitchFamily="34" charset="-93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HP001 4 hàng" panose="020B0603050302020204" pitchFamily="34" charset="-93"/>
                <a:ea typeface="Arial-Rounded" pitchFamily="34" charset="0"/>
                <a:cs typeface="Times New Roman" panose="02020603050405020304" pitchFamily="18" charset="0"/>
              </a:rPr>
              <a:t>em</a:t>
            </a:r>
            <a:r>
              <a:rPr lang="en-US" sz="3200" b="1" dirty="0" smtClean="0">
                <a:solidFill>
                  <a:srgbClr val="002060"/>
                </a:solidFill>
                <a:latin typeface="HP001 4 hàng" panose="020B0603050302020204" pitchFamily="34" charset="-93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HP001 4 hàng" panose="020B0603050302020204" pitchFamily="34" charset="-93"/>
                <a:ea typeface="Arial-Rounded" pitchFamily="34" charset="0"/>
                <a:cs typeface="Times New Roman" panose="02020603050405020304" pitchFamily="18" charset="0"/>
              </a:rPr>
              <a:t>chú</a:t>
            </a:r>
            <a:r>
              <a:rPr lang="en-US" sz="3200" b="1" dirty="0" smtClean="0">
                <a:solidFill>
                  <a:srgbClr val="002060"/>
                </a:solidFill>
                <a:latin typeface="HP001 4 hàng" panose="020B0603050302020204" pitchFamily="34" charset="-93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HP001 4 hàng" panose="020B0603050302020204" pitchFamily="34" charset="-93"/>
                <a:ea typeface="Arial-Rounded" pitchFamily="34" charset="0"/>
                <a:cs typeface="Times New Roman" panose="02020603050405020304" pitchFamily="18" charset="0"/>
              </a:rPr>
              <a:t>như</a:t>
            </a:r>
            <a:r>
              <a:rPr lang="en-US" sz="3200" b="1" dirty="0" smtClean="0">
                <a:solidFill>
                  <a:srgbClr val="002060"/>
                </a:solidFill>
                <a:latin typeface="HP001 4 hàng" panose="020B0603050302020204" pitchFamily="34" charset="-93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HP001 4 hàng" panose="020B0603050302020204" pitchFamily="34" charset="-93"/>
                <a:ea typeface="Arial-Rounded" pitchFamily="34" charset="0"/>
                <a:cs typeface="Times New Roman" panose="02020603050405020304" pitchFamily="18" charset="0"/>
              </a:rPr>
              <a:t>một</a:t>
            </a:r>
            <a:r>
              <a:rPr lang="en-US" sz="3200" b="1" dirty="0" smtClean="0">
                <a:solidFill>
                  <a:srgbClr val="002060"/>
                </a:solidFill>
                <a:latin typeface="HP001 4 hàng" panose="020B0603050302020204" pitchFamily="34" charset="-93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HP001 4 hàng" panose="020B0603050302020204" pitchFamily="34" charset="-93"/>
                <a:ea typeface="Arial-Rounded" pitchFamily="34" charset="0"/>
                <a:cs typeface="Times New Roman" panose="02020603050405020304" pitchFamily="18" charset="0"/>
              </a:rPr>
              <a:t>người</a:t>
            </a:r>
            <a:r>
              <a:rPr lang="en-US" sz="3200" b="1" dirty="0" smtClean="0">
                <a:solidFill>
                  <a:srgbClr val="002060"/>
                </a:solidFill>
                <a:latin typeface="HP001 4 hàng" panose="020B0603050302020204" pitchFamily="34" charset="-93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HP001 4 hàng" panose="020B0603050302020204" pitchFamily="34" charset="-93"/>
                <a:ea typeface="Arial-Rounded" pitchFamily="34" charset="0"/>
                <a:cs typeface="Times New Roman" panose="02020603050405020304" pitchFamily="18" charset="0"/>
              </a:rPr>
              <a:t>bạn</a:t>
            </a:r>
            <a:r>
              <a:rPr lang="en-US" sz="3200" b="1" dirty="0" smtClean="0">
                <a:solidFill>
                  <a:srgbClr val="002060"/>
                </a:solidFill>
                <a:latin typeface="HP001 4 hàng" panose="020B0603050302020204" pitchFamily="34" charset="-93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HP001 4 hàng" panose="020B0603050302020204" pitchFamily="34" charset="-93"/>
                <a:ea typeface="Arial-Rounded" pitchFamily="34" charset="0"/>
                <a:cs typeface="Times New Roman" panose="02020603050405020304" pitchFamily="18" charset="0"/>
              </a:rPr>
              <a:t>thân</a:t>
            </a:r>
            <a:r>
              <a:rPr lang="en-US" sz="3200" b="1" dirty="0" smtClean="0">
                <a:solidFill>
                  <a:srgbClr val="002060"/>
                </a:solidFill>
                <a:latin typeface="HP001 4 hàng" panose="020B0603050302020204" pitchFamily="34" charset="-93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HP001 4 hàng" panose="020B0603050302020204" pitchFamily="34" charset="-93"/>
                <a:ea typeface="Arial-Rounded" pitchFamily="34" charset="0"/>
                <a:cs typeface="Times New Roman" panose="02020603050405020304" pitchFamily="18" charset="0"/>
              </a:rPr>
              <a:t>thiết</a:t>
            </a:r>
            <a:r>
              <a:rPr lang="en-US" sz="3200" b="1" dirty="0" smtClean="0">
                <a:solidFill>
                  <a:srgbClr val="002060"/>
                </a:solidFill>
                <a:latin typeface="HP001 4 hàng" panose="020B0603050302020204" pitchFamily="34" charset="-93"/>
                <a:ea typeface="Arial-Rounded" pitchFamily="34" charset="0"/>
                <a:cs typeface="Times New Roman" panose="02020603050405020304" pitchFamily="18" charset="0"/>
              </a:rPr>
              <a:t>. </a:t>
            </a:r>
            <a:r>
              <a:rPr lang="en-US" sz="3200" b="1" dirty="0" err="1" smtClean="0">
                <a:solidFill>
                  <a:srgbClr val="002060"/>
                </a:solidFill>
                <a:latin typeface="HP001 4 hàng" panose="020B0603050302020204" pitchFamily="34" charset="-93"/>
                <a:ea typeface="Arial-Rounded" pitchFamily="34" charset="0"/>
                <a:cs typeface="Times New Roman" panose="02020603050405020304" pitchFamily="18" charset="0"/>
              </a:rPr>
              <a:t>Em</a:t>
            </a:r>
            <a:r>
              <a:rPr lang="en-US" sz="3200" b="1" dirty="0" smtClean="0">
                <a:solidFill>
                  <a:srgbClr val="002060"/>
                </a:solidFill>
                <a:latin typeface="HP001 4 hàng" panose="020B0603050302020204" pitchFamily="34" charset="-93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smtClean="0">
                <a:solidFill>
                  <a:srgbClr val="002060"/>
                </a:solidFill>
                <a:latin typeface="HP001 4 hàng" panose="020B0603050302020204" pitchFamily="34" charset="-93"/>
                <a:ea typeface="Arial-Rounded" pitchFamily="34" charset="0"/>
                <a:cs typeface="Times New Roman" panose="02020603050405020304" pitchFamily="18" charset="0"/>
              </a:rPr>
              <a:t>rất yêu quý món đồ chơi này và sẽ giữ gìn nó thật cẩn thận.</a:t>
            </a:r>
            <a:endParaRPr lang="en-US" sz="3200" b="1" dirty="0">
              <a:solidFill>
                <a:srgbClr val="002060"/>
              </a:solidFill>
              <a:latin typeface="HP001 4 hàng" panose="020B0603050302020204" pitchFamily="34" charset="-93"/>
              <a:ea typeface="Arial-Rounded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360653" y="529801"/>
            <a:ext cx="3766263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FF0000"/>
                </a:solidFill>
                <a:latin typeface="Arial-Rounded"/>
                <a:ea typeface="Arial-Rounded" panose="020B0500000000000000" pitchFamily="34" charset="0"/>
                <a:cs typeface="Arial" panose="020B0604020202020204" pitchFamily="34" charset="0"/>
              </a:rPr>
              <a:t>Đoạn</a:t>
            </a:r>
            <a:r>
              <a:rPr lang="en-US" sz="2800" b="1" dirty="0" smtClean="0">
                <a:solidFill>
                  <a:srgbClr val="FF0000"/>
                </a:solidFill>
                <a:latin typeface="Arial-Rounded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smtClean="0">
                <a:solidFill>
                  <a:srgbClr val="FF0000"/>
                </a:solidFill>
                <a:latin typeface="Arial-Rounded"/>
                <a:ea typeface="Arial-Rounded" panose="020B0500000000000000" pitchFamily="34" charset="0"/>
                <a:cs typeface="Arial" panose="020B0604020202020204" pitchFamily="34" charset="0"/>
              </a:rPr>
              <a:t>văn tham khảo</a:t>
            </a:r>
          </a:p>
        </p:txBody>
      </p:sp>
    </p:spTree>
    <p:extLst>
      <p:ext uri="{BB962C8B-B14F-4D97-AF65-F5344CB8AC3E}">
        <p14:creationId xmlns:p14="http://schemas.microsoft.com/office/powerpoint/2010/main" val="2550935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490684" y="1053021"/>
            <a:ext cx="11506200" cy="5029200"/>
          </a:xfrm>
          <a:prstGeom prst="roundRect">
            <a:avLst/>
          </a:prstGeom>
          <a:noFill/>
          <a:ln w="25400" cap="flat" cmpd="sng" algn="ctr">
            <a:noFill/>
            <a:prstDash val="solid"/>
          </a:ln>
          <a:effectLst>
            <a:softEdge rad="31750"/>
          </a:effectLst>
        </p:spPr>
        <p:txBody>
          <a:bodyPr rtlCol="0" anchor="ctr"/>
          <a:lstStyle/>
          <a:p>
            <a:pPr marL="0" marR="0" lvl="0" indent="0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itchFamily="34" charset="0"/>
                <a:ea typeface="Arial-Rounded" pitchFamily="34" charset="0"/>
                <a:cs typeface="Arial-Rounded" pitchFamily="34" charset="0"/>
                <a:sym typeface="Arial"/>
              </a:rPr>
              <a:t>	</a:t>
            </a:r>
            <a:r>
              <a:rPr kumimoji="0" lang="vi-VN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itchFamily="34" charset="0"/>
                <a:ea typeface="Arial-Rounded" pitchFamily="34" charset="0"/>
                <a:cs typeface="Arial-Rounded" pitchFamily="34" charset="0"/>
                <a:sym typeface="Arial"/>
              </a:rPr>
              <a:t>TǟΪg bộ đồ εΠ của em, em κíε ηất là εΗĞc ô Ǉô đΗϛu δΗϜn Ǉừ xa. ChΗĞc ô Ǉô </a:t>
            </a:r>
            <a:r>
              <a:rPr kumimoji="0" lang="en-US" sz="32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itchFamily="34" charset="0"/>
                <a:ea typeface="Arial-Rounded" pitchFamily="34" charset="0"/>
                <a:cs typeface="Arial-Rounded" pitchFamily="34" charset="0"/>
                <a:sym typeface="Arial"/>
              </a:rPr>
              <a:t>có</a:t>
            </a: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vi-VN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itchFamily="34" charset="0"/>
                <a:ea typeface="Arial-Rounded" pitchFamily="34" charset="0"/>
                <a:cs typeface="Arial-Rounded" pitchFamily="34" charset="0"/>
                <a:sym typeface="Arial"/>
              </a:rPr>
              <a:t>jàu xaζ ιa Α΄n</a:t>
            </a: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itchFamily="34" charset="0"/>
                <a:ea typeface="Arial-Rounded" pitchFamily="34" charset="0"/>
                <a:cs typeface="Arial-Rounded" pitchFamily="34" charset="0"/>
                <a:sym typeface="Arial"/>
              </a:rPr>
              <a:t>,</a:t>
            </a:r>
            <a:r>
              <a:rPr kumimoji="0" lang="vi-VN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itchFamily="34" charset="0"/>
                <a:ea typeface="Arial-Rounded" pitchFamily="34" charset="0"/>
                <a:cs typeface="Arial-Rounded" pitchFamily="34" charset="0"/>
                <a:sym typeface="Arial"/>
              </a:rPr>
              <a:t> Ǉo bằng ǕίΐϜn vở của em và có Γ˝m Ό;o jŎ εΗĞc đΗϛu δΗϜn ǟất hΗİn đại. Chỉ cần ấn wút là có Ό˘ đΗϛu δΗϜn w</a:t>
            </a: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itchFamily="34" charset="0"/>
                <a:ea typeface="Arial-Rounded" pitchFamily="34" charset="0"/>
                <a:cs typeface="Arial-Rounded" pitchFamily="34" charset="0"/>
                <a:sym typeface="Arial"/>
              </a:rPr>
              <a:t>ó</a:t>
            </a:r>
            <a:r>
              <a:rPr kumimoji="0" lang="vi-VN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itchFamily="34" charset="0"/>
                <a:ea typeface="Arial-Rounded" pitchFamily="34" charset="0"/>
                <a:cs typeface="Arial-Rounded" pitchFamily="34" charset="0"/>
                <a:sym typeface="Arial"/>
              </a:rPr>
              <a:t> di εuΐϜn Ό;o ý juū. Nǖững lúc ǟảζ ǟĕ, em lại cùng em Ǉrai jang ô Ǉô ǟa sân εΠ. Em ǟất κíε εΗĞc ô Ǉô và Κ΄m wó ηư jŎ wgưƟ b</a:t>
            </a: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itchFamily="34" charset="0"/>
                <a:ea typeface="Arial-Rounded" pitchFamily="34" charset="0"/>
                <a:cs typeface="Arial-Rounded" pitchFamily="34" charset="0"/>
                <a:sym typeface="Arial"/>
              </a:rPr>
              <a:t>ạ</a:t>
            </a:r>
            <a:r>
              <a:rPr kumimoji="0" lang="vi-VN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itchFamily="34" charset="0"/>
                <a:ea typeface="Arial-Rounded" pitchFamily="34" charset="0"/>
                <a:cs typeface="Arial-Rounded" pitchFamily="34" charset="0"/>
                <a:sym typeface="Arial"/>
              </a:rPr>
              <a:t>n của em.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360652" y="338733"/>
            <a:ext cx="3766263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FF0000"/>
                </a:solidFill>
                <a:latin typeface="Arial-Rounded"/>
                <a:ea typeface="Arial-Rounded" panose="020B0500000000000000" pitchFamily="34" charset="0"/>
                <a:cs typeface="Arial" panose="020B0604020202020204" pitchFamily="34" charset="0"/>
              </a:rPr>
              <a:t>Đoạn</a:t>
            </a:r>
            <a:r>
              <a:rPr lang="en-US" sz="2800" b="1" dirty="0" smtClean="0">
                <a:solidFill>
                  <a:srgbClr val="FF0000"/>
                </a:solidFill>
                <a:latin typeface="Arial-Rounded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smtClean="0">
                <a:solidFill>
                  <a:srgbClr val="FF0000"/>
                </a:solidFill>
                <a:latin typeface="Arial-Rounded"/>
                <a:ea typeface="Arial-Rounded" panose="020B0500000000000000" pitchFamily="34" charset="0"/>
                <a:cs typeface="Arial" panose="020B0604020202020204" pitchFamily="34" charset="0"/>
              </a:rPr>
              <a:t>văn tham khảo</a:t>
            </a:r>
          </a:p>
        </p:txBody>
      </p:sp>
    </p:spTree>
    <p:extLst>
      <p:ext uri="{BB962C8B-B14F-4D97-AF65-F5344CB8AC3E}">
        <p14:creationId xmlns:p14="http://schemas.microsoft.com/office/powerpoint/2010/main" val="2089690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4">
            <a:extLst>
              <a:ext uri="{FF2B5EF4-FFF2-40B4-BE49-F238E27FC236}">
                <a16:creationId xmlns:a16="http://schemas.microsoft.com/office/drawing/2014/main" xmlns="" id="{1D7BF903-E6F8-4C5D-84EC-8C9BF12F5F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1072362"/>
            <a:ext cx="8077200" cy="4415460"/>
          </a:xfrm>
          <a:prstGeom prst="rect">
            <a:avLst/>
          </a:prstGeom>
        </p:spPr>
      </p:pic>
      <p:pic>
        <p:nvPicPr>
          <p:cNvPr id="33" name="图片 6">
            <a:extLst>
              <a:ext uri="{FF2B5EF4-FFF2-40B4-BE49-F238E27FC236}">
                <a16:creationId xmlns:a16="http://schemas.microsoft.com/office/drawing/2014/main" xmlns="" id="{5B0CAB89-445F-470E-840C-54C5DA35E9D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8844" y="368670"/>
            <a:ext cx="2008444" cy="2003016"/>
          </a:xfrm>
          <a:prstGeom prst="rect">
            <a:avLst/>
          </a:prstGeom>
        </p:spPr>
      </p:pic>
      <p:pic>
        <p:nvPicPr>
          <p:cNvPr id="34" name="图片 8">
            <a:extLst>
              <a:ext uri="{FF2B5EF4-FFF2-40B4-BE49-F238E27FC236}">
                <a16:creationId xmlns:a16="http://schemas.microsoft.com/office/drawing/2014/main" xmlns="" id="{94FBAD47-784A-4C0F-979F-57263443B87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32" y="0"/>
            <a:ext cx="3771793" cy="3789363"/>
          </a:xfrm>
          <a:prstGeom prst="rect">
            <a:avLst/>
          </a:prstGeom>
        </p:spPr>
      </p:pic>
      <p:pic>
        <p:nvPicPr>
          <p:cNvPr id="35" name="图片 15">
            <a:extLst>
              <a:ext uri="{FF2B5EF4-FFF2-40B4-BE49-F238E27FC236}">
                <a16:creationId xmlns:a16="http://schemas.microsoft.com/office/drawing/2014/main" xmlns="" id="{A765284F-11EF-436D-9C9D-7896B801D4D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181"/>
          <a:stretch/>
        </p:blipFill>
        <p:spPr>
          <a:xfrm>
            <a:off x="2035193" y="4761371"/>
            <a:ext cx="885808" cy="640027"/>
          </a:xfrm>
          <a:prstGeom prst="rect">
            <a:avLst/>
          </a:prstGeom>
        </p:spPr>
      </p:pic>
      <p:pic>
        <p:nvPicPr>
          <p:cNvPr id="36" name="图片 17">
            <a:extLst>
              <a:ext uri="{FF2B5EF4-FFF2-40B4-BE49-F238E27FC236}">
                <a16:creationId xmlns:a16="http://schemas.microsoft.com/office/drawing/2014/main" xmlns="" id="{77D7C6D6-7AA4-4EF6-ABAF-743E23FC993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4909" y="4333985"/>
            <a:ext cx="2290244" cy="1064313"/>
          </a:xfrm>
          <a:prstGeom prst="rect">
            <a:avLst/>
          </a:prstGeom>
        </p:spPr>
      </p:pic>
      <p:grpSp>
        <p:nvGrpSpPr>
          <p:cNvPr id="37" name="组合 3">
            <a:extLst>
              <a:ext uri="{FF2B5EF4-FFF2-40B4-BE49-F238E27FC236}">
                <a16:creationId xmlns:a16="http://schemas.microsoft.com/office/drawing/2014/main" xmlns="" id="{BC54C152-1D09-4988-AA2C-D57010631322}"/>
              </a:ext>
            </a:extLst>
          </p:cNvPr>
          <p:cNvGrpSpPr/>
          <p:nvPr/>
        </p:nvGrpSpPr>
        <p:grpSpPr>
          <a:xfrm>
            <a:off x="0" y="3764135"/>
            <a:ext cx="12198968" cy="3159429"/>
            <a:chOff x="0" y="3698571"/>
            <a:chExt cx="12198968" cy="3159429"/>
          </a:xfrm>
        </p:grpSpPr>
        <p:pic>
          <p:nvPicPr>
            <p:cNvPr id="38" name="图片 19">
              <a:extLst>
                <a:ext uri="{FF2B5EF4-FFF2-40B4-BE49-F238E27FC236}">
                  <a16:creationId xmlns:a16="http://schemas.microsoft.com/office/drawing/2014/main" xmlns="" id="{6587BE9E-773D-452D-81E2-07211AEE6C1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0510" y="5338507"/>
              <a:ext cx="1703070" cy="1446783"/>
            </a:xfrm>
            <a:prstGeom prst="rect">
              <a:avLst/>
            </a:prstGeom>
          </p:spPr>
        </p:pic>
        <p:pic>
          <p:nvPicPr>
            <p:cNvPr id="39" name="图片 20">
              <a:extLst>
                <a:ext uri="{FF2B5EF4-FFF2-40B4-BE49-F238E27FC236}">
                  <a16:creationId xmlns:a16="http://schemas.microsoft.com/office/drawing/2014/main" xmlns="" id="{7F37D3A7-2A2E-4FC7-8760-996DF282EF3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79189" y="5776804"/>
              <a:ext cx="1066800" cy="906262"/>
            </a:xfrm>
            <a:prstGeom prst="rect">
              <a:avLst/>
            </a:prstGeom>
          </p:spPr>
        </p:pic>
        <p:pic>
          <p:nvPicPr>
            <p:cNvPr id="40" name="图片 21">
              <a:extLst>
                <a:ext uri="{FF2B5EF4-FFF2-40B4-BE49-F238E27FC236}">
                  <a16:creationId xmlns:a16="http://schemas.microsoft.com/office/drawing/2014/main" xmlns="" id="{AC575159-D9FC-41B4-AF27-E7BB990A446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802218" y="5583980"/>
              <a:ext cx="1293782" cy="1099086"/>
            </a:xfrm>
            <a:prstGeom prst="rect">
              <a:avLst/>
            </a:prstGeom>
          </p:spPr>
        </p:pic>
        <p:pic>
          <p:nvPicPr>
            <p:cNvPr id="41" name="图片 22">
              <a:extLst>
                <a:ext uri="{FF2B5EF4-FFF2-40B4-BE49-F238E27FC236}">
                  <a16:creationId xmlns:a16="http://schemas.microsoft.com/office/drawing/2014/main" xmlns="" id="{6B369BAD-0E1E-4C47-9783-7172BAEC475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774018" y="5685077"/>
              <a:ext cx="1056402" cy="897428"/>
            </a:xfrm>
            <a:prstGeom prst="rect">
              <a:avLst/>
            </a:prstGeom>
          </p:spPr>
        </p:pic>
        <p:pic>
          <p:nvPicPr>
            <p:cNvPr id="42" name="图片 13">
              <a:extLst>
                <a:ext uri="{FF2B5EF4-FFF2-40B4-BE49-F238E27FC236}">
                  <a16:creationId xmlns:a16="http://schemas.microsoft.com/office/drawing/2014/main" xmlns="" id="{9DC54091-DCC2-4AD2-8134-50ACEEAD3A0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71944" y="3698571"/>
              <a:ext cx="3227024" cy="3086719"/>
            </a:xfrm>
            <a:prstGeom prst="rect">
              <a:avLst/>
            </a:prstGeom>
          </p:spPr>
        </p:pic>
        <p:pic>
          <p:nvPicPr>
            <p:cNvPr id="43" name="图片 23">
              <a:extLst>
                <a:ext uri="{FF2B5EF4-FFF2-40B4-BE49-F238E27FC236}">
                  <a16:creationId xmlns:a16="http://schemas.microsoft.com/office/drawing/2014/main" xmlns="" id="{A3D72380-9D48-4756-AFB0-BB8489517F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2569" b="8666"/>
            <a:stretch/>
          </p:blipFill>
          <p:spPr>
            <a:xfrm>
              <a:off x="0" y="6308726"/>
              <a:ext cx="12192000" cy="549274"/>
            </a:xfrm>
            <a:prstGeom prst="rect">
              <a:avLst/>
            </a:prstGeom>
          </p:spPr>
        </p:pic>
      </p:grpSp>
      <p:pic>
        <p:nvPicPr>
          <p:cNvPr id="44" name="Rita Calypso - Paper Mache">
            <a:hlinkClick r:id="" action="ppaction://media"/>
            <a:extLst>
              <a:ext uri="{FF2B5EF4-FFF2-40B4-BE49-F238E27FC236}">
                <a16:creationId xmlns:a16="http://schemas.microsoft.com/office/drawing/2014/main" xmlns="" id="{F1C8417D-AB61-406B-B21F-44D866442EE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266145" y="-497689"/>
            <a:ext cx="609600" cy="6096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305C553B-76D6-40C2-9444-290FF0CAAE6A}"/>
              </a:ext>
            </a:extLst>
          </p:cNvPr>
          <p:cNvSpPr txBox="1"/>
          <p:nvPr/>
        </p:nvSpPr>
        <p:spPr>
          <a:xfrm>
            <a:off x="2279189" y="2495262"/>
            <a:ext cx="7633146" cy="14811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Tạm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hẹn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28202697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4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4"/>
                </p:tgtEl>
              </p:cMediaNode>
            </p:audio>
          </p:childTnLst>
        </p:cTn>
      </p:par>
    </p:tnLst>
    <p:bldLst>
      <p:bldP spid="1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/>
          </p:nvPr>
        </p:nvGraphicFramePr>
        <p:xfrm>
          <a:off x="4724400" y="914874"/>
          <a:ext cx="5760720" cy="5120640"/>
        </p:xfrm>
        <a:graphic>
          <a:graphicData uri="http://schemas.openxmlformats.org/drawingml/2006/table">
            <a:tbl>
              <a:tblPr firstRow="1" bandRow="1"/>
              <a:tblGrid>
                <a:gridCol w="640080"/>
                <a:gridCol w="640080"/>
                <a:gridCol w="640080"/>
                <a:gridCol w="640080"/>
                <a:gridCol w="640080"/>
                <a:gridCol w="640080"/>
                <a:gridCol w="640080"/>
                <a:gridCol w="640080"/>
                <a:gridCol w="640080"/>
              </a:tblGrid>
              <a:tr h="640080">
                <a:tc>
                  <a:txBody>
                    <a:bodyPr/>
                    <a:lstStyle/>
                    <a:p>
                      <a:pPr algn="ctr"/>
                      <a:r>
                        <a:rPr lang="en-US" sz="3200" b="1" smtClean="0">
                          <a:latin typeface="+mj-lt"/>
                          <a:ea typeface="Arial-Rounded" pitchFamily="34" charset="0"/>
                          <a:cs typeface="Arial-Rounded" pitchFamily="34" charset="0"/>
                        </a:rPr>
                        <a:t>S</a:t>
                      </a:r>
                      <a:endParaRPr lang="en-US" sz="3200" b="1">
                        <a:latin typeface="+mj-lt"/>
                        <a:ea typeface="Arial-Rounded" pitchFamily="34" charset="0"/>
                        <a:cs typeface="Arial-Rounded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smtClean="0">
                          <a:latin typeface="+mj-lt"/>
                          <a:ea typeface="Arial-Rounded" pitchFamily="34" charset="0"/>
                          <a:cs typeface="Arial-Rounded" pitchFamily="34" charset="0"/>
                        </a:rPr>
                        <a:t>Ă</a:t>
                      </a:r>
                      <a:endParaRPr lang="en-US" sz="3200" b="1">
                        <a:latin typeface="+mj-lt"/>
                        <a:ea typeface="Arial-Rounded" pitchFamily="34" charset="0"/>
                        <a:cs typeface="Arial-Rounded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smtClean="0">
                          <a:latin typeface="+mj-lt"/>
                          <a:ea typeface="Arial-Rounded" pitchFamily="34" charset="0"/>
                          <a:cs typeface="Arial-Rounded" pitchFamily="34" charset="0"/>
                        </a:rPr>
                        <a:t>C</a:t>
                      </a:r>
                      <a:endParaRPr lang="en-US" sz="3200" b="1">
                        <a:latin typeface="+mj-lt"/>
                        <a:ea typeface="Arial-Rounded" pitchFamily="34" charset="0"/>
                        <a:cs typeface="Arial-Rounded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smtClean="0">
                          <a:latin typeface="+mj-lt"/>
                          <a:ea typeface="Arial-Rounded" pitchFamily="34" charset="0"/>
                          <a:cs typeface="Arial-Rounded" pitchFamily="34" charset="0"/>
                        </a:rPr>
                        <a:t>S</a:t>
                      </a:r>
                      <a:endParaRPr lang="en-US" sz="3200" b="1">
                        <a:latin typeface="+mj-lt"/>
                        <a:ea typeface="Arial-Rounded" pitchFamily="34" charset="0"/>
                        <a:cs typeface="Arial-Rounded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smtClean="0">
                          <a:latin typeface="+mj-lt"/>
                          <a:ea typeface="Arial-Rounded" pitchFamily="34" charset="0"/>
                          <a:cs typeface="Arial-Rounded" pitchFamily="34" charset="0"/>
                        </a:rPr>
                        <a:t>Ơ</a:t>
                      </a:r>
                      <a:endParaRPr lang="en-US" sz="3200" b="1">
                        <a:latin typeface="+mj-lt"/>
                        <a:ea typeface="Arial-Rounded" pitchFamily="34" charset="0"/>
                        <a:cs typeface="Arial-Rounded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smtClean="0">
                          <a:latin typeface="+mj-lt"/>
                          <a:ea typeface="Arial-Rounded" pitchFamily="34" charset="0"/>
                          <a:cs typeface="Arial-Rounded" pitchFamily="34" charset="0"/>
                        </a:rPr>
                        <a:t>X</a:t>
                      </a:r>
                      <a:endParaRPr lang="en-US" sz="3200" b="1">
                        <a:latin typeface="+mj-lt"/>
                        <a:ea typeface="Arial-Rounded" pitchFamily="34" charset="0"/>
                        <a:cs typeface="Arial-Rounded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smtClean="0">
                          <a:latin typeface="+mj-lt"/>
                          <a:ea typeface="Arial-Rounded" pitchFamily="34" charset="0"/>
                          <a:cs typeface="Arial-Rounded" pitchFamily="34" charset="0"/>
                        </a:rPr>
                        <a:t>N</a:t>
                      </a:r>
                      <a:endParaRPr lang="en-US" sz="3200" b="1">
                        <a:latin typeface="+mj-lt"/>
                        <a:ea typeface="Arial-Rounded" pitchFamily="34" charset="0"/>
                        <a:cs typeface="Arial-Rounded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smtClean="0">
                          <a:latin typeface="+mj-lt"/>
                          <a:ea typeface="Arial-Rounded" pitchFamily="34" charset="0"/>
                          <a:cs typeface="Arial-Rounded" pitchFamily="34" charset="0"/>
                        </a:rPr>
                        <a:t>G</a:t>
                      </a:r>
                      <a:endParaRPr lang="en-US" sz="3200" b="1">
                        <a:latin typeface="+mj-lt"/>
                        <a:ea typeface="Arial-Rounded" pitchFamily="34" charset="0"/>
                        <a:cs typeface="Arial-Rounded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smtClean="0">
                          <a:latin typeface="+mj-lt"/>
                          <a:ea typeface="Arial-Rounded" pitchFamily="34" charset="0"/>
                          <a:cs typeface="Arial-Rounded" pitchFamily="34" charset="0"/>
                        </a:rPr>
                        <a:t>Y</a:t>
                      </a:r>
                      <a:endParaRPr lang="en-US" sz="3200" b="1">
                        <a:latin typeface="+mj-lt"/>
                        <a:ea typeface="Arial-Rounded" pitchFamily="34" charset="0"/>
                        <a:cs typeface="Arial-Rounded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40080">
                <a:tc>
                  <a:txBody>
                    <a:bodyPr/>
                    <a:lstStyle/>
                    <a:p>
                      <a:pPr algn="ctr"/>
                      <a:r>
                        <a:rPr lang="en-US" sz="3200" b="1" smtClean="0">
                          <a:latin typeface="+mj-lt"/>
                          <a:ea typeface="Arial-Rounded" pitchFamily="34" charset="0"/>
                          <a:cs typeface="Arial-Rounded" pitchFamily="34" charset="0"/>
                        </a:rPr>
                        <a:t>M</a:t>
                      </a:r>
                      <a:endParaRPr lang="en-US" sz="3200" b="1">
                        <a:latin typeface="+mj-lt"/>
                        <a:ea typeface="Arial-Rounded" pitchFamily="34" charset="0"/>
                        <a:cs typeface="Arial-Rounded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smtClean="0">
                          <a:latin typeface="+mj-lt"/>
                          <a:ea typeface="Arial-Rounded" pitchFamily="34" charset="0"/>
                          <a:cs typeface="Arial-Rounded" pitchFamily="34" charset="0"/>
                        </a:rPr>
                        <a:t>Ê</a:t>
                      </a:r>
                      <a:endParaRPr lang="en-US" sz="3200" b="1">
                        <a:latin typeface="+mj-lt"/>
                        <a:ea typeface="Arial-Rounded" pitchFamily="34" charset="0"/>
                        <a:cs typeface="Arial-Rounded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smtClean="0">
                          <a:latin typeface="+mj-lt"/>
                          <a:ea typeface="Arial-Rounded" pitchFamily="34" charset="0"/>
                          <a:cs typeface="Arial-Rounded" pitchFamily="34" charset="0"/>
                        </a:rPr>
                        <a:t>M</a:t>
                      </a:r>
                      <a:endParaRPr lang="en-US" sz="3200" b="1">
                        <a:latin typeface="+mj-lt"/>
                        <a:ea typeface="Arial-Rounded" pitchFamily="34" charset="0"/>
                        <a:cs typeface="Arial-Rounded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smtClean="0">
                          <a:latin typeface="+mj-lt"/>
                          <a:ea typeface="Arial-Rounded" pitchFamily="34" charset="0"/>
                          <a:cs typeface="Arial-Rounded" pitchFamily="34" charset="0"/>
                        </a:rPr>
                        <a:t>M</a:t>
                      </a:r>
                      <a:endParaRPr lang="en-US" sz="3200" b="1">
                        <a:latin typeface="+mj-lt"/>
                        <a:ea typeface="Arial-Rounded" pitchFamily="34" charset="0"/>
                        <a:cs typeface="Arial-Rounded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smtClean="0">
                          <a:latin typeface="+mj-lt"/>
                          <a:ea typeface="Arial-Rounded" pitchFamily="34" charset="0"/>
                          <a:cs typeface="Arial-Rounded" pitchFamily="34" charset="0"/>
                        </a:rPr>
                        <a:t>A</a:t>
                      </a:r>
                      <a:endParaRPr lang="en-US" sz="3200" b="1">
                        <a:latin typeface="+mj-lt"/>
                        <a:ea typeface="Arial-Rounded" pitchFamily="34" charset="0"/>
                        <a:cs typeface="Arial-Rounded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smtClean="0">
                          <a:latin typeface="+mj-lt"/>
                          <a:ea typeface="Arial-Rounded" pitchFamily="34" charset="0"/>
                          <a:cs typeface="Arial-Rounded" pitchFamily="34" charset="0"/>
                        </a:rPr>
                        <a:t>I</a:t>
                      </a:r>
                      <a:endParaRPr lang="en-US" sz="3200" b="1">
                        <a:latin typeface="+mj-lt"/>
                        <a:ea typeface="Arial-Rounded" pitchFamily="34" charset="0"/>
                        <a:cs typeface="Arial-Rounded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smtClean="0">
                          <a:latin typeface="+mj-lt"/>
                          <a:ea typeface="Arial-Rounded" pitchFamily="34" charset="0"/>
                          <a:cs typeface="Arial-Rounded" pitchFamily="34" charset="0"/>
                        </a:rPr>
                        <a:t>Â</a:t>
                      </a:r>
                      <a:endParaRPr lang="en-US" sz="3200" b="1">
                        <a:latin typeface="+mj-lt"/>
                        <a:ea typeface="Arial-Rounded" pitchFamily="34" charset="0"/>
                        <a:cs typeface="Arial-Rounded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smtClean="0">
                          <a:latin typeface="+mj-lt"/>
                          <a:ea typeface="Arial-Rounded" pitchFamily="34" charset="0"/>
                          <a:cs typeface="Arial-Rounded" pitchFamily="34" charset="0"/>
                        </a:rPr>
                        <a:t>H</a:t>
                      </a:r>
                      <a:endParaRPr lang="en-US" sz="3200" b="1">
                        <a:latin typeface="+mj-lt"/>
                        <a:ea typeface="Arial-Rounded" pitchFamily="34" charset="0"/>
                        <a:cs typeface="Arial-Rounded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smtClean="0">
                          <a:latin typeface="+mj-lt"/>
                          <a:ea typeface="Arial-Rounded" pitchFamily="34" charset="0"/>
                          <a:cs typeface="Arial-Rounded" pitchFamily="34" charset="0"/>
                        </a:rPr>
                        <a:t>T</a:t>
                      </a:r>
                      <a:endParaRPr lang="en-US" sz="3200" b="1">
                        <a:latin typeface="+mj-lt"/>
                        <a:ea typeface="Arial-Rounded" pitchFamily="34" charset="0"/>
                        <a:cs typeface="Arial-Rounded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40080">
                <a:tc>
                  <a:txBody>
                    <a:bodyPr/>
                    <a:lstStyle/>
                    <a:p>
                      <a:pPr algn="ctr"/>
                      <a:r>
                        <a:rPr lang="en-US" sz="3200" b="1" smtClean="0">
                          <a:latin typeface="+mj-lt"/>
                          <a:ea typeface="Arial-Rounded" pitchFamily="34" charset="0"/>
                          <a:cs typeface="Arial-Rounded" pitchFamily="34" charset="0"/>
                        </a:rPr>
                        <a:t>U</a:t>
                      </a:r>
                      <a:endParaRPr lang="en-US" sz="3200" b="1">
                        <a:latin typeface="+mj-lt"/>
                        <a:ea typeface="Arial-Rounded" pitchFamily="34" charset="0"/>
                        <a:cs typeface="Arial-Rounded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smtClean="0">
                          <a:latin typeface="+mj-lt"/>
                          <a:ea typeface="Arial-Rounded" pitchFamily="34" charset="0"/>
                          <a:cs typeface="Arial-Rounded" pitchFamily="34" charset="0"/>
                        </a:rPr>
                        <a:t>B</a:t>
                      </a:r>
                      <a:endParaRPr lang="en-US" sz="3200" b="1">
                        <a:latin typeface="+mj-lt"/>
                        <a:ea typeface="Arial-Rounded" pitchFamily="34" charset="0"/>
                        <a:cs typeface="Arial-Rounded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smtClean="0">
                          <a:latin typeface="+mj-lt"/>
                          <a:ea typeface="Arial-Rounded" pitchFamily="34" charset="0"/>
                          <a:cs typeface="Arial-Rounded" pitchFamily="34" charset="0"/>
                        </a:rPr>
                        <a:t>Đ</a:t>
                      </a:r>
                      <a:endParaRPr lang="en-US" sz="3200" b="1">
                        <a:latin typeface="+mj-lt"/>
                        <a:ea typeface="Arial-Rounded" pitchFamily="34" charset="0"/>
                        <a:cs typeface="Arial-Rounded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smtClean="0">
                          <a:latin typeface="+mj-lt"/>
                          <a:ea typeface="Arial-Rounded" pitchFamily="34" charset="0"/>
                          <a:cs typeface="Arial-Rounded" pitchFamily="34" charset="0"/>
                        </a:rPr>
                        <a:t>Ê</a:t>
                      </a:r>
                      <a:endParaRPr lang="en-US" sz="3200" b="1">
                        <a:latin typeface="+mj-lt"/>
                        <a:ea typeface="Arial-Rounded" pitchFamily="34" charset="0"/>
                        <a:cs typeface="Arial-Rounded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smtClean="0">
                          <a:latin typeface="+mj-lt"/>
                          <a:ea typeface="Arial-Rounded" pitchFamily="34" charset="0"/>
                          <a:cs typeface="Arial-Rounded" pitchFamily="34" charset="0"/>
                        </a:rPr>
                        <a:t>C</a:t>
                      </a:r>
                      <a:endParaRPr lang="en-US" sz="3200" b="1">
                        <a:latin typeface="+mj-lt"/>
                        <a:ea typeface="Arial-Rounded" pitchFamily="34" charset="0"/>
                        <a:cs typeface="Arial-Rounded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smtClean="0">
                          <a:latin typeface="+mj-lt"/>
                          <a:ea typeface="Arial-Rounded" pitchFamily="34" charset="0"/>
                          <a:cs typeface="Arial-Rounded" pitchFamily="34" charset="0"/>
                        </a:rPr>
                        <a:t>N</a:t>
                      </a:r>
                      <a:endParaRPr lang="en-US" sz="3200" b="1">
                        <a:latin typeface="+mj-lt"/>
                        <a:ea typeface="Arial-Rounded" pitchFamily="34" charset="0"/>
                        <a:cs typeface="Arial-Rounded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smtClean="0">
                          <a:latin typeface="+mj-lt"/>
                          <a:ea typeface="Arial-Rounded" pitchFamily="34" charset="0"/>
                          <a:cs typeface="Arial-Rounded" pitchFamily="34" charset="0"/>
                        </a:rPr>
                        <a:t>U</a:t>
                      </a:r>
                      <a:endParaRPr lang="en-US" sz="3200" b="1">
                        <a:latin typeface="+mj-lt"/>
                        <a:ea typeface="Arial-Rounded" pitchFamily="34" charset="0"/>
                        <a:cs typeface="Arial-Rounded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smtClean="0">
                          <a:latin typeface="+mj-lt"/>
                          <a:ea typeface="Arial-Rounded" pitchFamily="34" charset="0"/>
                          <a:cs typeface="Arial-Rounded" pitchFamily="34" charset="0"/>
                        </a:rPr>
                        <a:t>A</a:t>
                      </a:r>
                      <a:endParaRPr lang="en-US" sz="3200" b="1">
                        <a:latin typeface="+mj-lt"/>
                        <a:ea typeface="Arial-Rounded" pitchFamily="34" charset="0"/>
                        <a:cs typeface="Arial-Rounded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smtClean="0">
                          <a:latin typeface="+mj-lt"/>
                          <a:ea typeface="Arial-Rounded" pitchFamily="34" charset="0"/>
                          <a:cs typeface="Arial-Rounded" pitchFamily="34" charset="0"/>
                        </a:rPr>
                        <a:t>R</a:t>
                      </a:r>
                      <a:endParaRPr lang="en-US" sz="3200" b="1">
                        <a:latin typeface="+mj-lt"/>
                        <a:ea typeface="Arial-Rounded" pitchFamily="34" charset="0"/>
                        <a:cs typeface="Arial-Rounded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40080">
                <a:tc>
                  <a:txBody>
                    <a:bodyPr/>
                    <a:lstStyle/>
                    <a:p>
                      <a:pPr algn="ctr"/>
                      <a:r>
                        <a:rPr lang="en-US" sz="3200" b="1" smtClean="0">
                          <a:latin typeface="+mj-lt"/>
                          <a:ea typeface="Arial-Rounded" pitchFamily="34" charset="0"/>
                          <a:cs typeface="Arial-Rounded" pitchFamily="34" charset="0"/>
                        </a:rPr>
                        <a:t>V</a:t>
                      </a:r>
                      <a:endParaRPr lang="en-US" sz="3200" b="1">
                        <a:latin typeface="+mj-lt"/>
                        <a:ea typeface="Arial-Rounded" pitchFamily="34" charset="0"/>
                        <a:cs typeface="Arial-Rounded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smtClean="0">
                          <a:latin typeface="+mj-lt"/>
                          <a:ea typeface="Arial-Rounded" pitchFamily="34" charset="0"/>
                          <a:cs typeface="Arial-Rounded" pitchFamily="34" charset="0"/>
                        </a:rPr>
                        <a:t>U</a:t>
                      </a:r>
                      <a:endParaRPr lang="en-US" sz="3200" b="1">
                        <a:latin typeface="+mj-lt"/>
                        <a:ea typeface="Arial-Rounded" pitchFamily="34" charset="0"/>
                        <a:cs typeface="Arial-Rounded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smtClean="0">
                          <a:latin typeface="+mj-lt"/>
                          <a:ea typeface="Arial-Rounded" pitchFamily="34" charset="0"/>
                          <a:cs typeface="Arial-Rounded" pitchFamily="34" charset="0"/>
                        </a:rPr>
                        <a:t>O</a:t>
                      </a:r>
                      <a:endParaRPr lang="en-US" sz="3200" b="1">
                        <a:latin typeface="+mj-lt"/>
                        <a:ea typeface="Arial-Rounded" pitchFamily="34" charset="0"/>
                        <a:cs typeface="Arial-Rounded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smtClean="0">
                          <a:latin typeface="+mj-lt"/>
                          <a:ea typeface="Arial-Rounded" pitchFamily="34" charset="0"/>
                          <a:cs typeface="Arial-Rounded" pitchFamily="34" charset="0"/>
                        </a:rPr>
                        <a:t>N</a:t>
                      </a:r>
                      <a:endParaRPr lang="en-US" sz="3200" b="1">
                        <a:latin typeface="+mj-lt"/>
                        <a:ea typeface="Arial-Rounded" pitchFamily="34" charset="0"/>
                        <a:cs typeface="Arial-Rounded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smtClean="0">
                          <a:latin typeface="+mj-lt"/>
                          <a:ea typeface="Arial-Rounded" pitchFamily="34" charset="0"/>
                          <a:cs typeface="Arial-Rounded" pitchFamily="34" charset="0"/>
                        </a:rPr>
                        <a:t>P</a:t>
                      </a:r>
                      <a:endParaRPr lang="en-US" sz="3200" b="1">
                        <a:latin typeface="+mj-lt"/>
                        <a:ea typeface="Arial-Rounded" pitchFamily="34" charset="0"/>
                        <a:cs typeface="Arial-Rounded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smtClean="0">
                          <a:latin typeface="+mj-lt"/>
                          <a:ea typeface="Arial-Rounded" pitchFamily="34" charset="0"/>
                          <a:cs typeface="Arial-Rounded" pitchFamily="34" charset="0"/>
                        </a:rPr>
                        <a:t>H</a:t>
                      </a:r>
                      <a:endParaRPr lang="en-US" sz="3200" b="1">
                        <a:latin typeface="+mj-lt"/>
                        <a:ea typeface="Arial-Rounded" pitchFamily="34" charset="0"/>
                        <a:cs typeface="Arial-Rounded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smtClean="0">
                          <a:latin typeface="+mj-lt"/>
                          <a:ea typeface="Arial-Rounded" pitchFamily="34" charset="0"/>
                          <a:cs typeface="Arial-Rounded" pitchFamily="34" charset="0"/>
                        </a:rPr>
                        <a:t>G</a:t>
                      </a:r>
                      <a:endParaRPr lang="en-US" sz="3200" b="1">
                        <a:latin typeface="+mj-lt"/>
                        <a:ea typeface="Arial-Rounded" pitchFamily="34" charset="0"/>
                        <a:cs typeface="Arial-Rounded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smtClean="0">
                          <a:latin typeface="+mj-lt"/>
                          <a:ea typeface="Arial-Rounded" pitchFamily="34" charset="0"/>
                          <a:cs typeface="Arial-Rounded" pitchFamily="34" charset="0"/>
                        </a:rPr>
                        <a:t>Y</a:t>
                      </a:r>
                      <a:endParaRPr lang="en-US" sz="3200" b="1">
                        <a:latin typeface="+mj-lt"/>
                        <a:ea typeface="Arial-Rounded" pitchFamily="34" charset="0"/>
                        <a:cs typeface="Arial-Rounded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smtClean="0">
                          <a:latin typeface="+mj-lt"/>
                          <a:ea typeface="Arial-Rounded" pitchFamily="34" charset="0"/>
                          <a:cs typeface="Arial-Rounded" pitchFamily="34" charset="0"/>
                        </a:rPr>
                        <a:t>Ư</a:t>
                      </a:r>
                      <a:endParaRPr lang="en-US" sz="3200" b="1">
                        <a:latin typeface="+mj-lt"/>
                        <a:ea typeface="Arial-Rounded" pitchFamily="34" charset="0"/>
                        <a:cs typeface="Arial-Rounded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40080">
                <a:tc>
                  <a:txBody>
                    <a:bodyPr/>
                    <a:lstStyle/>
                    <a:p>
                      <a:pPr algn="ctr"/>
                      <a:r>
                        <a:rPr lang="en-US" sz="3200" b="1" smtClean="0">
                          <a:latin typeface="+mj-lt"/>
                          <a:ea typeface="Arial-Rounded" pitchFamily="34" charset="0"/>
                          <a:cs typeface="Arial-Rounded" pitchFamily="34" charset="0"/>
                        </a:rPr>
                        <a:t>T</a:t>
                      </a:r>
                      <a:endParaRPr lang="en-US" sz="3200" b="1">
                        <a:latin typeface="+mj-lt"/>
                        <a:ea typeface="Arial-Rounded" pitchFamily="34" charset="0"/>
                        <a:cs typeface="Arial-Rounded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smtClean="0">
                          <a:latin typeface="+mj-lt"/>
                          <a:ea typeface="Arial-Rounded" pitchFamily="34" charset="0"/>
                          <a:cs typeface="Arial-Rounded" pitchFamily="34" charset="0"/>
                        </a:rPr>
                        <a:t>H</a:t>
                      </a:r>
                      <a:endParaRPr lang="en-US" sz="3200" b="1">
                        <a:latin typeface="+mj-lt"/>
                        <a:ea typeface="Arial-Rounded" pitchFamily="34" charset="0"/>
                        <a:cs typeface="Arial-Rounded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smtClean="0">
                          <a:latin typeface="+mj-lt"/>
                          <a:ea typeface="Arial-Rounded" pitchFamily="34" charset="0"/>
                          <a:cs typeface="Arial-Rounded" pitchFamily="34" charset="0"/>
                        </a:rPr>
                        <a:t>U</a:t>
                      </a:r>
                      <a:endParaRPr lang="en-US" sz="3200" b="1">
                        <a:latin typeface="+mj-lt"/>
                        <a:ea typeface="Arial-Rounded" pitchFamily="34" charset="0"/>
                        <a:cs typeface="Arial-Rounded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smtClean="0">
                          <a:latin typeface="+mj-lt"/>
                          <a:ea typeface="Arial-Rounded" pitchFamily="34" charset="0"/>
                          <a:cs typeface="Arial-Rounded" pitchFamily="34" charset="0"/>
                        </a:rPr>
                        <a:t>V</a:t>
                      </a:r>
                      <a:endParaRPr lang="en-US" sz="3200" b="1">
                        <a:latin typeface="+mj-lt"/>
                        <a:ea typeface="Arial-Rounded" pitchFamily="34" charset="0"/>
                        <a:cs typeface="Arial-Rounded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smtClean="0">
                          <a:latin typeface="+mj-lt"/>
                          <a:ea typeface="Arial-Rounded" pitchFamily="34" charset="0"/>
                          <a:cs typeface="Arial-Rounded" pitchFamily="34" charset="0"/>
                        </a:rPr>
                        <a:t>I</a:t>
                      </a:r>
                      <a:endParaRPr lang="en-US" sz="3200" b="1">
                        <a:latin typeface="+mj-lt"/>
                        <a:ea typeface="Arial-Rounded" pitchFamily="34" charset="0"/>
                        <a:cs typeface="Arial-Rounded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smtClean="0">
                          <a:latin typeface="+mj-lt"/>
                          <a:ea typeface="Arial-Rounded" pitchFamily="34" charset="0"/>
                          <a:cs typeface="Arial-Rounded" pitchFamily="34" charset="0"/>
                        </a:rPr>
                        <a:t>X</a:t>
                      </a:r>
                      <a:endParaRPr lang="en-US" sz="3200" b="1">
                        <a:latin typeface="+mj-lt"/>
                        <a:ea typeface="Arial-Rounded" pitchFamily="34" charset="0"/>
                        <a:cs typeface="Arial-Rounded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smtClean="0">
                          <a:latin typeface="+mj-lt"/>
                          <a:ea typeface="Arial-Rounded" pitchFamily="34" charset="0"/>
                          <a:cs typeface="Arial-Rounded" pitchFamily="34" charset="0"/>
                        </a:rPr>
                        <a:t>A</a:t>
                      </a:r>
                      <a:endParaRPr lang="en-US" sz="3200" b="1">
                        <a:latin typeface="+mj-lt"/>
                        <a:ea typeface="Arial-Rounded" pitchFamily="34" charset="0"/>
                        <a:cs typeface="Arial-Rounded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smtClean="0">
                          <a:latin typeface="+mj-lt"/>
                          <a:ea typeface="Arial-Rounded" pitchFamily="34" charset="0"/>
                          <a:cs typeface="Arial-Rounded" pitchFamily="34" charset="0"/>
                        </a:rPr>
                        <a:t>Y</a:t>
                      </a:r>
                      <a:endParaRPr lang="en-US" sz="3200" b="1">
                        <a:latin typeface="+mj-lt"/>
                        <a:ea typeface="Arial-Rounded" pitchFamily="34" charset="0"/>
                        <a:cs typeface="Arial-Rounded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smtClean="0">
                          <a:latin typeface="+mj-lt"/>
                          <a:ea typeface="Arial-Rounded" pitchFamily="34" charset="0"/>
                          <a:cs typeface="Arial-Rounded" pitchFamily="34" charset="0"/>
                        </a:rPr>
                        <a:t>C</a:t>
                      </a:r>
                      <a:endParaRPr lang="en-US" sz="3200" b="1">
                        <a:latin typeface="+mj-lt"/>
                        <a:ea typeface="Arial-Rounded" pitchFamily="34" charset="0"/>
                        <a:cs typeface="Arial-Rounded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40080">
                <a:tc>
                  <a:txBody>
                    <a:bodyPr/>
                    <a:lstStyle/>
                    <a:p>
                      <a:pPr algn="ctr"/>
                      <a:r>
                        <a:rPr lang="en-US" sz="3200" b="1" smtClean="0">
                          <a:latin typeface="+mj-lt"/>
                          <a:ea typeface="Arial-Rounded" pitchFamily="34" charset="0"/>
                          <a:cs typeface="Arial-Rounded" pitchFamily="34" charset="0"/>
                        </a:rPr>
                        <a:t>Ă</a:t>
                      </a:r>
                      <a:endParaRPr lang="en-US" sz="3200" b="1">
                        <a:latin typeface="+mj-lt"/>
                        <a:ea typeface="Arial-Rounded" pitchFamily="34" charset="0"/>
                        <a:cs typeface="Arial-Rounded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smtClean="0">
                          <a:latin typeface="+mj-lt"/>
                          <a:ea typeface="Arial-Rounded" pitchFamily="34" charset="0"/>
                          <a:cs typeface="Arial-Rounded" pitchFamily="34" charset="0"/>
                        </a:rPr>
                        <a:t>B</a:t>
                      </a:r>
                      <a:endParaRPr lang="en-US" sz="3200" b="1">
                        <a:latin typeface="+mj-lt"/>
                        <a:ea typeface="Arial-Rounded" pitchFamily="34" charset="0"/>
                        <a:cs typeface="Arial-Rounded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smtClean="0">
                          <a:latin typeface="+mj-lt"/>
                          <a:ea typeface="Arial-Rounded" pitchFamily="34" charset="0"/>
                          <a:cs typeface="Arial-Rounded" pitchFamily="34" charset="0"/>
                        </a:rPr>
                        <a:t>B</a:t>
                      </a:r>
                      <a:endParaRPr lang="en-US" sz="3200" b="1">
                        <a:latin typeface="+mj-lt"/>
                        <a:ea typeface="Arial-Rounded" pitchFamily="34" charset="0"/>
                        <a:cs typeface="Arial-Rounded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smtClean="0">
                          <a:latin typeface="+mj-lt"/>
                          <a:ea typeface="Arial-Rounded" pitchFamily="34" charset="0"/>
                          <a:cs typeface="Arial-Rounded" pitchFamily="34" charset="0"/>
                        </a:rPr>
                        <a:t>Y</a:t>
                      </a:r>
                      <a:endParaRPr lang="en-US" sz="3200" b="1">
                        <a:latin typeface="+mj-lt"/>
                        <a:ea typeface="Arial-Rounded" pitchFamily="34" charset="0"/>
                        <a:cs typeface="Arial-Rounded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smtClean="0">
                          <a:latin typeface="+mj-lt"/>
                          <a:ea typeface="Arial-Rounded" pitchFamily="34" charset="0"/>
                          <a:cs typeface="Arial-Rounded" pitchFamily="34" charset="0"/>
                        </a:rPr>
                        <a:t>P</a:t>
                      </a:r>
                      <a:endParaRPr lang="en-US" sz="3200" b="1">
                        <a:latin typeface="+mj-lt"/>
                        <a:ea typeface="Arial-Rounded" pitchFamily="34" charset="0"/>
                        <a:cs typeface="Arial-Rounded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smtClean="0">
                          <a:latin typeface="+mj-lt"/>
                          <a:ea typeface="Arial-Rounded" pitchFamily="34" charset="0"/>
                          <a:cs typeface="Arial-Rounded" pitchFamily="34" charset="0"/>
                        </a:rPr>
                        <a:t>Ă</a:t>
                      </a:r>
                      <a:endParaRPr lang="en-US" sz="3200" b="1">
                        <a:latin typeface="+mj-lt"/>
                        <a:ea typeface="Arial-Rounded" pitchFamily="34" charset="0"/>
                        <a:cs typeface="Arial-Rounded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smtClean="0">
                          <a:latin typeface="+mj-lt"/>
                          <a:ea typeface="Arial-Rounded" pitchFamily="34" charset="0"/>
                          <a:cs typeface="Arial-Rounded" pitchFamily="34" charset="0"/>
                        </a:rPr>
                        <a:t>I</a:t>
                      </a:r>
                      <a:endParaRPr lang="en-US" sz="3200" b="1">
                        <a:latin typeface="+mj-lt"/>
                        <a:ea typeface="Arial-Rounded" pitchFamily="34" charset="0"/>
                        <a:cs typeface="Arial-Rounded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smtClean="0">
                          <a:latin typeface="+mj-lt"/>
                          <a:ea typeface="Arial-Rounded" pitchFamily="34" charset="0"/>
                          <a:cs typeface="Arial-Rounded" pitchFamily="34" charset="0"/>
                        </a:rPr>
                        <a:t>Â</a:t>
                      </a:r>
                      <a:endParaRPr lang="en-US" sz="3200" b="1">
                        <a:latin typeface="+mj-lt"/>
                        <a:ea typeface="Arial-Rounded" pitchFamily="34" charset="0"/>
                        <a:cs typeface="Arial-Rounded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smtClean="0">
                          <a:latin typeface="+mj-lt"/>
                          <a:ea typeface="Arial-Rounded" pitchFamily="34" charset="0"/>
                          <a:cs typeface="Arial-Rounded" pitchFamily="34" charset="0"/>
                        </a:rPr>
                        <a:t>N</a:t>
                      </a:r>
                      <a:endParaRPr lang="en-US" sz="3200" b="1">
                        <a:latin typeface="+mj-lt"/>
                        <a:ea typeface="Arial-Rounded" pitchFamily="34" charset="0"/>
                        <a:cs typeface="Arial-Rounded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40080">
                <a:tc>
                  <a:txBody>
                    <a:bodyPr/>
                    <a:lstStyle/>
                    <a:p>
                      <a:pPr algn="ctr"/>
                      <a:r>
                        <a:rPr lang="en-US" sz="3200" b="1" smtClean="0">
                          <a:latin typeface="+mj-lt"/>
                          <a:ea typeface="Arial-Rounded" pitchFamily="34" charset="0"/>
                          <a:cs typeface="Arial-Rounded" pitchFamily="34" charset="0"/>
                        </a:rPr>
                        <a:t>L</a:t>
                      </a:r>
                      <a:endParaRPr lang="en-US" sz="3200" b="1">
                        <a:latin typeface="+mj-lt"/>
                        <a:ea typeface="Arial-Rounded" pitchFamily="34" charset="0"/>
                        <a:cs typeface="Arial-Rounded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smtClean="0">
                          <a:latin typeface="+mj-lt"/>
                          <a:ea typeface="Arial-Rounded" pitchFamily="34" charset="0"/>
                          <a:cs typeface="Arial-Rounded" pitchFamily="34" charset="0"/>
                        </a:rPr>
                        <a:t>Ê</a:t>
                      </a:r>
                      <a:endParaRPr lang="en-US" sz="3200" b="1">
                        <a:latin typeface="+mj-lt"/>
                        <a:ea typeface="Arial-Rounded" pitchFamily="34" charset="0"/>
                        <a:cs typeface="Arial-Rounded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smtClean="0">
                          <a:latin typeface="+mj-lt"/>
                          <a:ea typeface="Arial-Rounded" pitchFamily="34" charset="0"/>
                          <a:cs typeface="Arial-Rounded" pitchFamily="34" charset="0"/>
                        </a:rPr>
                        <a:t>G</a:t>
                      </a:r>
                      <a:endParaRPr lang="en-US" sz="3200" b="1">
                        <a:latin typeface="+mj-lt"/>
                        <a:ea typeface="Arial-Rounded" pitchFamily="34" charset="0"/>
                        <a:cs typeface="Arial-Rounded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smtClean="0">
                          <a:latin typeface="+mj-lt"/>
                          <a:ea typeface="Arial-Rounded" pitchFamily="34" charset="0"/>
                          <a:cs typeface="Arial-Rounded" pitchFamily="34" charset="0"/>
                        </a:rPr>
                        <a:t>Ô</a:t>
                      </a:r>
                      <a:endParaRPr lang="en-US" sz="3200" b="1">
                        <a:latin typeface="+mj-lt"/>
                        <a:ea typeface="Arial-Rounded" pitchFamily="34" charset="0"/>
                        <a:cs typeface="Arial-Rounded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smtClean="0">
                          <a:latin typeface="+mj-lt"/>
                          <a:ea typeface="Arial-Rounded" pitchFamily="34" charset="0"/>
                          <a:cs typeface="Arial-Rounded" pitchFamily="34" charset="0"/>
                        </a:rPr>
                        <a:t>B</a:t>
                      </a:r>
                      <a:endParaRPr lang="en-US" sz="3200" b="1">
                        <a:latin typeface="+mj-lt"/>
                        <a:ea typeface="Arial-Rounded" pitchFamily="34" charset="0"/>
                        <a:cs typeface="Arial-Rounded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smtClean="0">
                          <a:latin typeface="+mj-lt"/>
                          <a:ea typeface="Arial-Rounded" pitchFamily="34" charset="0"/>
                          <a:cs typeface="Arial-Rounded" pitchFamily="34" charset="0"/>
                        </a:rPr>
                        <a:t>N</a:t>
                      </a:r>
                      <a:endParaRPr lang="en-US" sz="3200" b="1">
                        <a:latin typeface="+mj-lt"/>
                        <a:ea typeface="Arial-Rounded" pitchFamily="34" charset="0"/>
                        <a:cs typeface="Arial-Rounded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smtClean="0">
                          <a:latin typeface="+mj-lt"/>
                          <a:ea typeface="Arial-Rounded" pitchFamily="34" charset="0"/>
                          <a:cs typeface="Arial-Rounded" pitchFamily="34" charset="0"/>
                        </a:rPr>
                        <a:t>I</a:t>
                      </a:r>
                      <a:endParaRPr lang="en-US" sz="3200" b="1">
                        <a:latin typeface="+mj-lt"/>
                        <a:ea typeface="Arial-Rounded" pitchFamily="34" charset="0"/>
                        <a:cs typeface="Arial-Rounded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smtClean="0">
                          <a:latin typeface="+mj-lt"/>
                          <a:ea typeface="Arial-Rounded" pitchFamily="34" charset="0"/>
                          <a:cs typeface="Arial-Rounded" pitchFamily="34" charset="0"/>
                        </a:rPr>
                        <a:t>N</a:t>
                      </a:r>
                      <a:endParaRPr lang="en-US" sz="3200" b="1">
                        <a:latin typeface="+mj-lt"/>
                        <a:ea typeface="Arial-Rounded" pitchFamily="34" charset="0"/>
                        <a:cs typeface="Arial-Rounded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smtClean="0">
                          <a:latin typeface="+mj-lt"/>
                          <a:ea typeface="Arial-Rounded" pitchFamily="34" charset="0"/>
                          <a:cs typeface="Arial-Rounded" pitchFamily="34" charset="0"/>
                        </a:rPr>
                        <a:t>H</a:t>
                      </a:r>
                      <a:endParaRPr lang="en-US" sz="3200" b="1">
                        <a:latin typeface="+mj-lt"/>
                        <a:ea typeface="Arial-Rounded" pitchFamily="34" charset="0"/>
                        <a:cs typeface="Arial-Rounded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40080">
                <a:tc>
                  <a:txBody>
                    <a:bodyPr/>
                    <a:lstStyle/>
                    <a:p>
                      <a:pPr algn="ctr"/>
                      <a:r>
                        <a:rPr lang="en-US" sz="3200" b="1" smtClean="0">
                          <a:latin typeface="+mj-lt"/>
                          <a:ea typeface="Arial-Rounded" pitchFamily="34" charset="0"/>
                          <a:cs typeface="Arial-Rounded" pitchFamily="34" charset="0"/>
                        </a:rPr>
                        <a:t>D</a:t>
                      </a:r>
                      <a:endParaRPr lang="en-US" sz="3200" b="1">
                        <a:latin typeface="+mj-lt"/>
                        <a:ea typeface="Arial-Rounded" pitchFamily="34" charset="0"/>
                        <a:cs typeface="Arial-Rounded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smtClean="0">
                          <a:latin typeface="+mj-lt"/>
                          <a:ea typeface="Arial-Rounded" pitchFamily="34" charset="0"/>
                          <a:cs typeface="Arial-Rounded" pitchFamily="34" charset="0"/>
                        </a:rPr>
                        <a:t>Ê</a:t>
                      </a:r>
                      <a:endParaRPr lang="en-US" sz="3200" b="1">
                        <a:latin typeface="+mj-lt"/>
                        <a:ea typeface="Arial-Rounded" pitchFamily="34" charset="0"/>
                        <a:cs typeface="Arial-Rounded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smtClean="0">
                          <a:latin typeface="+mj-lt"/>
                          <a:ea typeface="Arial-Rounded" pitchFamily="34" charset="0"/>
                          <a:cs typeface="Arial-Rounded" pitchFamily="34" charset="0"/>
                        </a:rPr>
                        <a:t>T</a:t>
                      </a:r>
                      <a:endParaRPr lang="en-US" sz="3200" b="1">
                        <a:latin typeface="+mj-lt"/>
                        <a:ea typeface="Arial-Rounded" pitchFamily="34" charset="0"/>
                        <a:cs typeface="Arial-Rounded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smtClean="0">
                          <a:latin typeface="+mj-lt"/>
                          <a:ea typeface="Arial-Rounded" pitchFamily="34" charset="0"/>
                          <a:cs typeface="Arial-Rounded" pitchFamily="34" charset="0"/>
                        </a:rPr>
                        <a:t>H</a:t>
                      </a:r>
                      <a:endParaRPr lang="en-US" sz="3200" b="1">
                        <a:latin typeface="+mj-lt"/>
                        <a:ea typeface="Arial-Rounded" pitchFamily="34" charset="0"/>
                        <a:cs typeface="Arial-Rounded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smtClean="0">
                          <a:latin typeface="+mj-lt"/>
                          <a:ea typeface="Arial-Rounded" pitchFamily="34" charset="0"/>
                          <a:cs typeface="Arial-Rounded" pitchFamily="34" charset="0"/>
                        </a:rPr>
                        <a:t>Ư</a:t>
                      </a:r>
                      <a:endParaRPr lang="en-US" sz="3200" b="1">
                        <a:latin typeface="+mj-lt"/>
                        <a:ea typeface="Arial-Rounded" pitchFamily="34" charset="0"/>
                        <a:cs typeface="Arial-Rounded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smtClean="0">
                          <a:latin typeface="+mj-lt"/>
                          <a:ea typeface="Arial-Rounded" pitchFamily="34" charset="0"/>
                          <a:cs typeface="Arial-Rounded" pitchFamily="34" charset="0"/>
                        </a:rPr>
                        <a:t>Ơ</a:t>
                      </a:r>
                      <a:endParaRPr lang="en-US" sz="3200" b="1">
                        <a:latin typeface="+mj-lt"/>
                        <a:ea typeface="Arial-Rounded" pitchFamily="34" charset="0"/>
                        <a:cs typeface="Arial-Rounded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smtClean="0">
                          <a:latin typeface="+mj-lt"/>
                          <a:ea typeface="Arial-Rounded" pitchFamily="34" charset="0"/>
                          <a:cs typeface="Arial-Rounded" pitchFamily="34" charset="0"/>
                        </a:rPr>
                        <a:t>N</a:t>
                      </a:r>
                      <a:endParaRPr lang="en-US" sz="3200" b="1">
                        <a:latin typeface="+mj-lt"/>
                        <a:ea typeface="Arial-Rounded" pitchFamily="34" charset="0"/>
                        <a:cs typeface="Arial-Rounded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smtClean="0">
                          <a:latin typeface="+mj-lt"/>
                          <a:ea typeface="Arial-Rounded" pitchFamily="34" charset="0"/>
                          <a:cs typeface="Arial-Rounded" pitchFamily="34" charset="0"/>
                        </a:rPr>
                        <a:t>G</a:t>
                      </a:r>
                      <a:endParaRPr lang="en-US" sz="3200" b="1">
                        <a:latin typeface="+mj-lt"/>
                        <a:ea typeface="Arial-Rounded" pitchFamily="34" charset="0"/>
                        <a:cs typeface="Arial-Rounded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smtClean="0">
                          <a:latin typeface="+mj-lt"/>
                          <a:ea typeface="Arial-Rounded" pitchFamily="34" charset="0"/>
                          <a:cs typeface="Arial-Rounded" pitchFamily="34" charset="0"/>
                        </a:rPr>
                        <a:t>H</a:t>
                      </a:r>
                      <a:endParaRPr lang="en-US" sz="3200" b="1">
                        <a:latin typeface="+mj-lt"/>
                        <a:ea typeface="Arial-Rounded" pitchFamily="34" charset="0"/>
                        <a:cs typeface="Arial-Rounded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658504" y="1606660"/>
            <a:ext cx="317651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lang="en-US" sz="3600" kern="0" dirty="0">
              <a:solidFill>
                <a:srgbClr val="F09420"/>
              </a:solidFill>
              <a:ea typeface="Arial-Rounded" pitchFamily="34" charset="0"/>
              <a:cs typeface="Arial-Rounded" pitchFamily="34" charset="0"/>
              <a:sym typeface="Arial"/>
            </a:endParaRPr>
          </a:p>
          <a:p>
            <a:pPr algn="just">
              <a:buClr>
                <a:srgbClr val="000000"/>
              </a:buClr>
              <a:buFont typeface="Arial"/>
              <a:buNone/>
            </a:pPr>
            <a:r>
              <a:rPr lang="en-US" sz="3200" kern="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  <a:sym typeface="Arial"/>
              </a:rPr>
              <a:t>Tìm</a:t>
            </a:r>
            <a:r>
              <a:rPr lang="en-US" sz="3200" kern="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  <a:sym typeface="Arial"/>
              </a:rPr>
              <a:t>và</a:t>
            </a:r>
            <a:r>
              <a:rPr lang="en-US" sz="3200" kern="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  <a:sym typeface="Arial"/>
              </a:rPr>
              <a:t>thêm</a:t>
            </a:r>
            <a:r>
              <a:rPr lang="en-US" sz="3200" kern="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  <a:sym typeface="Arial"/>
              </a:rPr>
              <a:t>dấu</a:t>
            </a:r>
            <a:r>
              <a:rPr lang="en-US" sz="3200" kern="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  <a:sym typeface="Arial"/>
              </a:rPr>
              <a:t>thanh</a:t>
            </a:r>
            <a:r>
              <a:rPr lang="en-US" sz="3200" kern="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  <a:sym typeface="Arial"/>
              </a:rPr>
              <a:t>để</a:t>
            </a:r>
            <a:r>
              <a:rPr lang="en-US" sz="3200" kern="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  <a:sym typeface="Arial"/>
              </a:rPr>
              <a:t>có</a:t>
            </a:r>
            <a:r>
              <a:rPr lang="en-US" sz="3200" kern="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  <a:sym typeface="Arial"/>
              </a:rPr>
              <a:t>các</a:t>
            </a:r>
            <a:r>
              <a:rPr lang="en-US" sz="3200" kern="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  <a:sym typeface="Arial"/>
              </a:rPr>
              <a:t>từ</a:t>
            </a:r>
            <a:r>
              <a:rPr lang="en-US" sz="3200" kern="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  <a:sym typeface="Arial"/>
              </a:rPr>
              <a:t>ngữ</a:t>
            </a:r>
            <a:r>
              <a:rPr lang="en-US" sz="3200" kern="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  <a:sym typeface="Arial"/>
              </a:rPr>
              <a:t>chỉ</a:t>
            </a:r>
            <a:r>
              <a:rPr lang="en-US" sz="3200" kern="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  <a:sym typeface="Arial"/>
              </a:rPr>
              <a:t>đặc</a:t>
            </a:r>
            <a:r>
              <a:rPr lang="en-US" sz="3200" kern="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  <a:sym typeface="Arial"/>
              </a:rPr>
              <a:t>điểm</a:t>
            </a:r>
            <a:r>
              <a:rPr lang="en-US" sz="3200" kern="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  <a:sym typeface="Arial"/>
              </a:rPr>
              <a:t>.</a:t>
            </a:r>
          </a:p>
        </p:txBody>
      </p:sp>
      <p:graphicFrame>
        <p:nvGraphicFramePr>
          <p:cNvPr id="15" name="Table 14"/>
          <p:cNvGraphicFramePr>
            <a:graphicFrameLocks noGrp="1"/>
          </p:cNvGraphicFramePr>
          <p:nvPr>
            <p:extLst/>
          </p:nvPr>
        </p:nvGraphicFramePr>
        <p:xfrm>
          <a:off x="4728471" y="947536"/>
          <a:ext cx="5760720" cy="5120640"/>
        </p:xfrm>
        <a:graphic>
          <a:graphicData uri="http://schemas.openxmlformats.org/drawingml/2006/table">
            <a:tbl>
              <a:tblPr firstRow="1" bandRow="1"/>
              <a:tblGrid>
                <a:gridCol w="640080"/>
                <a:gridCol w="640080"/>
                <a:gridCol w="640080"/>
                <a:gridCol w="640080"/>
                <a:gridCol w="640080"/>
                <a:gridCol w="640080"/>
                <a:gridCol w="640080"/>
                <a:gridCol w="640080"/>
                <a:gridCol w="640080"/>
              </a:tblGrid>
              <a:tr h="640080">
                <a:tc>
                  <a:txBody>
                    <a:bodyPr/>
                    <a:lstStyle/>
                    <a:p>
                      <a:pPr algn="ctr"/>
                      <a:r>
                        <a:rPr lang="en-US" sz="3200" b="1" smtClean="0">
                          <a:solidFill>
                            <a:srgbClr val="FF0000"/>
                          </a:solidFill>
                          <a:latin typeface="+mj-lt"/>
                          <a:ea typeface="Arial-Rounded" pitchFamily="34" charset="0"/>
                          <a:cs typeface="Arial-Rounded" pitchFamily="34" charset="0"/>
                        </a:rPr>
                        <a:t>S</a:t>
                      </a:r>
                      <a:endParaRPr lang="en-US" sz="3200" b="1">
                        <a:solidFill>
                          <a:srgbClr val="FF0000"/>
                        </a:solidFill>
                        <a:latin typeface="+mj-lt"/>
                        <a:ea typeface="Arial-Rounded" pitchFamily="34" charset="0"/>
                        <a:cs typeface="Arial-Rounded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smtClean="0">
                          <a:solidFill>
                            <a:srgbClr val="FF0000"/>
                          </a:solidFill>
                          <a:latin typeface="+mj-lt"/>
                          <a:ea typeface="Arial-Rounded" pitchFamily="34" charset="0"/>
                          <a:cs typeface="Arial-Rounded" pitchFamily="34" charset="0"/>
                        </a:rPr>
                        <a:t>Ặ</a:t>
                      </a:r>
                      <a:endParaRPr lang="en-US" sz="3200" b="1">
                        <a:solidFill>
                          <a:srgbClr val="FF0000"/>
                        </a:solidFill>
                        <a:latin typeface="+mj-lt"/>
                        <a:ea typeface="Arial-Rounded" pitchFamily="34" charset="0"/>
                        <a:cs typeface="Arial-Rounded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smtClean="0">
                          <a:solidFill>
                            <a:srgbClr val="FF0000"/>
                          </a:solidFill>
                          <a:latin typeface="+mj-lt"/>
                          <a:ea typeface="Arial-Rounded" pitchFamily="34" charset="0"/>
                          <a:cs typeface="Arial-Rounded" pitchFamily="34" charset="0"/>
                        </a:rPr>
                        <a:t>C</a:t>
                      </a:r>
                      <a:endParaRPr lang="en-US" sz="3200" b="1">
                        <a:solidFill>
                          <a:srgbClr val="FF0000"/>
                        </a:solidFill>
                        <a:latin typeface="+mj-lt"/>
                        <a:ea typeface="Arial-Rounded" pitchFamily="34" charset="0"/>
                        <a:cs typeface="Arial-Rounded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smtClean="0">
                          <a:solidFill>
                            <a:srgbClr val="FF0000"/>
                          </a:solidFill>
                          <a:latin typeface="+mj-lt"/>
                          <a:ea typeface="Arial-Rounded" pitchFamily="34" charset="0"/>
                          <a:cs typeface="Arial-Rounded" pitchFamily="34" charset="0"/>
                        </a:rPr>
                        <a:t>S</a:t>
                      </a:r>
                      <a:endParaRPr lang="en-US" sz="3200" b="1">
                        <a:solidFill>
                          <a:srgbClr val="FF0000"/>
                        </a:solidFill>
                        <a:latin typeface="+mj-lt"/>
                        <a:ea typeface="Arial-Rounded" pitchFamily="34" charset="0"/>
                        <a:cs typeface="Arial-Rounded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smtClean="0">
                          <a:solidFill>
                            <a:srgbClr val="FF0000"/>
                          </a:solidFill>
                          <a:latin typeface="+mj-lt"/>
                          <a:ea typeface="Arial-Rounded" pitchFamily="34" charset="0"/>
                          <a:cs typeface="Arial-Rounded" pitchFamily="34" charset="0"/>
                        </a:rPr>
                        <a:t>Ỡ</a:t>
                      </a:r>
                      <a:endParaRPr lang="en-US" sz="3200" b="1">
                        <a:solidFill>
                          <a:srgbClr val="FF0000"/>
                        </a:solidFill>
                        <a:latin typeface="+mj-lt"/>
                        <a:ea typeface="Arial-Rounded" pitchFamily="34" charset="0"/>
                        <a:cs typeface="Arial-Rounded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smtClean="0">
                          <a:solidFill>
                            <a:srgbClr val="0070C0"/>
                          </a:solidFill>
                          <a:latin typeface="+mj-lt"/>
                          <a:ea typeface="Arial-Rounded" pitchFamily="34" charset="0"/>
                          <a:cs typeface="Arial-Rounded" pitchFamily="34" charset="0"/>
                        </a:rPr>
                        <a:t>X</a:t>
                      </a:r>
                      <a:endParaRPr lang="en-US" sz="3200" b="1">
                        <a:solidFill>
                          <a:srgbClr val="0070C0"/>
                        </a:solidFill>
                        <a:latin typeface="+mj-lt"/>
                        <a:ea typeface="Arial-Rounded" pitchFamily="34" charset="0"/>
                        <a:cs typeface="Arial-Rounded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smtClean="0">
                          <a:solidFill>
                            <a:schemeClr val="tx1"/>
                          </a:solidFill>
                          <a:latin typeface="+mj-lt"/>
                          <a:ea typeface="Arial-Rounded" pitchFamily="34" charset="0"/>
                          <a:cs typeface="Arial-Rounded" pitchFamily="34" charset="0"/>
                        </a:rPr>
                        <a:t>N</a:t>
                      </a:r>
                      <a:endParaRPr lang="en-US" sz="3200" b="1">
                        <a:solidFill>
                          <a:schemeClr val="tx1"/>
                        </a:solidFill>
                        <a:latin typeface="+mj-lt"/>
                        <a:ea typeface="Arial-Rounded" pitchFamily="34" charset="0"/>
                        <a:cs typeface="Arial-Rounded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smtClean="0">
                          <a:solidFill>
                            <a:schemeClr val="tx1"/>
                          </a:solidFill>
                          <a:latin typeface="+mj-lt"/>
                          <a:ea typeface="Arial-Rounded" pitchFamily="34" charset="0"/>
                          <a:cs typeface="Arial-Rounded" pitchFamily="34" charset="0"/>
                        </a:rPr>
                        <a:t>G</a:t>
                      </a:r>
                      <a:endParaRPr lang="en-US" sz="3200" b="1">
                        <a:solidFill>
                          <a:schemeClr val="tx1"/>
                        </a:solidFill>
                        <a:latin typeface="+mj-lt"/>
                        <a:ea typeface="Arial-Rounded" pitchFamily="34" charset="0"/>
                        <a:cs typeface="Arial-Rounded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smtClean="0">
                          <a:latin typeface="+mj-lt"/>
                          <a:ea typeface="Arial-Rounded" pitchFamily="34" charset="0"/>
                          <a:cs typeface="Arial-Rounded" pitchFamily="34" charset="0"/>
                        </a:rPr>
                        <a:t>Y</a:t>
                      </a:r>
                      <a:endParaRPr lang="en-US" sz="3200" b="1">
                        <a:latin typeface="+mj-lt"/>
                        <a:ea typeface="Arial-Rounded" pitchFamily="34" charset="0"/>
                        <a:cs typeface="Arial-Rounded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640080">
                <a:tc>
                  <a:txBody>
                    <a:bodyPr/>
                    <a:lstStyle/>
                    <a:p>
                      <a:pPr algn="ctr"/>
                      <a:r>
                        <a:rPr lang="en-US" sz="3200" b="1" smtClean="0">
                          <a:solidFill>
                            <a:srgbClr val="0070C0"/>
                          </a:solidFill>
                          <a:latin typeface="+mj-lt"/>
                          <a:ea typeface="Arial-Rounded" pitchFamily="34" charset="0"/>
                          <a:cs typeface="Arial-Rounded" pitchFamily="34" charset="0"/>
                        </a:rPr>
                        <a:t>M</a:t>
                      </a:r>
                      <a:endParaRPr lang="en-US" sz="3200" b="1">
                        <a:solidFill>
                          <a:srgbClr val="0070C0"/>
                        </a:solidFill>
                        <a:latin typeface="+mj-lt"/>
                        <a:ea typeface="Arial-Rounded" pitchFamily="34" charset="0"/>
                        <a:cs typeface="Arial-Rounded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smtClean="0">
                          <a:solidFill>
                            <a:srgbClr val="0070C0"/>
                          </a:solidFill>
                          <a:latin typeface="+mj-lt"/>
                          <a:ea typeface="Arial-Rounded" pitchFamily="34" charset="0"/>
                          <a:cs typeface="Arial-Rounded" pitchFamily="34" charset="0"/>
                        </a:rPr>
                        <a:t>Ề</a:t>
                      </a:r>
                      <a:endParaRPr lang="en-US" sz="3200" b="1">
                        <a:solidFill>
                          <a:srgbClr val="0070C0"/>
                        </a:solidFill>
                        <a:latin typeface="+mj-lt"/>
                        <a:ea typeface="Arial-Rounded" pitchFamily="34" charset="0"/>
                        <a:cs typeface="Arial-Rounded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smtClean="0">
                          <a:solidFill>
                            <a:srgbClr val="0070C0"/>
                          </a:solidFill>
                          <a:latin typeface="+mj-lt"/>
                          <a:ea typeface="Arial-Rounded" pitchFamily="34" charset="0"/>
                          <a:cs typeface="Arial-Rounded" pitchFamily="34" charset="0"/>
                        </a:rPr>
                        <a:t>M</a:t>
                      </a:r>
                      <a:endParaRPr lang="en-US" sz="3200" b="1">
                        <a:solidFill>
                          <a:srgbClr val="0070C0"/>
                        </a:solidFill>
                        <a:latin typeface="+mj-lt"/>
                        <a:ea typeface="Arial-Rounded" pitchFamily="34" charset="0"/>
                        <a:cs typeface="Arial-Rounded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smtClean="0">
                          <a:solidFill>
                            <a:srgbClr val="0070C0"/>
                          </a:solidFill>
                          <a:latin typeface="+mj-lt"/>
                          <a:ea typeface="Arial-Rounded" pitchFamily="34" charset="0"/>
                          <a:cs typeface="Arial-Rounded" pitchFamily="34" charset="0"/>
                        </a:rPr>
                        <a:t>M</a:t>
                      </a:r>
                      <a:endParaRPr lang="en-US" sz="3200" b="1">
                        <a:solidFill>
                          <a:srgbClr val="0070C0"/>
                        </a:solidFill>
                        <a:latin typeface="+mj-lt"/>
                        <a:ea typeface="Arial-Rounded" pitchFamily="34" charset="0"/>
                        <a:cs typeface="Arial-Rounded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smtClean="0">
                          <a:solidFill>
                            <a:srgbClr val="0070C0"/>
                          </a:solidFill>
                          <a:latin typeface="+mj-lt"/>
                          <a:ea typeface="Arial-Rounded" pitchFamily="34" charset="0"/>
                          <a:cs typeface="Arial-Rounded" pitchFamily="34" charset="0"/>
                        </a:rPr>
                        <a:t>Ạ</a:t>
                      </a:r>
                      <a:endParaRPr lang="en-US" sz="3200" b="1">
                        <a:solidFill>
                          <a:srgbClr val="0070C0"/>
                        </a:solidFill>
                        <a:latin typeface="+mj-lt"/>
                        <a:ea typeface="Arial-Rounded" pitchFamily="34" charset="0"/>
                        <a:cs typeface="Arial-Rounded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smtClean="0">
                          <a:solidFill>
                            <a:srgbClr val="0070C0"/>
                          </a:solidFill>
                          <a:latin typeface="+mj-lt"/>
                          <a:ea typeface="Arial-Rounded" pitchFamily="34" charset="0"/>
                          <a:cs typeface="Arial-Rounded" pitchFamily="34" charset="0"/>
                        </a:rPr>
                        <a:t>I</a:t>
                      </a:r>
                      <a:endParaRPr lang="en-US" sz="3200" b="1">
                        <a:solidFill>
                          <a:srgbClr val="0070C0"/>
                        </a:solidFill>
                        <a:latin typeface="+mj-lt"/>
                        <a:ea typeface="Arial-Rounded" pitchFamily="34" charset="0"/>
                        <a:cs typeface="Arial-Rounded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smtClean="0">
                          <a:solidFill>
                            <a:schemeClr val="tx1"/>
                          </a:solidFill>
                          <a:latin typeface="+mj-lt"/>
                          <a:ea typeface="Arial-Rounded" pitchFamily="34" charset="0"/>
                          <a:cs typeface="Arial-Rounded" pitchFamily="34" charset="0"/>
                        </a:rPr>
                        <a:t>Â</a:t>
                      </a:r>
                      <a:endParaRPr lang="en-US" sz="3200" b="1">
                        <a:solidFill>
                          <a:schemeClr val="tx1"/>
                        </a:solidFill>
                        <a:latin typeface="+mj-lt"/>
                        <a:ea typeface="Arial-Rounded" pitchFamily="34" charset="0"/>
                        <a:cs typeface="Arial-Rounded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smtClean="0">
                          <a:solidFill>
                            <a:schemeClr val="tx1"/>
                          </a:solidFill>
                          <a:latin typeface="+mj-lt"/>
                          <a:ea typeface="Arial-Rounded" pitchFamily="34" charset="0"/>
                          <a:cs typeface="Arial-Rounded" pitchFamily="34" charset="0"/>
                        </a:rPr>
                        <a:t>H</a:t>
                      </a:r>
                      <a:endParaRPr lang="en-US" sz="3200" b="1">
                        <a:solidFill>
                          <a:schemeClr val="tx1"/>
                        </a:solidFill>
                        <a:latin typeface="+mj-lt"/>
                        <a:ea typeface="Arial-Rounded" pitchFamily="34" charset="0"/>
                        <a:cs typeface="Arial-Rounded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smtClean="0">
                          <a:latin typeface="+mj-lt"/>
                          <a:ea typeface="Arial-Rounded" pitchFamily="34" charset="0"/>
                          <a:cs typeface="Arial-Rounded" pitchFamily="34" charset="0"/>
                        </a:rPr>
                        <a:t>T</a:t>
                      </a:r>
                      <a:endParaRPr lang="en-US" sz="3200" b="1">
                        <a:latin typeface="+mj-lt"/>
                        <a:ea typeface="Arial-Rounded" pitchFamily="34" charset="0"/>
                        <a:cs typeface="Arial-Rounded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640080">
                <a:tc>
                  <a:txBody>
                    <a:bodyPr/>
                    <a:lstStyle/>
                    <a:p>
                      <a:pPr algn="ctr"/>
                      <a:r>
                        <a:rPr lang="en-US" sz="3200" b="1" smtClean="0">
                          <a:solidFill>
                            <a:schemeClr val="tx1"/>
                          </a:solidFill>
                          <a:latin typeface="+mj-lt"/>
                          <a:ea typeface="Arial-Rounded" pitchFamily="34" charset="0"/>
                          <a:cs typeface="Arial-Rounded" pitchFamily="34" charset="0"/>
                        </a:rPr>
                        <a:t>U</a:t>
                      </a:r>
                      <a:endParaRPr lang="en-US" sz="3200" b="1">
                        <a:solidFill>
                          <a:schemeClr val="tx1"/>
                        </a:solidFill>
                        <a:latin typeface="+mj-lt"/>
                        <a:ea typeface="Arial-Rounded" pitchFamily="34" charset="0"/>
                        <a:cs typeface="Arial-Rounded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smtClean="0">
                          <a:solidFill>
                            <a:schemeClr val="tx1"/>
                          </a:solidFill>
                          <a:latin typeface="+mj-lt"/>
                          <a:ea typeface="Arial-Rounded" pitchFamily="34" charset="0"/>
                          <a:cs typeface="Arial-Rounded" pitchFamily="34" charset="0"/>
                        </a:rPr>
                        <a:t>B</a:t>
                      </a:r>
                      <a:endParaRPr lang="en-US" sz="3200" b="1">
                        <a:solidFill>
                          <a:schemeClr val="tx1"/>
                        </a:solidFill>
                        <a:latin typeface="+mj-lt"/>
                        <a:ea typeface="Arial-Rounded" pitchFamily="34" charset="0"/>
                        <a:cs typeface="Arial-Rounded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smtClean="0">
                          <a:solidFill>
                            <a:schemeClr val="tx1"/>
                          </a:solidFill>
                          <a:latin typeface="+mj-lt"/>
                          <a:ea typeface="Arial-Rounded" pitchFamily="34" charset="0"/>
                          <a:cs typeface="Arial-Rounded" pitchFamily="34" charset="0"/>
                        </a:rPr>
                        <a:t>Đ</a:t>
                      </a:r>
                      <a:endParaRPr lang="en-US" sz="3200" b="1">
                        <a:solidFill>
                          <a:schemeClr val="tx1"/>
                        </a:solidFill>
                        <a:latin typeface="+mj-lt"/>
                        <a:ea typeface="Arial-Rounded" pitchFamily="34" charset="0"/>
                        <a:cs typeface="Arial-Rounded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smtClean="0">
                          <a:solidFill>
                            <a:schemeClr val="tx1"/>
                          </a:solidFill>
                          <a:latin typeface="+mj-lt"/>
                          <a:ea typeface="Arial-Rounded" pitchFamily="34" charset="0"/>
                          <a:cs typeface="Arial-Rounded" pitchFamily="34" charset="0"/>
                        </a:rPr>
                        <a:t>Ê</a:t>
                      </a:r>
                      <a:endParaRPr lang="en-US" sz="3200" b="1">
                        <a:solidFill>
                          <a:schemeClr val="tx1"/>
                        </a:solidFill>
                        <a:latin typeface="+mj-lt"/>
                        <a:ea typeface="Arial-Rounded" pitchFamily="34" charset="0"/>
                        <a:cs typeface="Arial-Rounded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smtClean="0">
                          <a:solidFill>
                            <a:schemeClr val="tx1"/>
                          </a:solidFill>
                          <a:latin typeface="+mj-lt"/>
                          <a:ea typeface="Arial-Rounded" pitchFamily="34" charset="0"/>
                          <a:cs typeface="Arial-Rounded" pitchFamily="34" charset="0"/>
                        </a:rPr>
                        <a:t>C</a:t>
                      </a:r>
                      <a:endParaRPr lang="en-US" sz="3200" b="1">
                        <a:solidFill>
                          <a:schemeClr val="tx1"/>
                        </a:solidFill>
                        <a:latin typeface="+mj-lt"/>
                        <a:ea typeface="Arial-Rounded" pitchFamily="34" charset="0"/>
                        <a:cs typeface="Arial-Rounded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smtClean="0">
                          <a:solidFill>
                            <a:srgbClr val="0070C0"/>
                          </a:solidFill>
                          <a:latin typeface="+mj-lt"/>
                          <a:ea typeface="Arial-Rounded" pitchFamily="34" charset="0"/>
                          <a:cs typeface="Arial-Rounded" pitchFamily="34" charset="0"/>
                        </a:rPr>
                        <a:t>N</a:t>
                      </a:r>
                      <a:endParaRPr lang="en-US" sz="3200" b="1">
                        <a:solidFill>
                          <a:srgbClr val="0070C0"/>
                        </a:solidFill>
                        <a:latin typeface="+mj-lt"/>
                        <a:ea typeface="Arial-Rounded" pitchFamily="34" charset="0"/>
                        <a:cs typeface="Arial-Rounded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smtClean="0">
                          <a:solidFill>
                            <a:schemeClr val="tx1"/>
                          </a:solidFill>
                          <a:latin typeface="+mj-lt"/>
                          <a:ea typeface="Arial-Rounded" pitchFamily="34" charset="0"/>
                          <a:cs typeface="Arial-Rounded" pitchFamily="34" charset="0"/>
                        </a:rPr>
                        <a:t>U</a:t>
                      </a:r>
                      <a:endParaRPr lang="en-US" sz="3200" b="1">
                        <a:solidFill>
                          <a:schemeClr val="tx1"/>
                        </a:solidFill>
                        <a:latin typeface="+mj-lt"/>
                        <a:ea typeface="Arial-Rounded" pitchFamily="34" charset="0"/>
                        <a:cs typeface="Arial-Rounded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smtClean="0">
                          <a:solidFill>
                            <a:schemeClr val="tx1"/>
                          </a:solidFill>
                          <a:latin typeface="+mj-lt"/>
                          <a:ea typeface="Arial-Rounded" pitchFamily="34" charset="0"/>
                          <a:cs typeface="Arial-Rounded" pitchFamily="34" charset="0"/>
                        </a:rPr>
                        <a:t>A</a:t>
                      </a:r>
                      <a:endParaRPr lang="en-US" sz="3200" b="1">
                        <a:solidFill>
                          <a:schemeClr val="tx1"/>
                        </a:solidFill>
                        <a:latin typeface="+mj-lt"/>
                        <a:ea typeface="Arial-Rounded" pitchFamily="34" charset="0"/>
                        <a:cs typeface="Arial-Rounded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smtClean="0">
                          <a:latin typeface="+mj-lt"/>
                          <a:ea typeface="Arial-Rounded" pitchFamily="34" charset="0"/>
                          <a:cs typeface="Arial-Rounded" pitchFamily="34" charset="0"/>
                        </a:rPr>
                        <a:t>R</a:t>
                      </a:r>
                      <a:endParaRPr lang="en-US" sz="3200" b="1">
                        <a:latin typeface="+mj-lt"/>
                        <a:ea typeface="Arial-Rounded" pitchFamily="34" charset="0"/>
                        <a:cs typeface="Arial-Rounded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640080">
                <a:tc>
                  <a:txBody>
                    <a:bodyPr/>
                    <a:lstStyle/>
                    <a:p>
                      <a:pPr algn="ctr"/>
                      <a:r>
                        <a:rPr lang="en-US" sz="3200" b="1" smtClean="0">
                          <a:solidFill>
                            <a:schemeClr val="tx1"/>
                          </a:solidFill>
                          <a:latin typeface="+mj-lt"/>
                          <a:ea typeface="Arial-Rounded" pitchFamily="34" charset="0"/>
                          <a:cs typeface="Arial-Rounded" pitchFamily="34" charset="0"/>
                        </a:rPr>
                        <a:t>V</a:t>
                      </a:r>
                      <a:endParaRPr lang="en-US" sz="3200" b="1">
                        <a:solidFill>
                          <a:schemeClr val="tx1"/>
                        </a:solidFill>
                        <a:latin typeface="+mj-lt"/>
                        <a:ea typeface="Arial-Rounded" pitchFamily="34" charset="0"/>
                        <a:cs typeface="Arial-Rounded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smtClean="0">
                          <a:solidFill>
                            <a:schemeClr val="tx1"/>
                          </a:solidFill>
                          <a:latin typeface="+mj-lt"/>
                          <a:ea typeface="Arial-Rounded" pitchFamily="34" charset="0"/>
                          <a:cs typeface="Arial-Rounded" pitchFamily="34" charset="0"/>
                        </a:rPr>
                        <a:t>Ú</a:t>
                      </a:r>
                      <a:endParaRPr lang="en-US" sz="3200" b="1">
                        <a:solidFill>
                          <a:schemeClr val="tx1"/>
                        </a:solidFill>
                        <a:latin typeface="+mj-lt"/>
                        <a:ea typeface="Arial-Rounded" pitchFamily="34" charset="0"/>
                        <a:cs typeface="Arial-Rounded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smtClean="0">
                          <a:solidFill>
                            <a:schemeClr val="tx1"/>
                          </a:solidFill>
                          <a:latin typeface="+mj-lt"/>
                          <a:ea typeface="Arial-Rounded" pitchFamily="34" charset="0"/>
                          <a:cs typeface="Arial-Rounded" pitchFamily="34" charset="0"/>
                        </a:rPr>
                        <a:t>O</a:t>
                      </a:r>
                      <a:endParaRPr lang="en-US" sz="3200" b="1">
                        <a:solidFill>
                          <a:schemeClr val="tx1"/>
                        </a:solidFill>
                        <a:latin typeface="+mj-lt"/>
                        <a:ea typeface="Arial-Rounded" pitchFamily="34" charset="0"/>
                        <a:cs typeface="Arial-Rounded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smtClean="0">
                          <a:solidFill>
                            <a:schemeClr val="tx1"/>
                          </a:solidFill>
                          <a:latin typeface="+mj-lt"/>
                          <a:ea typeface="Arial-Rounded" pitchFamily="34" charset="0"/>
                          <a:cs typeface="Arial-Rounded" pitchFamily="34" charset="0"/>
                        </a:rPr>
                        <a:t>N</a:t>
                      </a:r>
                      <a:endParaRPr lang="en-US" sz="3200" b="1">
                        <a:solidFill>
                          <a:schemeClr val="tx1"/>
                        </a:solidFill>
                        <a:latin typeface="+mj-lt"/>
                        <a:ea typeface="Arial-Rounded" pitchFamily="34" charset="0"/>
                        <a:cs typeface="Arial-Rounded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smtClean="0">
                          <a:solidFill>
                            <a:schemeClr val="tx1"/>
                          </a:solidFill>
                          <a:latin typeface="+mj-lt"/>
                          <a:ea typeface="Arial-Rounded" pitchFamily="34" charset="0"/>
                          <a:cs typeface="Arial-Rounded" pitchFamily="34" charset="0"/>
                        </a:rPr>
                        <a:t>P</a:t>
                      </a:r>
                      <a:endParaRPr lang="en-US" sz="3200" b="1">
                        <a:solidFill>
                          <a:schemeClr val="tx1"/>
                        </a:solidFill>
                        <a:latin typeface="+mj-lt"/>
                        <a:ea typeface="Arial-Rounded" pitchFamily="34" charset="0"/>
                        <a:cs typeface="Arial-Rounded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smtClean="0">
                          <a:solidFill>
                            <a:srgbClr val="0070C0"/>
                          </a:solidFill>
                          <a:latin typeface="+mj-lt"/>
                          <a:ea typeface="Arial-Rounded" pitchFamily="34" charset="0"/>
                          <a:cs typeface="Arial-Rounded" pitchFamily="34" charset="0"/>
                        </a:rPr>
                        <a:t>H</a:t>
                      </a:r>
                      <a:endParaRPr lang="en-US" sz="3200" b="1">
                        <a:solidFill>
                          <a:srgbClr val="0070C0"/>
                        </a:solidFill>
                        <a:latin typeface="+mj-lt"/>
                        <a:ea typeface="Arial-Rounded" pitchFamily="34" charset="0"/>
                        <a:cs typeface="Arial-Rounded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smtClean="0">
                          <a:solidFill>
                            <a:schemeClr val="tx1"/>
                          </a:solidFill>
                          <a:latin typeface="+mj-lt"/>
                          <a:ea typeface="Arial-Rounded" pitchFamily="34" charset="0"/>
                          <a:cs typeface="Arial-Rounded" pitchFamily="34" charset="0"/>
                        </a:rPr>
                        <a:t>G</a:t>
                      </a:r>
                      <a:endParaRPr lang="en-US" sz="3200" b="1">
                        <a:solidFill>
                          <a:schemeClr val="tx1"/>
                        </a:solidFill>
                        <a:latin typeface="+mj-lt"/>
                        <a:ea typeface="Arial-Rounded" pitchFamily="34" charset="0"/>
                        <a:cs typeface="Arial-Rounded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smtClean="0">
                          <a:solidFill>
                            <a:schemeClr val="tx1"/>
                          </a:solidFill>
                          <a:latin typeface="+mj-lt"/>
                          <a:ea typeface="Arial-Rounded" pitchFamily="34" charset="0"/>
                          <a:cs typeface="Arial-Rounded" pitchFamily="34" charset="0"/>
                        </a:rPr>
                        <a:t>Y</a:t>
                      </a:r>
                      <a:endParaRPr lang="en-US" sz="3200" b="1">
                        <a:solidFill>
                          <a:schemeClr val="tx1"/>
                        </a:solidFill>
                        <a:latin typeface="+mj-lt"/>
                        <a:ea typeface="Arial-Rounded" pitchFamily="34" charset="0"/>
                        <a:cs typeface="Arial-Rounded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smtClean="0">
                          <a:latin typeface="+mj-lt"/>
                          <a:ea typeface="Arial-Rounded" pitchFamily="34" charset="0"/>
                          <a:cs typeface="Arial-Rounded" pitchFamily="34" charset="0"/>
                        </a:rPr>
                        <a:t>Ư</a:t>
                      </a:r>
                      <a:endParaRPr lang="en-US" sz="3200" b="1">
                        <a:latin typeface="+mj-lt"/>
                        <a:ea typeface="Arial-Rounded" pitchFamily="34" charset="0"/>
                        <a:cs typeface="Arial-Rounded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640080">
                <a:tc>
                  <a:txBody>
                    <a:bodyPr/>
                    <a:lstStyle/>
                    <a:p>
                      <a:pPr algn="ctr"/>
                      <a:r>
                        <a:rPr lang="en-US" sz="3200" b="1" smtClean="0">
                          <a:solidFill>
                            <a:srgbClr val="FFC000"/>
                          </a:solidFill>
                          <a:latin typeface="+mj-lt"/>
                          <a:ea typeface="Arial-Rounded" pitchFamily="34" charset="0"/>
                          <a:cs typeface="Arial-Rounded" pitchFamily="34" charset="0"/>
                        </a:rPr>
                        <a:t>T</a:t>
                      </a:r>
                      <a:endParaRPr lang="en-US" sz="3200" b="1">
                        <a:solidFill>
                          <a:srgbClr val="FFC000"/>
                        </a:solidFill>
                        <a:latin typeface="+mj-lt"/>
                        <a:ea typeface="Arial-Rounded" pitchFamily="34" charset="0"/>
                        <a:cs typeface="Arial-Rounded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smtClean="0">
                          <a:solidFill>
                            <a:srgbClr val="FFC000"/>
                          </a:solidFill>
                          <a:latin typeface="+mj-lt"/>
                          <a:ea typeface="Arial-Rounded" pitchFamily="34" charset="0"/>
                          <a:cs typeface="Arial-Rounded" pitchFamily="34" charset="0"/>
                        </a:rPr>
                        <a:t>H</a:t>
                      </a:r>
                      <a:endParaRPr lang="en-US" sz="3200" b="1">
                        <a:solidFill>
                          <a:srgbClr val="FFC000"/>
                        </a:solidFill>
                        <a:latin typeface="+mj-lt"/>
                        <a:ea typeface="Arial-Rounded" pitchFamily="34" charset="0"/>
                        <a:cs typeface="Arial-Rounded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smtClean="0">
                          <a:solidFill>
                            <a:srgbClr val="FFC000"/>
                          </a:solidFill>
                          <a:latin typeface="+mj-lt"/>
                          <a:ea typeface="Arial-Rounded" pitchFamily="34" charset="0"/>
                          <a:cs typeface="Arial-Rounded" pitchFamily="34" charset="0"/>
                        </a:rPr>
                        <a:t>Ú</a:t>
                      </a:r>
                      <a:endParaRPr lang="en-US" sz="3200" b="1">
                        <a:solidFill>
                          <a:srgbClr val="FFC000"/>
                        </a:solidFill>
                        <a:latin typeface="+mj-lt"/>
                        <a:ea typeface="Arial-Rounded" pitchFamily="34" charset="0"/>
                        <a:cs typeface="Arial-Rounded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smtClean="0">
                          <a:solidFill>
                            <a:srgbClr val="FFC000"/>
                          </a:solidFill>
                          <a:latin typeface="+mj-lt"/>
                          <a:ea typeface="Arial-Rounded" pitchFamily="34" charset="0"/>
                          <a:cs typeface="Arial-Rounded" pitchFamily="34" charset="0"/>
                        </a:rPr>
                        <a:t>V</a:t>
                      </a:r>
                      <a:endParaRPr lang="en-US" sz="3200" b="1">
                        <a:solidFill>
                          <a:srgbClr val="FFC000"/>
                        </a:solidFill>
                        <a:latin typeface="+mj-lt"/>
                        <a:ea typeface="Arial-Rounded" pitchFamily="34" charset="0"/>
                        <a:cs typeface="Arial-Rounded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smtClean="0">
                          <a:solidFill>
                            <a:srgbClr val="FFC000"/>
                          </a:solidFill>
                          <a:latin typeface="+mj-lt"/>
                          <a:ea typeface="Arial-Rounded" pitchFamily="34" charset="0"/>
                          <a:cs typeface="Arial-Rounded" pitchFamily="34" charset="0"/>
                        </a:rPr>
                        <a:t>Ị</a:t>
                      </a:r>
                      <a:endParaRPr lang="en-US" sz="3200" b="1">
                        <a:solidFill>
                          <a:srgbClr val="FFC000"/>
                        </a:solidFill>
                        <a:latin typeface="+mj-lt"/>
                        <a:ea typeface="Arial-Rounded" pitchFamily="34" charset="0"/>
                        <a:cs typeface="Arial-Rounded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smtClean="0">
                          <a:solidFill>
                            <a:srgbClr val="0070C0"/>
                          </a:solidFill>
                          <a:latin typeface="+mj-lt"/>
                          <a:ea typeface="Arial-Rounded" pitchFamily="34" charset="0"/>
                          <a:cs typeface="Arial-Rounded" pitchFamily="34" charset="0"/>
                        </a:rPr>
                        <a:t>X</a:t>
                      </a:r>
                      <a:endParaRPr lang="en-US" sz="3200" b="1">
                        <a:solidFill>
                          <a:srgbClr val="0070C0"/>
                        </a:solidFill>
                        <a:latin typeface="+mj-lt"/>
                        <a:ea typeface="Arial-Rounded" pitchFamily="34" charset="0"/>
                        <a:cs typeface="Arial-Rounded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smtClean="0">
                          <a:solidFill>
                            <a:schemeClr val="tx1"/>
                          </a:solidFill>
                          <a:latin typeface="+mj-lt"/>
                          <a:ea typeface="Arial-Rounded" pitchFamily="34" charset="0"/>
                          <a:cs typeface="Arial-Rounded" pitchFamily="34" charset="0"/>
                        </a:rPr>
                        <a:t>A</a:t>
                      </a:r>
                      <a:endParaRPr lang="en-US" sz="3200" b="1">
                        <a:solidFill>
                          <a:schemeClr val="tx1"/>
                        </a:solidFill>
                        <a:latin typeface="+mj-lt"/>
                        <a:ea typeface="Arial-Rounded" pitchFamily="34" charset="0"/>
                        <a:cs typeface="Arial-Rounded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smtClean="0">
                          <a:solidFill>
                            <a:schemeClr val="tx1"/>
                          </a:solidFill>
                          <a:latin typeface="+mj-lt"/>
                          <a:ea typeface="Arial-Rounded" pitchFamily="34" charset="0"/>
                          <a:cs typeface="Arial-Rounded" pitchFamily="34" charset="0"/>
                        </a:rPr>
                        <a:t>Y</a:t>
                      </a:r>
                      <a:endParaRPr lang="en-US" sz="3200" b="1">
                        <a:solidFill>
                          <a:schemeClr val="tx1"/>
                        </a:solidFill>
                        <a:latin typeface="+mj-lt"/>
                        <a:ea typeface="Arial-Rounded" pitchFamily="34" charset="0"/>
                        <a:cs typeface="Arial-Rounded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smtClean="0">
                          <a:latin typeface="+mj-lt"/>
                          <a:ea typeface="Arial-Rounded" pitchFamily="34" charset="0"/>
                          <a:cs typeface="Arial-Rounded" pitchFamily="34" charset="0"/>
                        </a:rPr>
                        <a:t>C</a:t>
                      </a:r>
                      <a:endParaRPr lang="en-US" sz="3200" b="1">
                        <a:latin typeface="+mj-lt"/>
                        <a:ea typeface="Arial-Rounded" pitchFamily="34" charset="0"/>
                        <a:cs typeface="Arial-Rounded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640080">
                <a:tc>
                  <a:txBody>
                    <a:bodyPr/>
                    <a:lstStyle/>
                    <a:p>
                      <a:pPr algn="ctr"/>
                      <a:r>
                        <a:rPr lang="en-US" sz="3200" b="1" smtClean="0">
                          <a:solidFill>
                            <a:schemeClr val="tx1"/>
                          </a:solidFill>
                          <a:latin typeface="+mj-lt"/>
                          <a:ea typeface="Arial-Rounded" pitchFamily="34" charset="0"/>
                          <a:cs typeface="Arial-Rounded" pitchFamily="34" charset="0"/>
                        </a:rPr>
                        <a:t>Ă</a:t>
                      </a:r>
                      <a:endParaRPr lang="en-US" sz="3200" b="1">
                        <a:solidFill>
                          <a:schemeClr val="tx1"/>
                        </a:solidFill>
                        <a:latin typeface="+mj-lt"/>
                        <a:ea typeface="Arial-Rounded" pitchFamily="34" charset="0"/>
                        <a:cs typeface="Arial-Rounded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smtClean="0">
                          <a:solidFill>
                            <a:schemeClr val="tx1"/>
                          </a:solidFill>
                          <a:latin typeface="+mj-lt"/>
                          <a:ea typeface="Arial-Rounded" pitchFamily="34" charset="0"/>
                          <a:cs typeface="Arial-Rounded" pitchFamily="34" charset="0"/>
                        </a:rPr>
                        <a:t>B</a:t>
                      </a:r>
                      <a:endParaRPr lang="en-US" sz="3200" b="1">
                        <a:solidFill>
                          <a:schemeClr val="tx1"/>
                        </a:solidFill>
                        <a:latin typeface="+mj-lt"/>
                        <a:ea typeface="Arial-Rounded" pitchFamily="34" charset="0"/>
                        <a:cs typeface="Arial-Rounded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smtClean="0">
                          <a:solidFill>
                            <a:schemeClr val="tx1"/>
                          </a:solidFill>
                          <a:latin typeface="+mj-lt"/>
                          <a:ea typeface="Arial-Rounded" pitchFamily="34" charset="0"/>
                          <a:cs typeface="Arial-Rounded" pitchFamily="34" charset="0"/>
                        </a:rPr>
                        <a:t>B</a:t>
                      </a:r>
                      <a:endParaRPr lang="en-US" sz="3200" b="1">
                        <a:solidFill>
                          <a:schemeClr val="tx1"/>
                        </a:solidFill>
                        <a:latin typeface="+mj-lt"/>
                        <a:ea typeface="Arial-Rounded" pitchFamily="34" charset="0"/>
                        <a:cs typeface="Arial-Rounded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smtClean="0">
                          <a:solidFill>
                            <a:schemeClr val="tx1"/>
                          </a:solidFill>
                          <a:latin typeface="+mj-lt"/>
                          <a:ea typeface="Arial-Rounded" pitchFamily="34" charset="0"/>
                          <a:cs typeface="Arial-Rounded" pitchFamily="34" charset="0"/>
                        </a:rPr>
                        <a:t>Y</a:t>
                      </a:r>
                      <a:endParaRPr lang="en-US" sz="3200" b="1">
                        <a:solidFill>
                          <a:schemeClr val="tx1"/>
                        </a:solidFill>
                        <a:latin typeface="+mj-lt"/>
                        <a:ea typeface="Arial-Rounded" pitchFamily="34" charset="0"/>
                        <a:cs typeface="Arial-Rounded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smtClean="0">
                          <a:solidFill>
                            <a:schemeClr val="tx1"/>
                          </a:solidFill>
                          <a:latin typeface="+mj-lt"/>
                          <a:ea typeface="Arial-Rounded" pitchFamily="34" charset="0"/>
                          <a:cs typeface="Arial-Rounded" pitchFamily="34" charset="0"/>
                        </a:rPr>
                        <a:t>P</a:t>
                      </a:r>
                      <a:endParaRPr lang="en-US" sz="3200" b="1">
                        <a:solidFill>
                          <a:schemeClr val="tx1"/>
                        </a:solidFill>
                        <a:latin typeface="+mj-lt"/>
                        <a:ea typeface="Arial-Rounded" pitchFamily="34" charset="0"/>
                        <a:cs typeface="Arial-Rounded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smtClean="0">
                          <a:solidFill>
                            <a:srgbClr val="0070C0"/>
                          </a:solidFill>
                          <a:latin typeface="+mj-lt"/>
                          <a:ea typeface="Arial-Rounded" pitchFamily="34" charset="0"/>
                          <a:cs typeface="Arial-Rounded" pitchFamily="34" charset="0"/>
                        </a:rPr>
                        <a:t>Ắ</a:t>
                      </a:r>
                      <a:endParaRPr lang="en-US" sz="3200" b="1">
                        <a:solidFill>
                          <a:srgbClr val="0070C0"/>
                        </a:solidFill>
                        <a:latin typeface="+mj-lt"/>
                        <a:ea typeface="Arial-Rounded" pitchFamily="34" charset="0"/>
                        <a:cs typeface="Arial-Rounded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smtClean="0">
                          <a:latin typeface="+mj-lt"/>
                          <a:ea typeface="Arial-Rounded" pitchFamily="34" charset="0"/>
                          <a:cs typeface="Arial-Rounded" pitchFamily="34" charset="0"/>
                        </a:rPr>
                        <a:t>I</a:t>
                      </a:r>
                      <a:endParaRPr lang="en-US" sz="3200" b="1">
                        <a:latin typeface="+mj-lt"/>
                        <a:ea typeface="Arial-Rounded" pitchFamily="34" charset="0"/>
                        <a:cs typeface="Arial-Rounded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smtClean="0">
                          <a:latin typeface="+mj-lt"/>
                          <a:ea typeface="Arial-Rounded" pitchFamily="34" charset="0"/>
                          <a:cs typeface="Arial-Rounded" pitchFamily="34" charset="0"/>
                        </a:rPr>
                        <a:t>Â</a:t>
                      </a:r>
                      <a:endParaRPr lang="en-US" sz="3200" b="1">
                        <a:latin typeface="+mj-lt"/>
                        <a:ea typeface="Arial-Rounded" pitchFamily="34" charset="0"/>
                        <a:cs typeface="Arial-Rounded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smtClean="0">
                          <a:latin typeface="+mj-lt"/>
                          <a:ea typeface="Arial-Rounded" pitchFamily="34" charset="0"/>
                          <a:cs typeface="Arial-Rounded" pitchFamily="34" charset="0"/>
                        </a:rPr>
                        <a:t>N</a:t>
                      </a:r>
                      <a:endParaRPr lang="en-US" sz="3200" b="1">
                        <a:latin typeface="+mj-lt"/>
                        <a:ea typeface="Arial-Rounded" pitchFamily="34" charset="0"/>
                        <a:cs typeface="Arial-Rounded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640080">
                <a:tc>
                  <a:txBody>
                    <a:bodyPr/>
                    <a:lstStyle/>
                    <a:p>
                      <a:pPr algn="ctr"/>
                      <a:r>
                        <a:rPr lang="en-US" sz="3200" b="1" smtClean="0">
                          <a:solidFill>
                            <a:schemeClr val="tx1"/>
                          </a:solidFill>
                          <a:latin typeface="+mj-lt"/>
                          <a:ea typeface="Arial-Rounded" pitchFamily="34" charset="0"/>
                          <a:cs typeface="Arial-Rounded" pitchFamily="34" charset="0"/>
                        </a:rPr>
                        <a:t>L</a:t>
                      </a:r>
                      <a:endParaRPr lang="en-US" sz="3200" b="1">
                        <a:solidFill>
                          <a:schemeClr val="tx1"/>
                        </a:solidFill>
                        <a:latin typeface="+mj-lt"/>
                        <a:ea typeface="Arial-Rounded" pitchFamily="34" charset="0"/>
                        <a:cs typeface="Arial-Rounded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smtClean="0">
                          <a:solidFill>
                            <a:schemeClr val="tx1"/>
                          </a:solidFill>
                          <a:latin typeface="+mj-lt"/>
                          <a:ea typeface="Arial-Rounded" pitchFamily="34" charset="0"/>
                          <a:cs typeface="Arial-Rounded" pitchFamily="34" charset="0"/>
                        </a:rPr>
                        <a:t>Ê</a:t>
                      </a:r>
                      <a:endParaRPr lang="en-US" sz="3200" b="1">
                        <a:solidFill>
                          <a:schemeClr val="tx1"/>
                        </a:solidFill>
                        <a:latin typeface="+mj-lt"/>
                        <a:ea typeface="Arial-Rounded" pitchFamily="34" charset="0"/>
                        <a:cs typeface="Arial-Rounded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smtClean="0">
                          <a:solidFill>
                            <a:schemeClr val="tx1"/>
                          </a:solidFill>
                          <a:latin typeface="+mj-lt"/>
                          <a:ea typeface="Arial-Rounded" pitchFamily="34" charset="0"/>
                          <a:cs typeface="Arial-Rounded" pitchFamily="34" charset="0"/>
                        </a:rPr>
                        <a:t>G</a:t>
                      </a:r>
                      <a:endParaRPr lang="en-US" sz="3200" b="1">
                        <a:solidFill>
                          <a:schemeClr val="tx1"/>
                        </a:solidFill>
                        <a:latin typeface="+mj-lt"/>
                        <a:ea typeface="Arial-Rounded" pitchFamily="34" charset="0"/>
                        <a:cs typeface="Arial-Rounded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smtClean="0">
                          <a:solidFill>
                            <a:schemeClr val="tx1"/>
                          </a:solidFill>
                          <a:latin typeface="+mj-lt"/>
                          <a:ea typeface="Arial-Rounded" pitchFamily="34" charset="0"/>
                          <a:cs typeface="Arial-Rounded" pitchFamily="34" charset="0"/>
                        </a:rPr>
                        <a:t>Ô</a:t>
                      </a:r>
                      <a:endParaRPr lang="en-US" sz="3200" b="1">
                        <a:solidFill>
                          <a:schemeClr val="tx1"/>
                        </a:solidFill>
                        <a:latin typeface="+mj-lt"/>
                        <a:ea typeface="Arial-Rounded" pitchFamily="34" charset="0"/>
                        <a:cs typeface="Arial-Rounded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smtClean="0">
                          <a:solidFill>
                            <a:schemeClr val="tx1"/>
                          </a:solidFill>
                          <a:latin typeface="+mj-lt"/>
                          <a:ea typeface="Arial-Rounded" pitchFamily="34" charset="0"/>
                          <a:cs typeface="Arial-Rounded" pitchFamily="34" charset="0"/>
                        </a:rPr>
                        <a:t>B</a:t>
                      </a:r>
                      <a:endParaRPr lang="en-US" sz="3200" b="1">
                        <a:solidFill>
                          <a:schemeClr val="tx1"/>
                        </a:solidFill>
                        <a:latin typeface="+mj-lt"/>
                        <a:ea typeface="Arial-Rounded" pitchFamily="34" charset="0"/>
                        <a:cs typeface="Arial-Rounded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smtClean="0">
                          <a:solidFill>
                            <a:srgbClr val="0070C0"/>
                          </a:solidFill>
                          <a:latin typeface="+mj-lt"/>
                          <a:ea typeface="Arial-Rounded" pitchFamily="34" charset="0"/>
                          <a:cs typeface="Arial-Rounded" pitchFamily="34" charset="0"/>
                        </a:rPr>
                        <a:t>N</a:t>
                      </a:r>
                      <a:endParaRPr lang="en-US" sz="3200" b="1">
                        <a:solidFill>
                          <a:srgbClr val="0070C0"/>
                        </a:solidFill>
                        <a:latin typeface="+mj-lt"/>
                        <a:ea typeface="Arial-Rounded" pitchFamily="34" charset="0"/>
                        <a:cs typeface="Arial-Rounded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smtClean="0">
                          <a:latin typeface="+mj-lt"/>
                          <a:ea typeface="Arial-Rounded" pitchFamily="34" charset="0"/>
                          <a:cs typeface="Arial-Rounded" pitchFamily="34" charset="0"/>
                        </a:rPr>
                        <a:t>I</a:t>
                      </a:r>
                      <a:endParaRPr lang="en-US" sz="3200" b="1">
                        <a:latin typeface="+mj-lt"/>
                        <a:ea typeface="Arial-Rounded" pitchFamily="34" charset="0"/>
                        <a:cs typeface="Arial-Rounded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smtClean="0">
                          <a:latin typeface="+mj-lt"/>
                          <a:ea typeface="Arial-Rounded" pitchFamily="34" charset="0"/>
                          <a:cs typeface="Arial-Rounded" pitchFamily="34" charset="0"/>
                        </a:rPr>
                        <a:t>N</a:t>
                      </a:r>
                      <a:endParaRPr lang="en-US" sz="3200" b="1">
                        <a:latin typeface="+mj-lt"/>
                        <a:ea typeface="Arial-Rounded" pitchFamily="34" charset="0"/>
                        <a:cs typeface="Arial-Rounded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smtClean="0">
                          <a:latin typeface="+mj-lt"/>
                          <a:ea typeface="Arial-Rounded" pitchFamily="34" charset="0"/>
                          <a:cs typeface="Arial-Rounded" pitchFamily="34" charset="0"/>
                        </a:rPr>
                        <a:t>H</a:t>
                      </a:r>
                      <a:endParaRPr lang="en-US" sz="3200" b="1">
                        <a:latin typeface="+mj-lt"/>
                        <a:ea typeface="Arial-Rounded" pitchFamily="34" charset="0"/>
                        <a:cs typeface="Arial-Rounded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640080">
                <a:tc>
                  <a:txBody>
                    <a:bodyPr/>
                    <a:lstStyle/>
                    <a:p>
                      <a:pPr algn="ctr"/>
                      <a:r>
                        <a:rPr lang="en-US" sz="3200" b="1" smtClean="0">
                          <a:solidFill>
                            <a:srgbClr val="002060"/>
                          </a:solidFill>
                          <a:latin typeface="+mj-lt"/>
                          <a:ea typeface="Arial-Rounded" pitchFamily="34" charset="0"/>
                          <a:cs typeface="Arial-Rounded" pitchFamily="34" charset="0"/>
                        </a:rPr>
                        <a:t>D</a:t>
                      </a:r>
                      <a:endParaRPr lang="en-US" sz="3200" b="1">
                        <a:solidFill>
                          <a:srgbClr val="002060"/>
                        </a:solidFill>
                        <a:latin typeface="+mj-lt"/>
                        <a:ea typeface="Arial-Rounded" pitchFamily="34" charset="0"/>
                        <a:cs typeface="Arial-Rounded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smtClean="0">
                          <a:solidFill>
                            <a:srgbClr val="002060"/>
                          </a:solidFill>
                          <a:latin typeface="+mj-lt"/>
                          <a:ea typeface="Arial-Rounded" pitchFamily="34" charset="0"/>
                          <a:cs typeface="Arial-Rounded" pitchFamily="34" charset="0"/>
                        </a:rPr>
                        <a:t>Ễ</a:t>
                      </a:r>
                      <a:endParaRPr lang="en-US" sz="3200" b="1">
                        <a:solidFill>
                          <a:srgbClr val="002060"/>
                        </a:solidFill>
                        <a:latin typeface="+mj-lt"/>
                        <a:ea typeface="Arial-Rounded" pitchFamily="34" charset="0"/>
                        <a:cs typeface="Arial-Rounded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smtClean="0">
                          <a:solidFill>
                            <a:srgbClr val="002060"/>
                          </a:solidFill>
                          <a:latin typeface="+mj-lt"/>
                          <a:ea typeface="Arial-Rounded" pitchFamily="34" charset="0"/>
                          <a:cs typeface="Arial-Rounded" pitchFamily="34" charset="0"/>
                        </a:rPr>
                        <a:t>T</a:t>
                      </a:r>
                      <a:endParaRPr lang="en-US" sz="3200" b="1">
                        <a:solidFill>
                          <a:srgbClr val="002060"/>
                        </a:solidFill>
                        <a:latin typeface="+mj-lt"/>
                        <a:ea typeface="Arial-Rounded" pitchFamily="34" charset="0"/>
                        <a:cs typeface="Arial-Rounded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smtClean="0">
                          <a:solidFill>
                            <a:srgbClr val="002060"/>
                          </a:solidFill>
                          <a:latin typeface="+mj-lt"/>
                          <a:ea typeface="Arial-Rounded" pitchFamily="34" charset="0"/>
                          <a:cs typeface="Arial-Rounded" pitchFamily="34" charset="0"/>
                        </a:rPr>
                        <a:t>H</a:t>
                      </a:r>
                      <a:endParaRPr lang="en-US" sz="3200" b="1">
                        <a:solidFill>
                          <a:srgbClr val="002060"/>
                        </a:solidFill>
                        <a:latin typeface="+mj-lt"/>
                        <a:ea typeface="Arial-Rounded" pitchFamily="34" charset="0"/>
                        <a:cs typeface="Arial-Rounded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smtClean="0">
                          <a:solidFill>
                            <a:srgbClr val="002060"/>
                          </a:solidFill>
                          <a:latin typeface="+mj-lt"/>
                          <a:ea typeface="Arial-Rounded" pitchFamily="34" charset="0"/>
                          <a:cs typeface="Arial-Rounded" pitchFamily="34" charset="0"/>
                        </a:rPr>
                        <a:t>Ư</a:t>
                      </a:r>
                      <a:endParaRPr lang="en-US" sz="3200" b="1">
                        <a:solidFill>
                          <a:srgbClr val="002060"/>
                        </a:solidFill>
                        <a:latin typeface="+mj-lt"/>
                        <a:ea typeface="Arial-Rounded" pitchFamily="34" charset="0"/>
                        <a:cs typeface="Arial-Rounded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smtClean="0">
                          <a:solidFill>
                            <a:srgbClr val="002060"/>
                          </a:solidFill>
                          <a:latin typeface="+mj-lt"/>
                          <a:ea typeface="Arial-Rounded" pitchFamily="34" charset="0"/>
                          <a:cs typeface="Arial-Rounded" pitchFamily="34" charset="0"/>
                        </a:rPr>
                        <a:t>Ơ</a:t>
                      </a:r>
                      <a:endParaRPr lang="en-US" sz="3200" b="1">
                        <a:solidFill>
                          <a:srgbClr val="002060"/>
                        </a:solidFill>
                        <a:latin typeface="+mj-lt"/>
                        <a:ea typeface="Arial-Rounded" pitchFamily="34" charset="0"/>
                        <a:cs typeface="Arial-Rounded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smtClean="0">
                          <a:solidFill>
                            <a:srgbClr val="002060"/>
                          </a:solidFill>
                          <a:latin typeface="+mj-lt"/>
                          <a:ea typeface="Arial-Rounded" pitchFamily="34" charset="0"/>
                          <a:cs typeface="Arial-Rounded" pitchFamily="34" charset="0"/>
                        </a:rPr>
                        <a:t>N</a:t>
                      </a:r>
                      <a:endParaRPr lang="en-US" sz="3200" b="1">
                        <a:solidFill>
                          <a:srgbClr val="002060"/>
                        </a:solidFill>
                        <a:latin typeface="+mj-lt"/>
                        <a:ea typeface="Arial-Rounded" pitchFamily="34" charset="0"/>
                        <a:cs typeface="Arial-Rounded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smtClean="0">
                          <a:solidFill>
                            <a:srgbClr val="002060"/>
                          </a:solidFill>
                          <a:latin typeface="+mj-lt"/>
                          <a:ea typeface="Arial-Rounded" pitchFamily="34" charset="0"/>
                          <a:cs typeface="Arial-Rounded" pitchFamily="34" charset="0"/>
                        </a:rPr>
                        <a:t>G</a:t>
                      </a:r>
                      <a:endParaRPr lang="en-US" sz="3200" b="1">
                        <a:solidFill>
                          <a:srgbClr val="002060"/>
                        </a:solidFill>
                        <a:latin typeface="+mj-lt"/>
                        <a:ea typeface="Arial-Rounded" pitchFamily="34" charset="0"/>
                        <a:cs typeface="Arial-Rounded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smtClean="0">
                          <a:latin typeface="+mj-lt"/>
                          <a:ea typeface="Arial-Rounded" pitchFamily="34" charset="0"/>
                          <a:cs typeface="Arial-Rounded" pitchFamily="34" charset="0"/>
                        </a:rPr>
                        <a:t>H</a:t>
                      </a:r>
                      <a:endParaRPr lang="en-US" sz="3200" b="1">
                        <a:latin typeface="+mj-lt"/>
                        <a:ea typeface="Arial-Rounded" pitchFamily="34" charset="0"/>
                        <a:cs typeface="Arial-Rounded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5" name="Rounded Rectangle 4"/>
          <p:cNvSpPr/>
          <p:nvPr/>
        </p:nvSpPr>
        <p:spPr>
          <a:xfrm>
            <a:off x="4750884" y="1606660"/>
            <a:ext cx="3820390" cy="609600"/>
          </a:xfrm>
          <a:prstGeom prst="roundRect">
            <a:avLst/>
          </a:prstGeom>
          <a:noFill/>
          <a:ln w="762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lang="en-US" sz="1400" kern="0">
              <a:solidFill>
                <a:srgbClr val="FFFFFF"/>
              </a:solidFill>
              <a:sym typeface="Arial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4667352" y="941219"/>
            <a:ext cx="3252255" cy="609600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lang="en-US" sz="1400" kern="0">
              <a:solidFill>
                <a:srgbClr val="FFFFFF"/>
              </a:solidFill>
              <a:sym typeface="Arial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7919607" y="941220"/>
            <a:ext cx="685641" cy="4441317"/>
          </a:xfrm>
          <a:prstGeom prst="roundRect">
            <a:avLst/>
          </a:prstGeom>
          <a:noFill/>
          <a:ln w="762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lang="en-US" sz="1400" kern="0">
              <a:solidFill>
                <a:srgbClr val="FFFFFF"/>
              </a:solidFill>
              <a:sym typeface="Arial"/>
            </a:endParaRPr>
          </a:p>
        </p:txBody>
      </p:sp>
      <p:sp>
        <p:nvSpPr>
          <p:cNvPr id="10" name="Rounded Rectangle 9"/>
          <p:cNvSpPr/>
          <p:nvPr/>
        </p:nvSpPr>
        <p:spPr>
          <a:xfrm rot="16200000">
            <a:off x="6941818" y="3180194"/>
            <a:ext cx="685641" cy="5090325"/>
          </a:xfrm>
          <a:prstGeom prst="roundRect">
            <a:avLst/>
          </a:prstGeom>
          <a:noFill/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lang="en-US" sz="1400" kern="0">
              <a:solidFill>
                <a:srgbClr val="FFFFFF"/>
              </a:solidFill>
              <a:sym typeface="Arial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4752110" y="3519055"/>
            <a:ext cx="3167496" cy="609600"/>
          </a:xfrm>
          <a:prstGeom prst="roundRect">
            <a:avLst/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lang="en-US" sz="1400" kern="0">
              <a:solidFill>
                <a:srgbClr val="FFFFFF"/>
              </a:solidFill>
              <a:sym typeface="Arial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08629" y="1021885"/>
            <a:ext cx="325820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“AI TINH MẮT”</a:t>
            </a:r>
            <a:endParaRPr lang="vi-VN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2303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9" grpId="0" animBg="1"/>
      <p:bldP spid="10" grpId="0" animBg="1"/>
      <p:bldP spid="1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4">
            <a:extLst>
              <a:ext uri="{FF2B5EF4-FFF2-40B4-BE49-F238E27FC236}">
                <a16:creationId xmlns:a16="http://schemas.microsoft.com/office/drawing/2014/main" xmlns="" id="{1D7BF903-E6F8-4C5D-84EC-8C9BF12F5F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1072362"/>
            <a:ext cx="8077200" cy="4415460"/>
          </a:xfrm>
          <a:prstGeom prst="rect">
            <a:avLst/>
          </a:prstGeom>
        </p:spPr>
      </p:pic>
      <p:pic>
        <p:nvPicPr>
          <p:cNvPr id="33" name="图片 6">
            <a:extLst>
              <a:ext uri="{FF2B5EF4-FFF2-40B4-BE49-F238E27FC236}">
                <a16:creationId xmlns:a16="http://schemas.microsoft.com/office/drawing/2014/main" xmlns="" id="{5B0CAB89-445F-470E-840C-54C5DA35E9D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8844" y="368670"/>
            <a:ext cx="2008444" cy="2003016"/>
          </a:xfrm>
          <a:prstGeom prst="rect">
            <a:avLst/>
          </a:prstGeom>
        </p:spPr>
      </p:pic>
      <p:pic>
        <p:nvPicPr>
          <p:cNvPr id="34" name="图片 8">
            <a:extLst>
              <a:ext uri="{FF2B5EF4-FFF2-40B4-BE49-F238E27FC236}">
                <a16:creationId xmlns:a16="http://schemas.microsoft.com/office/drawing/2014/main" xmlns="" id="{94FBAD47-784A-4C0F-979F-57263443B87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32" y="0"/>
            <a:ext cx="3771793" cy="3789363"/>
          </a:xfrm>
          <a:prstGeom prst="rect">
            <a:avLst/>
          </a:prstGeom>
        </p:spPr>
      </p:pic>
      <p:pic>
        <p:nvPicPr>
          <p:cNvPr id="35" name="图片 15">
            <a:extLst>
              <a:ext uri="{FF2B5EF4-FFF2-40B4-BE49-F238E27FC236}">
                <a16:creationId xmlns:a16="http://schemas.microsoft.com/office/drawing/2014/main" xmlns="" id="{A765284F-11EF-436D-9C9D-7896B801D4D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181"/>
          <a:stretch/>
        </p:blipFill>
        <p:spPr>
          <a:xfrm>
            <a:off x="2035193" y="4761371"/>
            <a:ext cx="885808" cy="640027"/>
          </a:xfrm>
          <a:prstGeom prst="rect">
            <a:avLst/>
          </a:prstGeom>
        </p:spPr>
      </p:pic>
      <p:pic>
        <p:nvPicPr>
          <p:cNvPr id="36" name="图片 17">
            <a:extLst>
              <a:ext uri="{FF2B5EF4-FFF2-40B4-BE49-F238E27FC236}">
                <a16:creationId xmlns:a16="http://schemas.microsoft.com/office/drawing/2014/main" xmlns="" id="{77D7C6D6-7AA4-4EF6-ABAF-743E23FC993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4909" y="4333985"/>
            <a:ext cx="2290244" cy="1064313"/>
          </a:xfrm>
          <a:prstGeom prst="rect">
            <a:avLst/>
          </a:prstGeom>
        </p:spPr>
      </p:pic>
      <p:grpSp>
        <p:nvGrpSpPr>
          <p:cNvPr id="37" name="组合 3">
            <a:extLst>
              <a:ext uri="{FF2B5EF4-FFF2-40B4-BE49-F238E27FC236}">
                <a16:creationId xmlns:a16="http://schemas.microsoft.com/office/drawing/2014/main" xmlns="" id="{BC54C152-1D09-4988-AA2C-D57010631322}"/>
              </a:ext>
            </a:extLst>
          </p:cNvPr>
          <p:cNvGrpSpPr/>
          <p:nvPr/>
        </p:nvGrpSpPr>
        <p:grpSpPr>
          <a:xfrm>
            <a:off x="0" y="3698571"/>
            <a:ext cx="12198968" cy="3159429"/>
            <a:chOff x="0" y="3698571"/>
            <a:chExt cx="12198968" cy="3159429"/>
          </a:xfrm>
        </p:grpSpPr>
        <p:pic>
          <p:nvPicPr>
            <p:cNvPr id="38" name="图片 19">
              <a:extLst>
                <a:ext uri="{FF2B5EF4-FFF2-40B4-BE49-F238E27FC236}">
                  <a16:creationId xmlns:a16="http://schemas.microsoft.com/office/drawing/2014/main" xmlns="" id="{6587BE9E-773D-452D-81E2-07211AEE6C1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0510" y="5338507"/>
              <a:ext cx="1703070" cy="1446783"/>
            </a:xfrm>
            <a:prstGeom prst="rect">
              <a:avLst/>
            </a:prstGeom>
          </p:spPr>
        </p:pic>
        <p:pic>
          <p:nvPicPr>
            <p:cNvPr id="39" name="图片 20">
              <a:extLst>
                <a:ext uri="{FF2B5EF4-FFF2-40B4-BE49-F238E27FC236}">
                  <a16:creationId xmlns:a16="http://schemas.microsoft.com/office/drawing/2014/main" xmlns="" id="{7F37D3A7-2A2E-4FC7-8760-996DF282EF3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79189" y="5776804"/>
              <a:ext cx="1066800" cy="906262"/>
            </a:xfrm>
            <a:prstGeom prst="rect">
              <a:avLst/>
            </a:prstGeom>
          </p:spPr>
        </p:pic>
        <p:pic>
          <p:nvPicPr>
            <p:cNvPr id="40" name="图片 21">
              <a:extLst>
                <a:ext uri="{FF2B5EF4-FFF2-40B4-BE49-F238E27FC236}">
                  <a16:creationId xmlns:a16="http://schemas.microsoft.com/office/drawing/2014/main" xmlns="" id="{AC575159-D9FC-41B4-AF27-E7BB990A446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802218" y="5583980"/>
              <a:ext cx="1293782" cy="1099086"/>
            </a:xfrm>
            <a:prstGeom prst="rect">
              <a:avLst/>
            </a:prstGeom>
          </p:spPr>
        </p:pic>
        <p:pic>
          <p:nvPicPr>
            <p:cNvPr id="41" name="图片 22">
              <a:extLst>
                <a:ext uri="{FF2B5EF4-FFF2-40B4-BE49-F238E27FC236}">
                  <a16:creationId xmlns:a16="http://schemas.microsoft.com/office/drawing/2014/main" xmlns="" id="{6B369BAD-0E1E-4C47-9783-7172BAEC475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774018" y="5685077"/>
              <a:ext cx="1056402" cy="897428"/>
            </a:xfrm>
            <a:prstGeom prst="rect">
              <a:avLst/>
            </a:prstGeom>
          </p:spPr>
        </p:pic>
        <p:pic>
          <p:nvPicPr>
            <p:cNvPr id="42" name="图片 13">
              <a:extLst>
                <a:ext uri="{FF2B5EF4-FFF2-40B4-BE49-F238E27FC236}">
                  <a16:creationId xmlns:a16="http://schemas.microsoft.com/office/drawing/2014/main" xmlns="" id="{9DC54091-DCC2-4AD2-8134-50ACEEAD3A0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71944" y="3698571"/>
              <a:ext cx="3227024" cy="3086719"/>
            </a:xfrm>
            <a:prstGeom prst="rect">
              <a:avLst/>
            </a:prstGeom>
          </p:spPr>
        </p:pic>
        <p:pic>
          <p:nvPicPr>
            <p:cNvPr id="43" name="图片 23">
              <a:extLst>
                <a:ext uri="{FF2B5EF4-FFF2-40B4-BE49-F238E27FC236}">
                  <a16:creationId xmlns:a16="http://schemas.microsoft.com/office/drawing/2014/main" xmlns="" id="{A3D72380-9D48-4756-AFB0-BB8489517F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2569" b="8666"/>
            <a:stretch/>
          </p:blipFill>
          <p:spPr>
            <a:xfrm>
              <a:off x="0" y="6308726"/>
              <a:ext cx="12192000" cy="549274"/>
            </a:xfrm>
            <a:prstGeom prst="rect">
              <a:avLst/>
            </a:prstGeom>
          </p:spPr>
        </p:pic>
      </p:grpSp>
      <p:pic>
        <p:nvPicPr>
          <p:cNvPr id="44" name="Rita Calypso - Paper Mache">
            <a:hlinkClick r:id="" action="ppaction://media"/>
            <a:extLst>
              <a:ext uri="{FF2B5EF4-FFF2-40B4-BE49-F238E27FC236}">
                <a16:creationId xmlns:a16="http://schemas.microsoft.com/office/drawing/2014/main" xmlns="" id="{F1C8417D-AB61-406B-B21F-44D866442EE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266145" y="-497689"/>
            <a:ext cx="609600" cy="6096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258171" y="2080798"/>
            <a:ext cx="575349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iCiel Cadena" panose="02000503000000020004" pitchFamily="2" charset="0"/>
              </a:rPr>
              <a:t>LUYỆN VIẾT ĐOẠN </a:t>
            </a:r>
          </a:p>
        </p:txBody>
      </p:sp>
      <p:sp>
        <p:nvSpPr>
          <p:cNvPr id="17" name="文本框 22">
            <a:extLst>
              <a:ext uri="{FF2B5EF4-FFF2-40B4-BE49-F238E27FC236}">
                <a16:creationId xmlns:a16="http://schemas.microsoft.com/office/drawing/2014/main" xmlns="" id="{8E852256-A333-49D6-ADCD-2215C66790B1}"/>
              </a:ext>
            </a:extLst>
          </p:cNvPr>
          <p:cNvSpPr txBox="1"/>
          <p:nvPr/>
        </p:nvSpPr>
        <p:spPr>
          <a:xfrm>
            <a:off x="4889721" y="3202559"/>
            <a:ext cx="354842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5400" dirty="0" smtClean="0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Tuần 13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437136" y="4303875"/>
            <a:ext cx="1600200" cy="707872"/>
          </a:xfrm>
          <a:prstGeom prst="rect">
            <a:avLst/>
          </a:prstGeom>
          <a:noFill/>
          <a:ln>
            <a:noFill/>
          </a:ln>
        </p:spPr>
        <p:txBody>
          <a:bodyPr wrap="square" lIns="91428" tIns="45713" rIns="91428" bIns="45713" rtlCol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4000" kern="0" smtClean="0">
                <a:solidFill>
                  <a:srgbClr val="0070C0"/>
                </a:solidFill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S/106</a:t>
            </a:r>
          </a:p>
        </p:txBody>
      </p:sp>
    </p:spTree>
    <p:extLst>
      <p:ext uri="{BB962C8B-B14F-4D97-AF65-F5344CB8AC3E}">
        <p14:creationId xmlns:p14="http://schemas.microsoft.com/office/powerpoint/2010/main" val="223284501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5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4"/>
                </p:tgtEl>
              </p:cMediaNode>
            </p:audio>
          </p:childTnLst>
        </p:cTn>
      </p:par>
    </p:tnLst>
    <p:bldLst>
      <p:bldP spid="2" grpId="0"/>
      <p:bldP spid="17" grpId="0"/>
      <p:bldP spid="1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五角星 32"/>
          <p:cNvSpPr/>
          <p:nvPr/>
        </p:nvSpPr>
        <p:spPr>
          <a:xfrm rot="2121297">
            <a:off x="11780047" y="978714"/>
            <a:ext cx="334275" cy="375024"/>
          </a:xfrm>
          <a:prstGeom prst="star5">
            <a:avLst>
              <a:gd name="adj" fmla="val 28548"/>
              <a:gd name="hf" fmla="val 105146"/>
              <a:gd name="vf" fmla="val 110557"/>
            </a:avLst>
          </a:prstGeom>
          <a:pattFill prst="ltDnDiag">
            <a:fgClr>
              <a:srgbClr val="00B0F0"/>
            </a:fgClr>
            <a:bgClr>
              <a:srgbClr val="FCFFD9"/>
            </a:bgClr>
          </a:patt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27" name="五角星 36"/>
          <p:cNvSpPr/>
          <p:nvPr/>
        </p:nvSpPr>
        <p:spPr>
          <a:xfrm rot="2755789">
            <a:off x="9975604" y="116091"/>
            <a:ext cx="286011" cy="286011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rgbClr val="EB3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28" name="五角星 35"/>
          <p:cNvSpPr/>
          <p:nvPr/>
        </p:nvSpPr>
        <p:spPr>
          <a:xfrm rot="19384917">
            <a:off x="10695818" y="37778"/>
            <a:ext cx="620833" cy="620833"/>
          </a:xfrm>
          <a:prstGeom prst="star5">
            <a:avLst>
              <a:gd name="adj" fmla="val 25251"/>
              <a:gd name="hf" fmla="val 105146"/>
              <a:gd name="vf" fmla="val 110557"/>
            </a:avLst>
          </a:prstGeom>
          <a:pattFill prst="ltDnDiag">
            <a:fgClr>
              <a:srgbClr val="00B050"/>
            </a:fgClr>
            <a:bgClr>
              <a:srgbClr val="FCFFD9"/>
            </a:bgClr>
          </a:patt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29" name="五角星 34"/>
          <p:cNvSpPr/>
          <p:nvPr/>
        </p:nvSpPr>
        <p:spPr>
          <a:xfrm rot="337835">
            <a:off x="11567479" y="-56956"/>
            <a:ext cx="632109" cy="632109"/>
          </a:xfrm>
          <a:prstGeom prst="star5">
            <a:avLst>
              <a:gd name="adj" fmla="val 30106"/>
              <a:gd name="hf" fmla="val 105146"/>
              <a:gd name="vf" fmla="val 110557"/>
            </a:avLst>
          </a:prstGeom>
          <a:pattFill prst="ltDnDiag">
            <a:fgClr>
              <a:srgbClr val="FFC000"/>
            </a:fgClr>
            <a:bgClr>
              <a:srgbClr val="FCFFD9"/>
            </a:bgClr>
          </a:patt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30" name="五角星 36"/>
          <p:cNvSpPr/>
          <p:nvPr/>
        </p:nvSpPr>
        <p:spPr>
          <a:xfrm rot="20248740">
            <a:off x="11665226" y="1623417"/>
            <a:ext cx="505484" cy="485649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rgbClr val="EB3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3"/>
          <a:srcRect l="7607" t="9720" r="7737" b="54882"/>
          <a:stretch/>
        </p:blipFill>
        <p:spPr>
          <a:xfrm>
            <a:off x="-19050" y="5753100"/>
            <a:ext cx="12211050" cy="1104900"/>
          </a:xfrm>
          <a:prstGeom prst="rect">
            <a:avLst/>
          </a:prstGeom>
        </p:spPr>
      </p:pic>
      <p:pic>
        <p:nvPicPr>
          <p:cNvPr id="32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8725" y="4548923"/>
            <a:ext cx="1670928" cy="218190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32266" y="4754460"/>
            <a:ext cx="1504954" cy="207933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4" name="文本框 22">
            <a:extLst>
              <a:ext uri="{FF2B5EF4-FFF2-40B4-BE49-F238E27FC236}">
                <a16:creationId xmlns:a16="http://schemas.microsoft.com/office/drawing/2014/main" xmlns="" id="{8E852256-A333-49D6-ADCD-2215C66790B1}"/>
              </a:ext>
            </a:extLst>
          </p:cNvPr>
          <p:cNvSpPr txBox="1"/>
          <p:nvPr/>
        </p:nvSpPr>
        <p:spPr>
          <a:xfrm>
            <a:off x="4239421" y="916581"/>
            <a:ext cx="437532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5400" dirty="0" err="1" smtClean="0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Yêu</a:t>
            </a:r>
            <a:r>
              <a:rPr lang="en-US" altLang="zh-CN" sz="5400" dirty="0" smtClean="0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 </a:t>
            </a:r>
            <a:r>
              <a:rPr lang="en-US" altLang="zh-CN" sz="5400" dirty="0" err="1" smtClean="0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cầu</a:t>
            </a:r>
            <a:r>
              <a:rPr lang="en-US" altLang="zh-CN" sz="5400" dirty="0" smtClean="0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 </a:t>
            </a:r>
            <a:r>
              <a:rPr lang="en-US" altLang="zh-CN" sz="5400" dirty="0" err="1" smtClean="0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cần</a:t>
            </a:r>
            <a:r>
              <a:rPr lang="en-US" altLang="zh-CN" sz="5400" dirty="0" smtClean="0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 </a:t>
            </a:r>
            <a:r>
              <a:rPr lang="en-US" altLang="zh-CN" sz="5400" dirty="0" err="1" smtClean="0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đạt</a:t>
            </a:r>
            <a:endParaRPr lang="zh-CN" altLang="en-US" sz="5400" dirty="0">
              <a:solidFill>
                <a:srgbClr val="FF0000"/>
              </a:solidFill>
              <a:latin typeface="iCiel Cadena" panose="02000503000000020004" pitchFamily="2" charset="0"/>
              <a:ea typeface="思源黑体 CN Bold" panose="020B0800000000000000" pitchFamily="34" charset="-122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AC28F713-904E-4259-9070-57BE1EFD4B24}"/>
              </a:ext>
            </a:extLst>
          </p:cNvPr>
          <p:cNvGrpSpPr/>
          <p:nvPr/>
        </p:nvGrpSpPr>
        <p:grpSpPr>
          <a:xfrm>
            <a:off x="1253577" y="2613556"/>
            <a:ext cx="10187293" cy="728068"/>
            <a:chOff x="774356" y="888444"/>
            <a:chExt cx="10187293" cy="728068"/>
          </a:xfrm>
        </p:grpSpPr>
        <p:grpSp>
          <p:nvGrpSpPr>
            <p:cNvPr id="6" name="Group 5"/>
            <p:cNvGrpSpPr/>
            <p:nvPr/>
          </p:nvGrpSpPr>
          <p:grpSpPr>
            <a:xfrm>
              <a:off x="774356" y="888444"/>
              <a:ext cx="1085297" cy="714672"/>
              <a:chOff x="2485459" y="1975436"/>
              <a:chExt cx="1772914" cy="1393004"/>
            </a:xfrm>
          </p:grpSpPr>
          <p:pic>
            <p:nvPicPr>
              <p:cNvPr id="15" name="图片 6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85459" y="1975436"/>
                <a:ext cx="1772914" cy="1393004"/>
              </a:xfrm>
              <a:prstGeom prst="rect">
                <a:avLst/>
              </a:prstGeom>
            </p:spPr>
          </p:pic>
          <p:pic>
            <p:nvPicPr>
              <p:cNvPr id="16" name="图片 2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674444" y="2576026"/>
                <a:ext cx="341348" cy="792414"/>
              </a:xfrm>
              <a:prstGeom prst="rect">
                <a:avLst/>
              </a:prstGeom>
            </p:spPr>
          </p:pic>
          <p:pic>
            <p:nvPicPr>
              <p:cNvPr id="18" name="图片 9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69695" y="2331298"/>
                <a:ext cx="596041" cy="841269"/>
              </a:xfrm>
              <a:prstGeom prst="rect">
                <a:avLst/>
              </a:prstGeom>
            </p:spPr>
          </p:pic>
        </p:grp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xmlns="" id="{14B26D2C-1BC9-4238-BC4C-795267AEDD6F}"/>
                </a:ext>
              </a:extLst>
            </p:cNvPr>
            <p:cNvSpPr txBox="1"/>
            <p:nvPr/>
          </p:nvSpPr>
          <p:spPr>
            <a:xfrm>
              <a:off x="2056569" y="1093292"/>
              <a:ext cx="890508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Biết</a:t>
              </a:r>
              <a:r>
                <a:rPr lang="en-US" sz="28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tả</a:t>
              </a:r>
              <a:r>
                <a:rPr lang="en-US" sz="28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đặc</a:t>
              </a:r>
              <a:r>
                <a:rPr lang="en-US" sz="28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điểm</a:t>
              </a:r>
              <a:r>
                <a:rPr lang="en-US" sz="28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sz="28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đồ</a:t>
              </a:r>
              <a:r>
                <a:rPr lang="en-US" sz="28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chơi</a:t>
              </a:r>
              <a:r>
                <a:rPr lang="en-US" sz="28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quen</a:t>
              </a:r>
              <a:r>
                <a:rPr lang="en-US" sz="28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thuộc</a:t>
              </a:r>
              <a:r>
                <a:rPr lang="en-US" sz="28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800" b="1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gần</a:t>
              </a:r>
              <a:r>
                <a:rPr lang="en-US" sz="28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gũi</a:t>
              </a:r>
              <a:r>
                <a:rPr lang="en-US" sz="28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endPara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4C1EF139-4416-44FF-AC02-49D6B4DBE8EA}"/>
              </a:ext>
            </a:extLst>
          </p:cNvPr>
          <p:cNvGrpSpPr/>
          <p:nvPr/>
        </p:nvGrpSpPr>
        <p:grpSpPr>
          <a:xfrm>
            <a:off x="2425066" y="4114509"/>
            <a:ext cx="10209001" cy="755486"/>
            <a:chOff x="752655" y="2065203"/>
            <a:chExt cx="10209001" cy="755486"/>
          </a:xfrm>
        </p:grpSpPr>
        <p:grpSp>
          <p:nvGrpSpPr>
            <p:cNvPr id="22" name="Group 21"/>
            <p:cNvGrpSpPr/>
            <p:nvPr/>
          </p:nvGrpSpPr>
          <p:grpSpPr>
            <a:xfrm>
              <a:off x="752655" y="2065203"/>
              <a:ext cx="1085297" cy="714672"/>
              <a:chOff x="5056546" y="1975436"/>
              <a:chExt cx="1772914" cy="1393004"/>
            </a:xfrm>
          </p:grpSpPr>
          <p:pic>
            <p:nvPicPr>
              <p:cNvPr id="14" name="图片 11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56546" y="1975436"/>
                <a:ext cx="1772914" cy="1393004"/>
              </a:xfrm>
              <a:prstGeom prst="rect">
                <a:avLst/>
              </a:prstGeom>
            </p:spPr>
          </p:pic>
          <p:pic>
            <p:nvPicPr>
              <p:cNvPr id="17" name="图片 3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69550" y="2383789"/>
                <a:ext cx="455161" cy="736288"/>
              </a:xfrm>
              <a:prstGeom prst="rect">
                <a:avLst/>
              </a:prstGeom>
            </p:spPr>
          </p:pic>
          <p:pic>
            <p:nvPicPr>
              <p:cNvPr id="20" name="图片 5"/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42409" y="2576026"/>
                <a:ext cx="469353" cy="792414"/>
              </a:xfrm>
              <a:prstGeom prst="rect">
                <a:avLst/>
              </a:prstGeom>
            </p:spPr>
          </p:pic>
        </p:grp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xmlns="" id="{D4F928FB-968A-4666-9173-178A617D7C9E}"/>
                </a:ext>
              </a:extLst>
            </p:cNvPr>
            <p:cNvSpPr txBox="1"/>
            <p:nvPr/>
          </p:nvSpPr>
          <p:spPr>
            <a:xfrm>
              <a:off x="2056576" y="2297469"/>
              <a:ext cx="890508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Viết</a:t>
              </a:r>
              <a:r>
                <a:rPr lang="en-US" sz="28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được</a:t>
              </a:r>
              <a:r>
                <a:rPr lang="en-US" sz="28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đoạn</a:t>
              </a:r>
              <a:r>
                <a:rPr lang="en-US" sz="28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văn</a:t>
              </a:r>
              <a:r>
                <a:rPr lang="en-US" sz="28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tả</a:t>
              </a:r>
              <a:r>
                <a:rPr lang="en-US" sz="28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đồ</a:t>
              </a:r>
              <a:r>
                <a:rPr lang="en-US" sz="28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chơi</a:t>
              </a:r>
              <a:r>
                <a:rPr lang="en-US" sz="28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endPara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12410410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66CCFF"/>
                                      </p:to>
                                    </p:animClr>
                                    <p:animClr clrSpc="rgb" dir="cw">
                                      <p:cBhvr>
                                        <p:cTn id="15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CCFF"/>
                                      </p:to>
                                    </p:animClr>
                                    <p:set>
                                      <p:cBhvr>
                                        <p:cTn id="16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animClr clrSpc="rgb" dir="cw">
                                      <p:cBhvr>
                                        <p:cTn id="23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24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animClr clrSpc="rgb" dir="cw">
                                      <p:cBhvr>
                                        <p:cTn id="31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set>
                                      <p:cBhvr>
                                        <p:cTn id="32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8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9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0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6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animClr clrSpc="rgb" dir="cw">
                                      <p:cBhvr>
                                        <p:cTn id="47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48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32" presetClass="emph" presetSubtype="0" repeatCount="999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2" presetID="32" presetClass="emph" presetSubtype="0" repeatCount="999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bldLvl="0" animBg="1"/>
      <p:bldP spid="25" grpId="1" bldLvl="0" animBg="1"/>
      <p:bldP spid="27" grpId="0" bldLvl="0" animBg="1"/>
      <p:bldP spid="27" grpId="1" bldLvl="0" animBg="1"/>
      <p:bldP spid="28" grpId="0" bldLvl="0" animBg="1"/>
      <p:bldP spid="28" grpId="1" bldLvl="0" animBg="1"/>
      <p:bldP spid="29" grpId="0" bldLvl="0" animBg="1"/>
      <p:bldP spid="29" grpId="1" bldLvl="0" animBg="1"/>
      <p:bldP spid="30" grpId="0" bldLvl="0" animBg="1"/>
      <p:bldP spid="30" grpId="1" bldLvl="0" animBg="1"/>
      <p:bldP spid="2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1183074" y="192466"/>
            <a:ext cx="10777433" cy="1138773"/>
            <a:chOff x="238537" y="232458"/>
            <a:chExt cx="10777433" cy="1138773"/>
          </a:xfrm>
        </p:grpSpPr>
        <p:sp>
          <p:nvSpPr>
            <p:cNvPr id="13" name="TextBox 12"/>
            <p:cNvSpPr txBox="1"/>
            <p:nvPr/>
          </p:nvSpPr>
          <p:spPr>
            <a:xfrm>
              <a:off x="722280" y="232458"/>
              <a:ext cx="10293690" cy="11387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rgbClr val="008200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3200" b="1" dirty="0" smtClean="0">
                  <a:solidFill>
                    <a:srgbClr val="008200"/>
                  </a:solidFill>
                  <a:latin typeface="Arial" pitchFamily="34" charset="0"/>
                  <a:cs typeface="Arial" pitchFamily="34" charset="0"/>
                </a:rPr>
                <a:t>Kể tên những đồ chơi của em. Em thích đồ chơi nào nhất? Vì sao?</a:t>
              </a:r>
              <a:endParaRPr lang="vi-VN" sz="3200" b="1" dirty="0">
                <a:solidFill>
                  <a:srgbClr val="0082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4" name="Oval 13"/>
            <p:cNvSpPr/>
            <p:nvPr/>
          </p:nvSpPr>
          <p:spPr>
            <a:xfrm>
              <a:off x="238537" y="317372"/>
              <a:ext cx="548640" cy="548640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smtClean="0">
                  <a:latin typeface="Arial" pitchFamily="34" charset="0"/>
                  <a:cs typeface="Arial" pitchFamily="34" charset="0"/>
                </a:rPr>
                <a:t>1</a:t>
              </a:r>
              <a:endParaRPr lang="en-US" sz="3600" b="1" dirty="0">
                <a:latin typeface="Arial" pitchFamily="34" charset="0"/>
                <a:cs typeface="Arial" pitchFamily="34" charset="0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222" b="98000" l="5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9407" b="7375"/>
          <a:stretch/>
        </p:blipFill>
        <p:spPr>
          <a:xfrm>
            <a:off x="2111695" y="1996214"/>
            <a:ext cx="2220660" cy="184799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1576" y="2061584"/>
            <a:ext cx="2486526" cy="171725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4701" y="4100695"/>
            <a:ext cx="2857500" cy="1905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3074" y="4100695"/>
            <a:ext cx="2745638" cy="18304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3789" y="4186420"/>
            <a:ext cx="2628900" cy="1733550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9016959" y="1668125"/>
            <a:ext cx="2943548" cy="1634298"/>
            <a:chOff x="9016959" y="1668125"/>
            <a:chExt cx="2943548" cy="1634298"/>
          </a:xfrm>
        </p:grpSpPr>
        <p:sp>
          <p:nvSpPr>
            <p:cNvPr id="15" name="Cloud Callout 14"/>
            <p:cNvSpPr/>
            <p:nvPr/>
          </p:nvSpPr>
          <p:spPr>
            <a:xfrm>
              <a:off x="9016959" y="1668125"/>
              <a:ext cx="2943548" cy="1634298"/>
            </a:xfrm>
            <a:prstGeom prst="cloudCallout">
              <a:avLst>
                <a:gd name="adj1" fmla="val -59859"/>
                <a:gd name="adj2" fmla="val 39896"/>
              </a:avLst>
            </a:prstGeom>
            <a:no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Arial-Rounded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9031969" y="1752517"/>
              <a:ext cx="2765883" cy="107721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smtClean="0">
                  <a:solidFill>
                    <a:srgbClr val="002060"/>
                  </a:solidFill>
                  <a:latin typeface="Arial-Rounded"/>
                  <a:ea typeface="Arial-Rounded" panose="020B0500000000000000" pitchFamily="34" charset="0"/>
                  <a:cs typeface="Arial" panose="020B0604020202020204" pitchFamily="34" charset="0"/>
                </a:rPr>
                <a:t>Đồ chơi truyền thống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12817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1183074" y="192466"/>
            <a:ext cx="10777433" cy="1138773"/>
            <a:chOff x="238537" y="232458"/>
            <a:chExt cx="10777433" cy="1138773"/>
          </a:xfrm>
        </p:grpSpPr>
        <p:sp>
          <p:nvSpPr>
            <p:cNvPr id="13" name="TextBox 12"/>
            <p:cNvSpPr txBox="1"/>
            <p:nvPr/>
          </p:nvSpPr>
          <p:spPr>
            <a:xfrm>
              <a:off x="722280" y="232458"/>
              <a:ext cx="10293690" cy="11387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rgbClr val="008200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3200" b="1" dirty="0" smtClean="0">
                  <a:solidFill>
                    <a:srgbClr val="008200"/>
                  </a:solidFill>
                  <a:latin typeface="Arial" pitchFamily="34" charset="0"/>
                  <a:cs typeface="Arial" pitchFamily="34" charset="0"/>
                </a:rPr>
                <a:t>Kể tên những đồ chơi của em. Em thích đồ chơi nào nhất? Vì sao?</a:t>
              </a:r>
              <a:endParaRPr lang="vi-VN" sz="3200" b="1" dirty="0">
                <a:solidFill>
                  <a:srgbClr val="0082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4" name="Oval 13"/>
            <p:cNvSpPr/>
            <p:nvPr/>
          </p:nvSpPr>
          <p:spPr>
            <a:xfrm>
              <a:off x="238537" y="317372"/>
              <a:ext cx="548640" cy="548640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smtClean="0">
                  <a:latin typeface="Arial" pitchFamily="34" charset="0"/>
                  <a:cs typeface="Arial" pitchFamily="34" charset="0"/>
                </a:rPr>
                <a:t>1</a:t>
              </a:r>
              <a:endParaRPr lang="en-US" sz="3600" b="1" dirty="0"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9016959" y="1668125"/>
            <a:ext cx="2943548" cy="1634298"/>
            <a:chOff x="9016959" y="1668125"/>
            <a:chExt cx="2943548" cy="1634298"/>
          </a:xfrm>
        </p:grpSpPr>
        <p:sp>
          <p:nvSpPr>
            <p:cNvPr id="15" name="Cloud Callout 14"/>
            <p:cNvSpPr/>
            <p:nvPr/>
          </p:nvSpPr>
          <p:spPr>
            <a:xfrm>
              <a:off x="9016959" y="1668125"/>
              <a:ext cx="2943548" cy="1634298"/>
            </a:xfrm>
            <a:prstGeom prst="cloudCallout">
              <a:avLst>
                <a:gd name="adj1" fmla="val -59859"/>
                <a:gd name="adj2" fmla="val 39896"/>
              </a:avLst>
            </a:prstGeom>
            <a:no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Arial-Rounded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9031969" y="1752517"/>
              <a:ext cx="2765883" cy="120032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smtClean="0">
                  <a:solidFill>
                    <a:srgbClr val="002060"/>
                  </a:solidFill>
                  <a:latin typeface="Arial-Rounded"/>
                  <a:ea typeface="Arial-Rounded" panose="020B0500000000000000" pitchFamily="34" charset="0"/>
                  <a:cs typeface="Arial" panose="020B0604020202020204" pitchFamily="34" charset="0"/>
                </a:rPr>
                <a:t>Đồ chơi </a:t>
              </a:r>
            </a:p>
            <a:p>
              <a:pPr algn="ctr"/>
              <a:r>
                <a:rPr lang="en-US" sz="3600" b="1" dirty="0" smtClean="0">
                  <a:solidFill>
                    <a:srgbClr val="002060"/>
                  </a:solidFill>
                  <a:latin typeface="Arial-Rounded"/>
                  <a:ea typeface="Arial-Rounded" panose="020B0500000000000000" pitchFamily="34" charset="0"/>
                  <a:cs typeface="Arial" panose="020B0604020202020204" pitchFamily="34" charset="0"/>
                </a:rPr>
                <a:t>hiện đại</a:t>
              </a: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366" y="1839123"/>
            <a:ext cx="3511995" cy="185260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867" b="100000" l="6667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128" r="14679"/>
          <a:stretch/>
        </p:blipFill>
        <p:spPr>
          <a:xfrm>
            <a:off x="5936421" y="3861498"/>
            <a:ext cx="1668381" cy="216131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871" t="11109" r="14445" b="15555"/>
          <a:stretch/>
        </p:blipFill>
        <p:spPr>
          <a:xfrm>
            <a:off x="4945140" y="1737574"/>
            <a:ext cx="1982562" cy="197317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52"/>
          <a:stretch/>
        </p:blipFill>
        <p:spPr>
          <a:xfrm>
            <a:off x="1666817" y="3980847"/>
            <a:ext cx="2916636" cy="204196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079" t="8045" r="14912" b="9473"/>
          <a:stretch/>
        </p:blipFill>
        <p:spPr>
          <a:xfrm>
            <a:off x="8393055" y="3691729"/>
            <a:ext cx="1661111" cy="2245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7375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243"/>
          <a:stretch/>
        </p:blipFill>
        <p:spPr>
          <a:xfrm>
            <a:off x="2928162" y="2840405"/>
            <a:ext cx="6039377" cy="3131581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6236606" y="1483092"/>
            <a:ext cx="5014661" cy="1257985"/>
            <a:chOff x="3759267" y="334167"/>
            <a:chExt cx="5621970" cy="1403180"/>
          </a:xfrm>
        </p:grpSpPr>
        <p:sp>
          <p:nvSpPr>
            <p:cNvPr id="6" name="Cloud Callout 5"/>
            <p:cNvSpPr/>
            <p:nvPr/>
          </p:nvSpPr>
          <p:spPr>
            <a:xfrm>
              <a:off x="3759267" y="334167"/>
              <a:ext cx="5621970" cy="1403180"/>
            </a:xfrm>
            <a:prstGeom prst="cloudCallout">
              <a:avLst>
                <a:gd name="adj1" fmla="val -59859"/>
                <a:gd name="adj2" fmla="val 39896"/>
              </a:avLst>
            </a:prstGeom>
            <a:no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Arial-Rounded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4133735" y="580845"/>
              <a:ext cx="4919222" cy="72092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smtClean="0">
                  <a:solidFill>
                    <a:srgbClr val="002060"/>
                  </a:solidFill>
                  <a:latin typeface="Arial-Rounded"/>
                  <a:ea typeface="Arial-Rounded" panose="020B0500000000000000" pitchFamily="34" charset="0"/>
                  <a:cs typeface="Arial" panose="020B0604020202020204" pitchFamily="34" charset="0"/>
                </a:rPr>
                <a:t>Trình bày thảo luận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30080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1183074" y="192466"/>
            <a:ext cx="10777433" cy="584775"/>
            <a:chOff x="238537" y="232458"/>
            <a:chExt cx="10777433" cy="584775"/>
          </a:xfrm>
        </p:grpSpPr>
        <p:sp>
          <p:nvSpPr>
            <p:cNvPr id="16" name="TextBox 15"/>
            <p:cNvSpPr txBox="1"/>
            <p:nvPr/>
          </p:nvSpPr>
          <p:spPr>
            <a:xfrm>
              <a:off x="722280" y="232458"/>
              <a:ext cx="1029369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008200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3200" b="1" dirty="0" smtClean="0">
                  <a:solidFill>
                    <a:srgbClr val="008200"/>
                  </a:solidFill>
                  <a:latin typeface="Arial" pitchFamily="34" charset="0"/>
                  <a:cs typeface="Arial" pitchFamily="34" charset="0"/>
                </a:rPr>
                <a:t>Viết 3 – 4 câu tả một đồ chơi của em.</a:t>
              </a:r>
              <a:endParaRPr lang="vi-VN" sz="3200" b="1" dirty="0">
                <a:solidFill>
                  <a:srgbClr val="0082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7" name="Oval 16"/>
            <p:cNvSpPr/>
            <p:nvPr/>
          </p:nvSpPr>
          <p:spPr>
            <a:xfrm>
              <a:off x="238537" y="232458"/>
              <a:ext cx="548640" cy="548640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smtClean="0">
                  <a:latin typeface="Arial" pitchFamily="34" charset="0"/>
                  <a:cs typeface="Arial" pitchFamily="34" charset="0"/>
                </a:rPr>
                <a:t>2</a:t>
              </a:r>
              <a:endParaRPr lang="en-US" sz="3600" b="1" dirty="0">
                <a:latin typeface="Arial" pitchFamily="34" charset="0"/>
                <a:cs typeface="Arial" pitchFamily="34" charset="0"/>
              </a:endParaRPr>
            </a:p>
          </p:txBody>
        </p:sp>
      </p:grp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49" t="40351" r="24830" b="22588"/>
          <a:stretch/>
        </p:blipFill>
        <p:spPr bwMode="auto">
          <a:xfrm>
            <a:off x="1457394" y="994611"/>
            <a:ext cx="9884374" cy="5005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73157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622163" y="587910"/>
            <a:ext cx="10792757" cy="731520"/>
            <a:chOff x="280267" y="915918"/>
            <a:chExt cx="10792757" cy="731520"/>
          </a:xfrm>
        </p:grpSpPr>
        <p:grpSp>
          <p:nvGrpSpPr>
            <p:cNvPr id="3" name="Group 2"/>
            <p:cNvGrpSpPr/>
            <p:nvPr/>
          </p:nvGrpSpPr>
          <p:grpSpPr>
            <a:xfrm>
              <a:off x="280267" y="915918"/>
              <a:ext cx="758018" cy="731520"/>
              <a:chOff x="3041858" y="1727884"/>
              <a:chExt cx="1240359" cy="1188720"/>
            </a:xfrm>
          </p:grpSpPr>
          <p:sp>
            <p:nvSpPr>
              <p:cNvPr id="5" name="Google Shape;418;p36"/>
              <p:cNvSpPr/>
              <p:nvPr/>
            </p:nvSpPr>
            <p:spPr>
              <a:xfrm>
                <a:off x="3041858" y="1727884"/>
                <a:ext cx="1188720" cy="1188720"/>
              </a:xfrm>
              <a:prstGeom prst="ellipse">
                <a:avLst/>
              </a:prstGeom>
              <a:solidFill>
                <a:srgbClr val="FFFFAF"/>
              </a:solidFill>
              <a:ln>
                <a:noFill/>
              </a:ln>
            </p:spPr>
            <p:txBody>
              <a:bodyPr spcFirstLastPara="1" wrap="square" lIns="121705" tIns="121705" rIns="121705" bIns="121705" anchor="ctr" anchorCtr="0">
                <a:noAutofit/>
              </a:bodyPr>
              <a:lstStyle/>
              <a:p>
                <a:pPr algn="just">
                  <a:buClr>
                    <a:srgbClr val="000000"/>
                  </a:buClr>
                  <a:buFont typeface="Arial"/>
                  <a:buNone/>
                </a:pPr>
                <a:endParaRPr kern="0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  <a:sym typeface="Arial"/>
                </a:endParaRPr>
              </a:p>
            </p:txBody>
          </p:sp>
          <p:sp>
            <p:nvSpPr>
              <p:cNvPr id="6" name="Google Shape;423;p36"/>
              <p:cNvSpPr txBox="1">
                <a:spLocks/>
              </p:cNvSpPr>
              <p:nvPr/>
            </p:nvSpPr>
            <p:spPr>
              <a:xfrm>
                <a:off x="3085218" y="1889874"/>
                <a:ext cx="1196999" cy="770400"/>
              </a:xfrm>
              <a:prstGeom prst="rect">
                <a:avLst/>
              </a:prstGeom>
            </p:spPr>
            <p:txBody>
              <a:bodyPr spcFirstLastPara="1" wrap="square" lIns="121705" tIns="121705" rIns="121705" bIns="12170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algn="just"/>
                <a:r>
                  <a:rPr lang="en" sz="5400" kern="0">
                    <a:solidFill>
                      <a:srgbClr val="0070C0"/>
                    </a:solidFill>
                    <a:latin typeface="Arial Rounded MT Bold" pitchFamily="34" charset="0"/>
                    <a:ea typeface="Arial-Rounded" pitchFamily="34" charset="0"/>
                    <a:cs typeface="Arial-Rounded" pitchFamily="34" charset="0"/>
                  </a:rPr>
                  <a:t>2</a:t>
                </a:r>
              </a:p>
            </p:txBody>
          </p:sp>
        </p:grpSp>
        <p:sp>
          <p:nvSpPr>
            <p:cNvPr id="4" name="TextBox 3"/>
            <p:cNvSpPr txBox="1"/>
            <p:nvPr/>
          </p:nvSpPr>
          <p:spPr>
            <a:xfrm>
              <a:off x="1033374" y="1085423"/>
              <a:ext cx="1003965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buClr>
                  <a:srgbClr val="000000"/>
                </a:buClr>
                <a:buFont typeface="Arial"/>
                <a:buNone/>
              </a:pPr>
              <a:r>
                <a:rPr lang="en-US" sz="2800" kern="0" dirty="0" err="1">
                  <a:solidFill>
                    <a:srgbClr val="002060"/>
                  </a:solidFill>
                  <a:latin typeface="Arial"/>
                  <a:ea typeface="Arial-Rounded" pitchFamily="34" charset="0"/>
                  <a:cs typeface="Arial-Rounded" pitchFamily="34" charset="0"/>
                  <a:sym typeface="Arial"/>
                </a:rPr>
                <a:t>Viết</a:t>
              </a:r>
              <a:r>
                <a:rPr lang="en-US" sz="2800" kern="0" dirty="0">
                  <a:solidFill>
                    <a:srgbClr val="002060"/>
                  </a:solidFill>
                  <a:latin typeface="Arial"/>
                  <a:ea typeface="Arial-Rounded" pitchFamily="34" charset="0"/>
                  <a:cs typeface="Arial-Rounded" pitchFamily="34" charset="0"/>
                  <a:sym typeface="Arial"/>
                </a:rPr>
                <a:t> 3 – 4 </a:t>
              </a:r>
              <a:r>
                <a:rPr lang="en-US" sz="2800" kern="0" dirty="0" err="1">
                  <a:solidFill>
                    <a:srgbClr val="002060"/>
                  </a:solidFill>
                  <a:latin typeface="Arial"/>
                  <a:ea typeface="Arial-Rounded" pitchFamily="34" charset="0"/>
                  <a:cs typeface="Arial-Rounded" pitchFamily="34" charset="0"/>
                  <a:sym typeface="Arial"/>
                </a:rPr>
                <a:t>câu</a:t>
              </a:r>
              <a:r>
                <a:rPr lang="en-US" sz="2800" kern="0" dirty="0">
                  <a:solidFill>
                    <a:srgbClr val="002060"/>
                  </a:solidFill>
                  <a:latin typeface="Arial"/>
                  <a:ea typeface="Arial-Rounded" pitchFamily="34" charset="0"/>
                  <a:cs typeface="Arial-Rounded" pitchFamily="34" charset="0"/>
                  <a:sym typeface="Arial"/>
                </a:rPr>
                <a:t> </a:t>
              </a:r>
              <a:r>
                <a:rPr lang="en-US" sz="2800" kern="0" dirty="0" err="1">
                  <a:solidFill>
                    <a:srgbClr val="002060"/>
                  </a:solidFill>
                  <a:latin typeface="Arial"/>
                  <a:ea typeface="Arial-Rounded" pitchFamily="34" charset="0"/>
                  <a:cs typeface="Arial-Rounded" pitchFamily="34" charset="0"/>
                  <a:sym typeface="Arial"/>
                </a:rPr>
                <a:t>tả</a:t>
              </a:r>
              <a:r>
                <a:rPr lang="en-US" sz="2800" kern="0" dirty="0">
                  <a:solidFill>
                    <a:srgbClr val="002060"/>
                  </a:solidFill>
                  <a:latin typeface="Arial"/>
                  <a:ea typeface="Arial-Rounded" pitchFamily="34" charset="0"/>
                  <a:cs typeface="Arial-Rounded" pitchFamily="34" charset="0"/>
                  <a:sym typeface="Arial"/>
                </a:rPr>
                <a:t> </a:t>
              </a:r>
              <a:r>
                <a:rPr lang="en-US" sz="2800" kern="0" dirty="0" err="1">
                  <a:solidFill>
                    <a:srgbClr val="002060"/>
                  </a:solidFill>
                  <a:latin typeface="Arial"/>
                  <a:ea typeface="Arial-Rounded" pitchFamily="34" charset="0"/>
                  <a:cs typeface="Arial-Rounded" pitchFamily="34" charset="0"/>
                  <a:sym typeface="Arial"/>
                </a:rPr>
                <a:t>một</a:t>
              </a:r>
              <a:r>
                <a:rPr lang="en-US" sz="2800" kern="0" dirty="0">
                  <a:solidFill>
                    <a:srgbClr val="002060"/>
                  </a:solidFill>
                  <a:latin typeface="Arial"/>
                  <a:ea typeface="Arial-Rounded" pitchFamily="34" charset="0"/>
                  <a:cs typeface="Arial-Rounded" pitchFamily="34" charset="0"/>
                  <a:sym typeface="Arial"/>
                </a:rPr>
                <a:t> </a:t>
              </a:r>
              <a:r>
                <a:rPr lang="en-US" sz="2800" kern="0" dirty="0" err="1">
                  <a:solidFill>
                    <a:srgbClr val="002060"/>
                  </a:solidFill>
                  <a:latin typeface="Arial"/>
                  <a:ea typeface="Arial-Rounded" pitchFamily="34" charset="0"/>
                  <a:cs typeface="Arial-Rounded" pitchFamily="34" charset="0"/>
                  <a:sym typeface="Arial"/>
                </a:rPr>
                <a:t>đồ</a:t>
              </a:r>
              <a:r>
                <a:rPr lang="en-US" sz="2800" kern="0" dirty="0">
                  <a:solidFill>
                    <a:srgbClr val="002060"/>
                  </a:solidFill>
                  <a:latin typeface="Arial"/>
                  <a:ea typeface="Arial-Rounded" pitchFamily="34" charset="0"/>
                  <a:cs typeface="Arial-Rounded" pitchFamily="34" charset="0"/>
                  <a:sym typeface="Arial"/>
                </a:rPr>
                <a:t> </a:t>
              </a:r>
              <a:r>
                <a:rPr lang="en-US" sz="2800" kern="0" dirty="0" err="1">
                  <a:solidFill>
                    <a:srgbClr val="002060"/>
                  </a:solidFill>
                  <a:latin typeface="Arial"/>
                  <a:ea typeface="Arial-Rounded" pitchFamily="34" charset="0"/>
                  <a:cs typeface="Arial-Rounded" pitchFamily="34" charset="0"/>
                  <a:sym typeface="Arial"/>
                </a:rPr>
                <a:t>chơi</a:t>
              </a:r>
              <a:r>
                <a:rPr lang="en-US" sz="2800" kern="0" dirty="0">
                  <a:solidFill>
                    <a:srgbClr val="002060"/>
                  </a:solidFill>
                  <a:latin typeface="Arial"/>
                  <a:ea typeface="Arial-Rounded" pitchFamily="34" charset="0"/>
                  <a:cs typeface="Arial-Rounded" pitchFamily="34" charset="0"/>
                  <a:sym typeface="Arial"/>
                </a:rPr>
                <a:t> </a:t>
              </a:r>
              <a:r>
                <a:rPr lang="en-US" sz="2800" kern="0" dirty="0" err="1">
                  <a:solidFill>
                    <a:srgbClr val="002060"/>
                  </a:solidFill>
                  <a:latin typeface="Arial"/>
                  <a:ea typeface="Arial-Rounded" pitchFamily="34" charset="0"/>
                  <a:cs typeface="Arial-Rounded" pitchFamily="34" charset="0"/>
                  <a:sym typeface="Arial"/>
                </a:rPr>
                <a:t>của</a:t>
              </a:r>
              <a:r>
                <a:rPr lang="en-US" sz="2800" kern="0" dirty="0">
                  <a:solidFill>
                    <a:srgbClr val="002060"/>
                  </a:solidFill>
                  <a:latin typeface="Arial"/>
                  <a:ea typeface="Arial-Rounded" pitchFamily="34" charset="0"/>
                  <a:cs typeface="Arial-Rounded" pitchFamily="34" charset="0"/>
                  <a:sym typeface="Arial"/>
                </a:rPr>
                <a:t> </a:t>
              </a:r>
              <a:r>
                <a:rPr lang="en-US" sz="2800" kern="0" dirty="0" err="1">
                  <a:solidFill>
                    <a:srgbClr val="002060"/>
                  </a:solidFill>
                  <a:latin typeface="Arial"/>
                  <a:ea typeface="Arial-Rounded" pitchFamily="34" charset="0"/>
                  <a:cs typeface="Arial-Rounded" pitchFamily="34" charset="0"/>
                  <a:sym typeface="Arial"/>
                </a:rPr>
                <a:t>em</a:t>
              </a:r>
              <a:r>
                <a:rPr lang="en-US" sz="2800" kern="0" dirty="0">
                  <a:solidFill>
                    <a:srgbClr val="002060"/>
                  </a:solidFill>
                  <a:latin typeface="Arial"/>
                  <a:ea typeface="Arial-Rounded" pitchFamily="34" charset="0"/>
                  <a:cs typeface="Arial-Rounded" pitchFamily="34" charset="0"/>
                  <a:sym typeface="Arial"/>
                </a:rPr>
                <a:t>.</a:t>
              </a:r>
            </a:p>
          </p:txBody>
        </p:sp>
      </p:grp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864" y="1524001"/>
            <a:ext cx="11382375" cy="4792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8515321" y="3051954"/>
            <a:ext cx="284988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Clr>
                <a:srgbClr val="000000"/>
              </a:buClr>
              <a:buFontTx/>
              <a:buChar char="-"/>
            </a:pPr>
            <a:r>
              <a:rPr lang="en-US" sz="2000" b="1" kern="0" dirty="0" err="1">
                <a:solidFill>
                  <a:srgbClr val="4C4C4C">
                    <a:lumMod val="50000"/>
                  </a:srgbClr>
                </a:solidFill>
                <a:latin typeface="Arial"/>
                <a:cs typeface="Arial"/>
                <a:sym typeface="Arial"/>
              </a:rPr>
              <a:t>Màu</a:t>
            </a:r>
            <a:r>
              <a:rPr lang="en-US" sz="2000" b="1" kern="0" dirty="0">
                <a:solidFill>
                  <a:srgbClr val="4C4C4C">
                    <a:lumMod val="50000"/>
                  </a:srgbClr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000" b="1" kern="0" dirty="0" err="1">
                <a:solidFill>
                  <a:srgbClr val="4C4C4C">
                    <a:lumMod val="50000"/>
                  </a:srgbClr>
                </a:solidFill>
                <a:latin typeface="Arial"/>
                <a:cs typeface="Arial"/>
                <a:sym typeface="Arial"/>
              </a:rPr>
              <a:t>xanh</a:t>
            </a:r>
            <a:r>
              <a:rPr lang="en-US" sz="2000" b="1" kern="0" dirty="0">
                <a:solidFill>
                  <a:srgbClr val="4C4C4C">
                    <a:lumMod val="50000"/>
                  </a:srgbClr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000" b="1" kern="0" dirty="0" err="1">
                <a:solidFill>
                  <a:srgbClr val="4C4C4C">
                    <a:lumMod val="50000"/>
                  </a:srgbClr>
                </a:solidFill>
                <a:latin typeface="Arial"/>
                <a:cs typeface="Arial"/>
                <a:sym typeface="Arial"/>
              </a:rPr>
              <a:t>và</a:t>
            </a:r>
            <a:r>
              <a:rPr lang="en-US" sz="2000" b="1" kern="0" dirty="0">
                <a:solidFill>
                  <a:srgbClr val="4C4C4C">
                    <a:lumMod val="50000"/>
                  </a:srgbClr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000" b="1" kern="0" dirty="0" err="1">
                <a:solidFill>
                  <a:srgbClr val="4C4C4C">
                    <a:lumMod val="50000"/>
                  </a:srgbClr>
                </a:solidFill>
                <a:latin typeface="Arial"/>
                <a:cs typeface="Arial"/>
                <a:sym typeface="Arial"/>
              </a:rPr>
              <a:t>đen</a:t>
            </a:r>
            <a:endParaRPr lang="en-US" sz="2000" b="1" kern="0" dirty="0">
              <a:solidFill>
                <a:srgbClr val="4C4C4C">
                  <a:lumMod val="50000"/>
                </a:srgbClr>
              </a:solidFill>
              <a:latin typeface="Arial"/>
              <a:cs typeface="Arial"/>
              <a:sym typeface="Arial"/>
            </a:endParaRPr>
          </a:p>
          <a:p>
            <a:pPr marL="342900" indent="-342900" algn="just">
              <a:buClr>
                <a:srgbClr val="000000"/>
              </a:buClr>
              <a:buFontTx/>
              <a:buChar char="-"/>
            </a:pPr>
            <a:r>
              <a:rPr lang="en-US" sz="2000" b="1" kern="0" dirty="0">
                <a:solidFill>
                  <a:srgbClr val="4C4C4C">
                    <a:lumMod val="50000"/>
                  </a:srgbClr>
                </a:solidFill>
                <a:latin typeface="Arial"/>
                <a:cs typeface="Arial"/>
                <a:sym typeface="Arial"/>
              </a:rPr>
              <a:t>To </a:t>
            </a:r>
            <a:r>
              <a:rPr lang="en-US" sz="2000" b="1" kern="0" dirty="0" err="1">
                <a:solidFill>
                  <a:srgbClr val="4C4C4C">
                    <a:lumMod val="50000"/>
                  </a:srgbClr>
                </a:solidFill>
                <a:latin typeface="Arial"/>
                <a:cs typeface="Arial"/>
                <a:sym typeface="Arial"/>
              </a:rPr>
              <a:t>bằng</a:t>
            </a:r>
            <a:r>
              <a:rPr lang="en-US" sz="2000" b="1" kern="0" dirty="0">
                <a:solidFill>
                  <a:srgbClr val="4C4C4C">
                    <a:lumMod val="50000"/>
                  </a:srgbClr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000" b="1" kern="0" dirty="0" err="1">
                <a:solidFill>
                  <a:srgbClr val="4C4C4C">
                    <a:lumMod val="50000"/>
                  </a:srgbClr>
                </a:solidFill>
                <a:latin typeface="Arial"/>
                <a:cs typeface="Arial"/>
                <a:sym typeface="Arial"/>
              </a:rPr>
              <a:t>quyển</a:t>
            </a:r>
            <a:r>
              <a:rPr lang="en-US" sz="2000" b="1" kern="0" dirty="0">
                <a:solidFill>
                  <a:srgbClr val="4C4C4C">
                    <a:lumMod val="50000"/>
                  </a:srgbClr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000" b="1" kern="0" dirty="0" err="1">
                <a:solidFill>
                  <a:srgbClr val="4C4C4C">
                    <a:lumMod val="50000"/>
                  </a:srgbClr>
                </a:solidFill>
                <a:latin typeface="Arial"/>
                <a:cs typeface="Arial"/>
                <a:sym typeface="Arial"/>
              </a:rPr>
              <a:t>vở</a:t>
            </a:r>
            <a:r>
              <a:rPr lang="en-US" sz="2000" b="1" kern="0" dirty="0">
                <a:solidFill>
                  <a:srgbClr val="4C4C4C">
                    <a:lumMod val="50000"/>
                  </a:srgbClr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000" b="1" kern="0" dirty="0" err="1">
                <a:solidFill>
                  <a:srgbClr val="4C4C4C">
                    <a:lumMod val="50000"/>
                  </a:srgbClr>
                </a:solidFill>
                <a:latin typeface="Arial"/>
                <a:cs typeface="Arial"/>
                <a:sym typeface="Arial"/>
              </a:rPr>
              <a:t>của</a:t>
            </a:r>
            <a:r>
              <a:rPr lang="en-US" sz="2000" b="1" kern="0" dirty="0">
                <a:solidFill>
                  <a:srgbClr val="4C4C4C">
                    <a:lumMod val="50000"/>
                  </a:srgbClr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000" b="1" kern="0" dirty="0" err="1">
                <a:solidFill>
                  <a:srgbClr val="4C4C4C">
                    <a:lumMod val="50000"/>
                  </a:srgbClr>
                </a:solidFill>
                <a:latin typeface="Arial"/>
                <a:cs typeface="Arial"/>
                <a:sym typeface="Arial"/>
              </a:rPr>
              <a:t>em</a:t>
            </a:r>
            <a:endParaRPr lang="en-US" sz="2000" b="1" kern="0" dirty="0">
              <a:solidFill>
                <a:srgbClr val="4C4C4C">
                  <a:lumMod val="50000"/>
                </a:srgbClr>
              </a:solidFill>
              <a:latin typeface="Arial"/>
              <a:cs typeface="Arial"/>
              <a:sym typeface="Arial"/>
            </a:endParaRPr>
          </a:p>
          <a:p>
            <a:pPr marL="342900" indent="-342900" algn="just">
              <a:buClr>
                <a:srgbClr val="000000"/>
              </a:buClr>
              <a:buFontTx/>
              <a:buChar char="-"/>
            </a:pPr>
            <a:r>
              <a:rPr lang="en-US" sz="2000" b="1" kern="0" dirty="0" err="1">
                <a:solidFill>
                  <a:srgbClr val="4C4C4C">
                    <a:lumMod val="50000"/>
                  </a:srgbClr>
                </a:solidFill>
                <a:latin typeface="Arial"/>
                <a:cs typeface="Arial"/>
                <a:sym typeface="Arial"/>
              </a:rPr>
              <a:t>Có</a:t>
            </a:r>
            <a:r>
              <a:rPr lang="en-US" sz="2000" b="1" kern="0" dirty="0">
                <a:solidFill>
                  <a:srgbClr val="4C4C4C">
                    <a:lumMod val="50000"/>
                  </a:srgbClr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000" b="1" kern="0" dirty="0" err="1">
                <a:solidFill>
                  <a:srgbClr val="4C4C4C">
                    <a:lumMod val="50000"/>
                  </a:srgbClr>
                </a:solidFill>
                <a:latin typeface="Arial"/>
                <a:cs typeface="Arial"/>
                <a:sym typeface="Arial"/>
              </a:rPr>
              <a:t>kèm</a:t>
            </a:r>
            <a:r>
              <a:rPr lang="en-US" sz="2000" b="1" kern="0" dirty="0">
                <a:solidFill>
                  <a:srgbClr val="4C4C4C">
                    <a:lumMod val="50000"/>
                  </a:srgbClr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000" b="1" kern="0" dirty="0" err="1">
                <a:solidFill>
                  <a:srgbClr val="4C4C4C">
                    <a:lumMod val="50000"/>
                  </a:srgbClr>
                </a:solidFill>
                <a:latin typeface="Arial"/>
                <a:cs typeface="Arial"/>
                <a:sym typeface="Arial"/>
              </a:rPr>
              <a:t>điều</a:t>
            </a:r>
            <a:r>
              <a:rPr lang="en-US" sz="2000" b="1" kern="0" dirty="0">
                <a:solidFill>
                  <a:srgbClr val="4C4C4C">
                    <a:lumMod val="50000"/>
                  </a:srgbClr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000" b="1" kern="0" dirty="0" err="1">
                <a:solidFill>
                  <a:srgbClr val="4C4C4C">
                    <a:lumMod val="50000"/>
                  </a:srgbClr>
                </a:solidFill>
                <a:latin typeface="Arial"/>
                <a:cs typeface="Arial"/>
                <a:sym typeface="Arial"/>
              </a:rPr>
              <a:t>khiển</a:t>
            </a:r>
            <a:endParaRPr lang="en-US" sz="2000" b="1" kern="0" dirty="0">
              <a:solidFill>
                <a:srgbClr val="4C4C4C">
                  <a:lumMod val="50000"/>
                </a:srgb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652518" y="2093344"/>
            <a:ext cx="28498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2000" b="1" kern="0" dirty="0" err="1">
                <a:solidFill>
                  <a:srgbClr val="4C4C4C">
                    <a:lumMod val="50000"/>
                  </a:srgbClr>
                </a:solidFill>
                <a:latin typeface="Arial"/>
                <a:cs typeface="Arial"/>
                <a:sym typeface="Arial"/>
              </a:rPr>
              <a:t>Chiếc</a:t>
            </a:r>
            <a:r>
              <a:rPr lang="en-US" sz="2000" b="1" kern="0" dirty="0">
                <a:solidFill>
                  <a:srgbClr val="4C4C4C">
                    <a:lumMod val="50000"/>
                  </a:srgbClr>
                </a:solidFill>
                <a:latin typeface="Arial"/>
                <a:cs typeface="Arial"/>
                <a:sym typeface="Arial"/>
              </a:rPr>
              <a:t> ô </a:t>
            </a:r>
            <a:r>
              <a:rPr lang="en-US" sz="2000" b="1" kern="0" dirty="0" err="1">
                <a:solidFill>
                  <a:srgbClr val="4C4C4C">
                    <a:lumMod val="50000"/>
                  </a:srgbClr>
                </a:solidFill>
                <a:latin typeface="Arial"/>
                <a:cs typeface="Arial"/>
                <a:sym typeface="Arial"/>
              </a:rPr>
              <a:t>tô</a:t>
            </a:r>
            <a:r>
              <a:rPr lang="en-US" sz="2000" b="1" kern="0" dirty="0">
                <a:solidFill>
                  <a:srgbClr val="4C4C4C">
                    <a:lumMod val="50000"/>
                  </a:srgbClr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000" b="1" kern="0" dirty="0" err="1">
                <a:solidFill>
                  <a:srgbClr val="4C4C4C">
                    <a:lumMod val="50000"/>
                  </a:srgbClr>
                </a:solidFill>
                <a:latin typeface="Arial"/>
                <a:cs typeface="Arial"/>
                <a:sym typeface="Arial"/>
              </a:rPr>
              <a:t>điều</a:t>
            </a:r>
            <a:r>
              <a:rPr lang="en-US" sz="2000" b="1" kern="0" dirty="0">
                <a:solidFill>
                  <a:srgbClr val="4C4C4C">
                    <a:lumMod val="50000"/>
                  </a:srgbClr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000" b="1" kern="0" dirty="0" err="1">
                <a:solidFill>
                  <a:srgbClr val="4C4C4C">
                    <a:lumMod val="50000"/>
                  </a:srgbClr>
                </a:solidFill>
                <a:latin typeface="Arial"/>
                <a:cs typeface="Arial"/>
                <a:sym typeface="Arial"/>
              </a:rPr>
              <a:t>khiển</a:t>
            </a:r>
            <a:r>
              <a:rPr lang="en-US" sz="2000" b="1" kern="0" dirty="0">
                <a:solidFill>
                  <a:srgbClr val="4C4C4C">
                    <a:lumMod val="50000"/>
                  </a:srgbClr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000" b="1" kern="0" dirty="0" err="1">
                <a:solidFill>
                  <a:srgbClr val="4C4C4C">
                    <a:lumMod val="50000"/>
                  </a:srgbClr>
                </a:solidFill>
                <a:latin typeface="Arial"/>
                <a:cs typeface="Arial"/>
                <a:sym typeface="Arial"/>
              </a:rPr>
              <a:t>từ</a:t>
            </a:r>
            <a:r>
              <a:rPr lang="en-US" sz="2000" b="1" kern="0" dirty="0">
                <a:solidFill>
                  <a:srgbClr val="4C4C4C">
                    <a:lumMod val="50000"/>
                  </a:srgbClr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000" b="1" kern="0" dirty="0" err="1">
                <a:solidFill>
                  <a:srgbClr val="4C4C4C">
                    <a:lumMod val="50000"/>
                  </a:srgbClr>
                </a:solidFill>
                <a:latin typeface="Arial"/>
                <a:cs typeface="Arial"/>
                <a:sym typeface="Arial"/>
              </a:rPr>
              <a:t>xa</a:t>
            </a:r>
            <a:endParaRPr lang="en-US" sz="2000" b="1" kern="0" dirty="0">
              <a:solidFill>
                <a:srgbClr val="4C4C4C">
                  <a:lumMod val="50000"/>
                </a:srgb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017135" y="3359730"/>
            <a:ext cx="21206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2000" b="1" kern="0" dirty="0" err="1">
                <a:solidFill>
                  <a:srgbClr val="FF0000"/>
                </a:solidFill>
                <a:latin typeface="Arial"/>
                <a:cs typeface="Arial"/>
                <a:sym typeface="Arial"/>
              </a:rPr>
              <a:t>Tả</a:t>
            </a:r>
            <a:r>
              <a:rPr lang="en-US" sz="2000" b="1" kern="0" dirty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000" b="1" kern="0" dirty="0" err="1">
                <a:solidFill>
                  <a:srgbClr val="FF0000"/>
                </a:solidFill>
                <a:latin typeface="Arial"/>
                <a:cs typeface="Arial"/>
                <a:sym typeface="Arial"/>
              </a:rPr>
              <a:t>đồ</a:t>
            </a:r>
            <a:r>
              <a:rPr lang="en-US" sz="2000" b="1" kern="0" dirty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000" b="1" kern="0" dirty="0" err="1">
                <a:solidFill>
                  <a:srgbClr val="FF0000"/>
                </a:solidFill>
                <a:latin typeface="Arial"/>
                <a:cs typeface="Arial"/>
                <a:sym typeface="Arial"/>
              </a:rPr>
              <a:t>chơi</a:t>
            </a:r>
            <a:r>
              <a:rPr lang="en-US" sz="2000" b="1" kern="0" dirty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 </a:t>
            </a:r>
          </a:p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2000" b="1" kern="0" dirty="0" err="1">
                <a:solidFill>
                  <a:srgbClr val="FF0000"/>
                </a:solidFill>
                <a:latin typeface="Arial"/>
                <a:cs typeface="Arial"/>
                <a:sym typeface="Arial"/>
              </a:rPr>
              <a:t>của</a:t>
            </a:r>
            <a:r>
              <a:rPr lang="en-US" sz="2000" b="1" kern="0" dirty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000" b="1" kern="0" dirty="0" err="1">
                <a:solidFill>
                  <a:srgbClr val="FF0000"/>
                </a:solidFill>
                <a:latin typeface="Arial"/>
                <a:cs typeface="Arial"/>
                <a:sym typeface="Arial"/>
              </a:rPr>
              <a:t>em</a:t>
            </a:r>
            <a:endParaRPr lang="en-US" sz="2000" b="1" kern="0" dirty="0">
              <a:solidFill>
                <a:srgbClr val="FF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789675" y="4953000"/>
            <a:ext cx="28498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Clr>
                <a:srgbClr val="000000"/>
              </a:buClr>
              <a:buFont typeface="Arial"/>
              <a:buNone/>
            </a:pPr>
            <a:r>
              <a:rPr lang="en-US" sz="2000" b="1" kern="0" dirty="0" err="1">
                <a:solidFill>
                  <a:srgbClr val="4C4C4C">
                    <a:lumMod val="50000"/>
                  </a:srgbClr>
                </a:solidFill>
                <a:latin typeface="Arial"/>
                <a:cs typeface="Arial"/>
                <a:sym typeface="Arial"/>
              </a:rPr>
              <a:t>Em</a:t>
            </a:r>
            <a:r>
              <a:rPr lang="en-US" sz="2000" b="1" kern="0" dirty="0">
                <a:solidFill>
                  <a:srgbClr val="4C4C4C">
                    <a:lumMod val="50000"/>
                  </a:srgbClr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000" b="1" kern="0" dirty="0" err="1">
                <a:solidFill>
                  <a:srgbClr val="4C4C4C">
                    <a:lumMod val="50000"/>
                  </a:srgbClr>
                </a:solidFill>
                <a:latin typeface="Arial"/>
                <a:cs typeface="Arial"/>
                <a:sym typeface="Arial"/>
              </a:rPr>
              <a:t>thường</a:t>
            </a:r>
            <a:r>
              <a:rPr lang="en-US" sz="2000" b="1" kern="0" dirty="0">
                <a:solidFill>
                  <a:srgbClr val="4C4C4C">
                    <a:lumMod val="50000"/>
                  </a:srgbClr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000" b="1" kern="0" dirty="0" err="1">
                <a:solidFill>
                  <a:srgbClr val="4C4C4C">
                    <a:lumMod val="50000"/>
                  </a:srgbClr>
                </a:solidFill>
                <a:latin typeface="Arial"/>
                <a:cs typeface="Arial"/>
                <a:sym typeface="Arial"/>
              </a:rPr>
              <a:t>chơi</a:t>
            </a:r>
            <a:r>
              <a:rPr lang="en-US" sz="2000" b="1" kern="0" dirty="0">
                <a:solidFill>
                  <a:srgbClr val="4C4C4C">
                    <a:lumMod val="50000"/>
                  </a:srgbClr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000" b="1" kern="0" dirty="0" err="1">
                <a:solidFill>
                  <a:srgbClr val="4C4C4C">
                    <a:lumMod val="50000"/>
                  </a:srgbClr>
                </a:solidFill>
                <a:latin typeface="Arial"/>
                <a:cs typeface="Arial"/>
                <a:sym typeface="Arial"/>
              </a:rPr>
              <a:t>với</a:t>
            </a:r>
            <a:r>
              <a:rPr lang="en-US" sz="2000" b="1" kern="0" dirty="0">
                <a:solidFill>
                  <a:srgbClr val="4C4C4C">
                    <a:lumMod val="50000"/>
                  </a:srgbClr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000" b="1" kern="0" dirty="0" err="1">
                <a:solidFill>
                  <a:srgbClr val="4C4C4C">
                    <a:lumMod val="50000"/>
                  </a:srgbClr>
                </a:solidFill>
                <a:latin typeface="Arial"/>
                <a:cs typeface="Arial"/>
                <a:sym typeface="Arial"/>
              </a:rPr>
              <a:t>em</a:t>
            </a:r>
            <a:r>
              <a:rPr lang="en-US" sz="2000" b="1" kern="0" dirty="0">
                <a:solidFill>
                  <a:srgbClr val="4C4C4C">
                    <a:lumMod val="50000"/>
                  </a:srgbClr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000" b="1" kern="0" dirty="0" err="1">
                <a:solidFill>
                  <a:srgbClr val="4C4C4C">
                    <a:lumMod val="50000"/>
                  </a:srgbClr>
                </a:solidFill>
                <a:latin typeface="Arial"/>
                <a:cs typeface="Arial"/>
                <a:sym typeface="Arial"/>
              </a:rPr>
              <a:t>trai</a:t>
            </a:r>
            <a:r>
              <a:rPr lang="en-US" sz="2000" b="1" kern="0" dirty="0">
                <a:solidFill>
                  <a:srgbClr val="4C4C4C">
                    <a:lumMod val="50000"/>
                  </a:srgbClr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000" b="1" kern="0" dirty="0" err="1">
                <a:solidFill>
                  <a:srgbClr val="4C4C4C">
                    <a:lumMod val="50000"/>
                  </a:srgbClr>
                </a:solidFill>
                <a:latin typeface="Arial"/>
                <a:cs typeface="Arial"/>
                <a:sym typeface="Arial"/>
              </a:rPr>
              <a:t>của</a:t>
            </a:r>
            <a:r>
              <a:rPr lang="en-US" sz="2000" b="1" kern="0" dirty="0">
                <a:solidFill>
                  <a:srgbClr val="4C4C4C">
                    <a:lumMod val="50000"/>
                  </a:srgbClr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000" b="1" kern="0" dirty="0" err="1">
                <a:solidFill>
                  <a:srgbClr val="4C4C4C">
                    <a:lumMod val="50000"/>
                  </a:srgbClr>
                </a:solidFill>
                <a:latin typeface="Arial"/>
                <a:cs typeface="Arial"/>
                <a:sym typeface="Arial"/>
              </a:rPr>
              <a:t>em</a:t>
            </a:r>
            <a:r>
              <a:rPr lang="en-US" sz="2000" b="1" kern="0" dirty="0">
                <a:solidFill>
                  <a:srgbClr val="4C4C4C">
                    <a:lumMod val="50000"/>
                  </a:srgbClr>
                </a:solidFill>
                <a:latin typeface="Arial"/>
                <a:cs typeface="Arial"/>
                <a:sym typeface="Arial"/>
              </a:rPr>
              <a:t>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38200" y="3096162"/>
            <a:ext cx="284988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Clr>
                <a:srgbClr val="000000"/>
              </a:buClr>
              <a:buFontTx/>
              <a:buChar char="-"/>
            </a:pPr>
            <a:r>
              <a:rPr lang="en-US" sz="2000" b="1" kern="0" dirty="0" err="1">
                <a:solidFill>
                  <a:srgbClr val="4C4C4C">
                    <a:lumMod val="50000"/>
                  </a:srgbClr>
                </a:solidFill>
                <a:latin typeface="Arial"/>
                <a:cs typeface="Arial"/>
                <a:sym typeface="Arial"/>
              </a:rPr>
              <a:t>Em</a:t>
            </a:r>
            <a:r>
              <a:rPr lang="en-US" sz="2000" b="1" kern="0" dirty="0">
                <a:solidFill>
                  <a:srgbClr val="4C4C4C">
                    <a:lumMod val="50000"/>
                  </a:srgbClr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000" b="1" kern="0" dirty="0" err="1">
                <a:solidFill>
                  <a:srgbClr val="4C4C4C">
                    <a:lumMod val="50000"/>
                  </a:srgbClr>
                </a:solidFill>
                <a:latin typeface="Arial"/>
                <a:cs typeface="Arial"/>
                <a:sym typeface="Arial"/>
              </a:rPr>
              <a:t>rất</a:t>
            </a:r>
            <a:r>
              <a:rPr lang="en-US" sz="2000" b="1" kern="0" dirty="0">
                <a:solidFill>
                  <a:srgbClr val="4C4C4C">
                    <a:lumMod val="50000"/>
                  </a:srgbClr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000" b="1" kern="0" dirty="0" err="1">
                <a:solidFill>
                  <a:srgbClr val="4C4C4C">
                    <a:lumMod val="50000"/>
                  </a:srgbClr>
                </a:solidFill>
                <a:latin typeface="Arial"/>
                <a:cs typeface="Arial"/>
                <a:sym typeface="Arial"/>
              </a:rPr>
              <a:t>thích</a:t>
            </a:r>
            <a:r>
              <a:rPr lang="en-US" sz="2000" b="1" kern="0" dirty="0">
                <a:solidFill>
                  <a:srgbClr val="4C4C4C">
                    <a:lumMod val="50000"/>
                  </a:srgbClr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000" b="1" kern="0" dirty="0" err="1">
                <a:solidFill>
                  <a:srgbClr val="4C4C4C">
                    <a:lumMod val="50000"/>
                  </a:srgbClr>
                </a:solidFill>
                <a:latin typeface="Arial"/>
                <a:cs typeface="Arial"/>
                <a:sym typeface="Arial"/>
              </a:rPr>
              <a:t>món</a:t>
            </a:r>
            <a:r>
              <a:rPr lang="en-US" sz="2000" b="1" kern="0" dirty="0">
                <a:solidFill>
                  <a:srgbClr val="4C4C4C">
                    <a:lumMod val="50000"/>
                  </a:srgbClr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000" b="1" kern="0" dirty="0" err="1">
                <a:solidFill>
                  <a:srgbClr val="4C4C4C">
                    <a:lumMod val="50000"/>
                  </a:srgbClr>
                </a:solidFill>
                <a:latin typeface="Arial"/>
                <a:cs typeface="Arial"/>
                <a:sym typeface="Arial"/>
              </a:rPr>
              <a:t>đồ</a:t>
            </a:r>
            <a:r>
              <a:rPr lang="en-US" sz="2000" b="1" kern="0" dirty="0">
                <a:solidFill>
                  <a:srgbClr val="4C4C4C">
                    <a:lumMod val="50000"/>
                  </a:srgbClr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000" b="1" kern="0" dirty="0" err="1">
                <a:solidFill>
                  <a:srgbClr val="4C4C4C">
                    <a:lumMod val="50000"/>
                  </a:srgbClr>
                </a:solidFill>
                <a:latin typeface="Arial"/>
                <a:cs typeface="Arial"/>
                <a:sym typeface="Arial"/>
              </a:rPr>
              <a:t>chơi</a:t>
            </a:r>
            <a:r>
              <a:rPr lang="en-US" sz="2000" b="1" kern="0" dirty="0">
                <a:solidFill>
                  <a:srgbClr val="4C4C4C">
                    <a:lumMod val="50000"/>
                  </a:srgbClr>
                </a:solidFill>
                <a:latin typeface="Arial"/>
                <a:cs typeface="Arial"/>
                <a:sym typeface="Arial"/>
              </a:rPr>
              <a:t>. </a:t>
            </a:r>
          </a:p>
          <a:p>
            <a:pPr marL="342900" indent="-342900" algn="just">
              <a:buClr>
                <a:srgbClr val="000000"/>
              </a:buClr>
              <a:buFontTx/>
              <a:buChar char="-"/>
            </a:pPr>
            <a:r>
              <a:rPr lang="en-US" sz="2000" b="1" kern="0" dirty="0" err="1">
                <a:solidFill>
                  <a:srgbClr val="4C4C4C">
                    <a:lumMod val="50000"/>
                  </a:srgbClr>
                </a:solidFill>
                <a:latin typeface="Arial"/>
                <a:cs typeface="Arial"/>
                <a:sym typeface="Arial"/>
              </a:rPr>
              <a:t>Xem</a:t>
            </a:r>
            <a:r>
              <a:rPr lang="en-US" sz="2000" b="1" kern="0" dirty="0">
                <a:solidFill>
                  <a:srgbClr val="4C4C4C">
                    <a:lumMod val="50000"/>
                  </a:srgbClr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000" b="1" kern="0" dirty="0" err="1">
                <a:solidFill>
                  <a:srgbClr val="4C4C4C">
                    <a:lumMod val="50000"/>
                  </a:srgbClr>
                </a:solidFill>
                <a:latin typeface="Arial"/>
                <a:cs typeface="Arial"/>
                <a:sym typeface="Arial"/>
              </a:rPr>
              <a:t>nó</a:t>
            </a:r>
            <a:r>
              <a:rPr lang="en-US" sz="2000" b="1" kern="0" dirty="0">
                <a:solidFill>
                  <a:srgbClr val="4C4C4C">
                    <a:lumMod val="50000"/>
                  </a:srgbClr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000" b="1" kern="0" dirty="0" err="1">
                <a:solidFill>
                  <a:srgbClr val="4C4C4C">
                    <a:lumMod val="50000"/>
                  </a:srgbClr>
                </a:solidFill>
                <a:latin typeface="Arial"/>
                <a:cs typeface="Arial"/>
                <a:sym typeface="Arial"/>
              </a:rPr>
              <a:t>như</a:t>
            </a:r>
            <a:r>
              <a:rPr lang="en-US" sz="2000" b="1" kern="0" dirty="0">
                <a:solidFill>
                  <a:srgbClr val="4C4C4C">
                    <a:lumMod val="50000"/>
                  </a:srgbClr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000" b="1" kern="0" dirty="0" err="1">
                <a:solidFill>
                  <a:srgbClr val="4C4C4C">
                    <a:lumMod val="50000"/>
                  </a:srgbClr>
                </a:solidFill>
                <a:latin typeface="Arial"/>
                <a:cs typeface="Arial"/>
                <a:sym typeface="Arial"/>
              </a:rPr>
              <a:t>một</a:t>
            </a:r>
            <a:r>
              <a:rPr lang="en-US" sz="2000" b="1" kern="0" dirty="0">
                <a:solidFill>
                  <a:srgbClr val="4C4C4C">
                    <a:lumMod val="50000"/>
                  </a:srgbClr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000" b="1" kern="0" dirty="0" err="1">
                <a:solidFill>
                  <a:srgbClr val="4C4C4C">
                    <a:lumMod val="50000"/>
                  </a:srgbClr>
                </a:solidFill>
                <a:latin typeface="Arial"/>
                <a:cs typeface="Arial"/>
                <a:sym typeface="Arial"/>
              </a:rPr>
              <a:t>người</a:t>
            </a:r>
            <a:r>
              <a:rPr lang="en-US" sz="2000" b="1" kern="0" dirty="0">
                <a:solidFill>
                  <a:srgbClr val="4C4C4C">
                    <a:lumMod val="50000"/>
                  </a:srgbClr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000" b="1" kern="0" dirty="0" err="1">
                <a:solidFill>
                  <a:srgbClr val="4C4C4C">
                    <a:lumMod val="50000"/>
                  </a:srgbClr>
                </a:solidFill>
                <a:latin typeface="Arial"/>
                <a:cs typeface="Arial"/>
                <a:sym typeface="Arial"/>
              </a:rPr>
              <a:t>bạn</a:t>
            </a:r>
            <a:r>
              <a:rPr lang="en-US" sz="2000" b="1" kern="0" dirty="0">
                <a:solidFill>
                  <a:srgbClr val="4C4C4C">
                    <a:lumMod val="50000"/>
                  </a:srgbClr>
                </a:solidFill>
                <a:latin typeface="Arial"/>
                <a:cs typeface="Arial"/>
                <a:sym typeface="Arial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59865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All About Me Sheets for Pre-K by Slidesgo">
  <a:themeElements>
    <a:clrScheme name="Simple Light">
      <a:dk1>
        <a:srgbClr val="4C4C4C"/>
      </a:dk1>
      <a:lt1>
        <a:srgbClr val="FFFFFF"/>
      </a:lt1>
      <a:dk2>
        <a:srgbClr val="FFFFFF"/>
      </a:dk2>
      <a:lt2>
        <a:srgbClr val="FFC71F"/>
      </a:lt2>
      <a:accent1>
        <a:srgbClr val="FBE6A5"/>
      </a:accent1>
      <a:accent2>
        <a:srgbClr val="70DB87"/>
      </a:accent2>
      <a:accent3>
        <a:srgbClr val="7BB8EF"/>
      </a:accent3>
      <a:accent4>
        <a:srgbClr val="FDB1CD"/>
      </a:accent4>
      <a:accent5>
        <a:srgbClr val="A75CD4"/>
      </a:accent5>
      <a:accent6>
        <a:srgbClr val="FFFFFF"/>
      </a:accent6>
      <a:hlink>
        <a:srgbClr val="4C4C4C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770</TotalTime>
  <Words>436</Words>
  <Application>Microsoft Office PowerPoint</Application>
  <PresentationFormat>Widescreen</PresentationFormat>
  <Paragraphs>183</Paragraphs>
  <Slides>12</Slides>
  <Notes>1</Notes>
  <HiddenSlides>0</HiddenSlides>
  <MMClips>3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12</vt:i4>
      </vt:variant>
    </vt:vector>
  </HeadingPairs>
  <TitlesOfParts>
    <vt:vector size="30" baseType="lpstr">
      <vt:lpstr>宋体</vt:lpstr>
      <vt:lpstr>Amatic SC</vt:lpstr>
      <vt:lpstr>Arial</vt:lpstr>
      <vt:lpstr>Arial Rounded MT Bold</vt:lpstr>
      <vt:lpstr>Arial-Rounded</vt:lpstr>
      <vt:lpstr>Bebas Neue</vt:lpstr>
      <vt:lpstr>Calibri</vt:lpstr>
      <vt:lpstr>Calibri Light</vt:lpstr>
      <vt:lpstr>HP001 4 hàng</vt:lpstr>
      <vt:lpstr>iCiel Cadena</vt:lpstr>
      <vt:lpstr>Quicksand</vt:lpstr>
      <vt:lpstr>Quicksand Medium</vt:lpstr>
      <vt:lpstr>Times New Roman</vt:lpstr>
      <vt:lpstr>思源黑体 CN Bold</vt:lpstr>
      <vt:lpstr>Office Theme</vt:lpstr>
      <vt:lpstr>1_Office Theme</vt:lpstr>
      <vt:lpstr>2_Office Theme</vt:lpstr>
      <vt:lpstr>All About Me Sheets for Pre-K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ThaoPC</cp:lastModifiedBy>
  <cp:revision>220</cp:revision>
  <dcterms:created xsi:type="dcterms:W3CDTF">2021-05-29T04:05:18Z</dcterms:created>
  <dcterms:modified xsi:type="dcterms:W3CDTF">2021-12-01T14:41:37Z</dcterms:modified>
</cp:coreProperties>
</file>