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307" r:id="rId2"/>
    <p:sldId id="308" r:id="rId3"/>
    <p:sldId id="256" r:id="rId4"/>
    <p:sldId id="313" r:id="rId5"/>
    <p:sldId id="314" r:id="rId6"/>
    <p:sldId id="316" r:id="rId7"/>
    <p:sldId id="315" r:id="rId8"/>
    <p:sldId id="320" r:id="rId9"/>
    <p:sldId id="321" r:id="rId10"/>
    <p:sldId id="322" r:id="rId11"/>
    <p:sldId id="323" r:id="rId12"/>
    <p:sldId id="325" r:id="rId13"/>
    <p:sldId id="324" r:id="rId14"/>
  </p:sldIdLst>
  <p:sldSz cx="12161838" cy="6858000"/>
  <p:notesSz cx="6858000" cy="9144000"/>
  <p:embeddedFontLst>
    <p:embeddedFont>
      <p:font typeface="HP001 5 hàng" panose="020B0603050302020204" pitchFamily="34" charset="-93"/>
      <p:regular r:id="rId16"/>
      <p:bold r:id="rId17"/>
    </p:embeddedFont>
    <p:embeddedFont>
      <p:font typeface="Arial-Rounded" panose="020B0500000000000000" pitchFamily="34" charset="-93"/>
      <p:regular r:id="rId18"/>
    </p:embeddedFont>
    <p:embeddedFont>
      <p:font typeface="HP001 4H" panose="020B0603050302020204" pitchFamily="34" charset="-93"/>
      <p:regular r:id="rId19"/>
      <p:bold r:id="rId20"/>
    </p:embeddedFont>
    <p:embeddedFont>
      <p:font typeface="Arial Rounded MT Bold" panose="020F0704030504030204" pitchFamily="34" charset="0"/>
      <p:regular r:id="rId21"/>
    </p:embeddedFont>
    <p:embeddedFont>
      <p:font typeface="HP001 4 hàng" panose="020B0603050302020204" pitchFamily="34" charset="-93"/>
      <p:regular r:id="rId22"/>
      <p:bold r:id="rId23"/>
    </p:embeddedFont>
    <p:embeddedFont>
      <p:font typeface="Titan One" panose="020B0604020202020204" charset="0"/>
      <p:regular r:id="rId24"/>
    </p:embeddedFont>
    <p:embeddedFont>
      <p:font typeface="Assistant" panose="020B0604020202020204" charset="-79"/>
      <p:regular r:id="rId25"/>
      <p:bold r:id="rId26"/>
    </p:embeddedFont>
    <p:embeddedFont>
      <p:font typeface="Raleway" panose="020B0604020202020204" charset="-93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8" autoAdjust="0"/>
    <p:restoredTop sz="82028" autoAdjust="0"/>
  </p:normalViewPr>
  <p:slideViewPr>
    <p:cSldViewPr>
      <p:cViewPr varScale="1">
        <p:scale>
          <a:sx n="61" d="100"/>
          <a:sy n="61" d="100"/>
        </p:scale>
        <p:origin x="1170" y="6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Viết</a:t>
            </a:r>
            <a:r>
              <a:rPr lang="en-US" baseline="0" smtClean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88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Đến đây</a:t>
            </a:r>
            <a:r>
              <a:rPr lang="en-US" baseline="0" smtClean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A gồm mấy nét?</a:t>
            </a:r>
          </a:p>
          <a:p>
            <a:r>
              <a:rPr lang="en-US" baseline="0" smtClean="0"/>
              <a:t>Chữ hoa A có 3 nét (tham khảo SGV)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H gồm mấy nét? 3 nét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Chú</a:t>
            </a:r>
            <a:r>
              <a:rPr lang="en-US" baseline="0" smtClean="0"/>
              <a:t> ý HD HS:</a:t>
            </a:r>
          </a:p>
          <a:p>
            <a:pPr marL="0" indent="0">
              <a:buFontTx/>
              <a:buNone/>
            </a:pPr>
            <a:r>
              <a:rPr lang="en-US" baseline="0" smtClean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43062"/>
              </p:ext>
            </p:extLst>
          </p:nvPr>
        </p:nvGraphicFramePr>
        <p:xfrm>
          <a:off x="2775291" y="938682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4306" y="1921240"/>
            <a:ext cx="411391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700" smtClean="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MŎ</a:t>
            </a:r>
            <a:r>
              <a:rPr lang="vi-VN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07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52" y="539087"/>
            <a:ext cx="5103967" cy="491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539087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8119" y="6150114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2</a:t>
            </a:r>
            <a:r>
              <a:rPr lang="vi-VN" sz="4000" smtClean="0">
                <a:latin typeface="Arial" pitchFamily="34" charset="0"/>
                <a:cs typeface="Arial" pitchFamily="34" charset="0"/>
              </a:rPr>
              <a:t>9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09119" y="0"/>
            <a:ext cx="5772944" cy="6700837"/>
            <a:chOff x="0" y="0"/>
            <a:chExt cx="9812" cy="139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812" cy="13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" y="12957"/>
              <a:ext cx="212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52319" y="12954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M</a:t>
            </a:r>
            <a:endParaRPr lang="vi-VN" altLang="vi-VN" sz="2800" b="1" dirty="0" smtClean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81019" y="130558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M</a:t>
            </a:r>
            <a:endParaRPr lang="vi-VN" altLang="vi-VN" sz="2800" b="1" dirty="0" smtClean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76709" y="130558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M</a:t>
            </a:r>
            <a:endParaRPr lang="vi-VN" altLang="vi-VN" sz="2800" b="1" dirty="0" smtClean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35719" y="183898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M</a:t>
            </a:r>
            <a:endParaRPr lang="vi-VN" altLang="vi-VN" sz="2800" b="1" dirty="0" smtClean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0174" y="1850186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M</a:t>
            </a:r>
            <a:endParaRPr lang="vi-VN" altLang="vi-VN" sz="2800" b="1" dirty="0" smtClean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9549" y="183898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M</a:t>
            </a:r>
            <a:endParaRPr lang="vi-VN" altLang="vi-VN" sz="2800" b="1" dirty="0" smtClean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68966" y="184346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M</a:t>
            </a:r>
            <a:endParaRPr lang="vi-VN" altLang="vi-VN" sz="2800" b="1" dirty="0" smtClean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80951" y="1836549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M</a:t>
            </a:r>
            <a:endParaRPr lang="vi-VN" altLang="vi-VN" sz="2800" b="1" dirty="0" smtClean="0">
              <a:solidFill>
                <a:srgbClr val="FF000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7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16402"/>
          <a:stretch/>
        </p:blipFill>
        <p:spPr>
          <a:xfrm>
            <a:off x="2116757" y="685800"/>
            <a:ext cx="7928324" cy="516708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38995"/>
              </p:ext>
            </p:extLst>
          </p:nvPr>
        </p:nvGraphicFramePr>
        <p:xfrm>
          <a:off x="3766778" y="155206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033" y="3088066"/>
            <a:ext cx="350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700" smtClean="0">
                <a:solidFill>
                  <a:schemeClr val="bg1"/>
                </a:solidFill>
                <a:latin typeface="HP001 5 hàng" pitchFamily="34" charset="0"/>
                <a:ea typeface="HP001 4H" pitchFamily="34" charset="-127"/>
              </a:rPr>
              <a:t>L</a:t>
            </a:r>
            <a:endParaRPr lang="en-US" sz="107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4022918"/>
            <a:ext cx="1356519" cy="182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84450" y="1441479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21</a:t>
            </a:r>
            <a:endParaRPr lang="en-US" sz="2800">
              <a:solidFill>
                <a:srgbClr val="00206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176345" y="2762514"/>
            <a:ext cx="5412316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RỒNG RẮN LÊN MÂY</a:t>
            </a:r>
            <a:endParaRPr lang="en-US" sz="28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vi-VN" sz="480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4800" smtClean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</a:t>
            </a:r>
            <a:r>
              <a:rPr lang="vi-VN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102</a:t>
            </a:r>
            <a:endParaRPr lang="en-US" sz="40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1919" y="76200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vi-VN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04288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536498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296249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4216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87117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72154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5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8521" y="223669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4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8521" y="277752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3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8521" y="335153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620" y="3884903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  <a:endParaRPr lang="en-US" sz="1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3389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1430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6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48565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170702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500" smtClean="0">
                <a:latin typeface="HP001 5 hàng" pitchFamily="34" charset="0"/>
                <a:ea typeface="HP001 4H" pitchFamily="34" charset="-127"/>
              </a:rPr>
              <a:t>M</a:t>
            </a:r>
            <a:endParaRPr lang="en-US" sz="215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0917" y="352144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0917" y="296249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0917" y="241096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0917" y="185198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0917" y="12964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5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35" name="Double Brace 34"/>
          <p:cNvSpPr/>
          <p:nvPr/>
        </p:nvSpPr>
        <p:spPr>
          <a:xfrm>
            <a:off x="7725787" y="1324135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719524" y="3235171"/>
            <a:ext cx="2011680" cy="3311106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13519" y="3856846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72942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5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78586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6</a:t>
            </a:r>
            <a:endParaRPr lang="en-US" sz="36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  <p:bldP spid="221" grpId="0" animBg="1"/>
      <p:bldP spid="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000" smtClean="0">
                <a:latin typeface="HP001 5 hàng" pitchFamily="34" charset="0"/>
                <a:ea typeface="HP001 4H" pitchFamily="34" charset="-127"/>
              </a:rPr>
              <a:t>M</a:t>
            </a:r>
            <a:endParaRPr lang="en-US" sz="110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0519" y="350745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vi-VN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1571" y="516661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66610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6190916" y="5162912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  <p:bldP spid="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73446" y="228600"/>
            <a:ext cx="9698673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</a:t>
            </a:r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và viết chữ </a:t>
            </a:r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</a:t>
            </a:r>
            <a:r>
              <a:rPr lang="vi-VN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oogle Shape;2447;p46"/>
          <p:cNvGrpSpPr/>
          <p:nvPr/>
        </p:nvGrpSpPr>
        <p:grpSpPr>
          <a:xfrm>
            <a:off x="1064736" y="4723542"/>
            <a:ext cx="4043053" cy="2183073"/>
            <a:chOff x="320946" y="3118605"/>
            <a:chExt cx="3039810" cy="1637305"/>
          </a:xfrm>
        </p:grpSpPr>
        <p:grpSp>
          <p:nvGrpSpPr>
            <p:cNvPr id="14" name="Google Shape;2448;p46"/>
            <p:cNvGrpSpPr/>
            <p:nvPr/>
          </p:nvGrpSpPr>
          <p:grpSpPr>
            <a:xfrm>
              <a:off x="841617" y="3260727"/>
              <a:ext cx="1262464" cy="1495184"/>
              <a:chOff x="4082850" y="3154975"/>
              <a:chExt cx="350850" cy="415525"/>
            </a:xfrm>
          </p:grpSpPr>
          <p:sp>
            <p:nvSpPr>
              <p:cNvPr id="54" name="Google Shape;2449;p46"/>
              <p:cNvSpPr/>
              <p:nvPr/>
            </p:nvSpPr>
            <p:spPr>
              <a:xfrm>
                <a:off x="4100700" y="3544950"/>
                <a:ext cx="2382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022" extrusionOk="0">
                    <a:moveTo>
                      <a:pt x="4764" y="0"/>
                    </a:moveTo>
                    <a:cubicBezTo>
                      <a:pt x="2133" y="0"/>
                      <a:pt x="1" y="215"/>
                      <a:pt x="1" y="473"/>
                    </a:cubicBezTo>
                    <a:cubicBezTo>
                      <a:pt x="1" y="679"/>
                      <a:pt x="142" y="1021"/>
                      <a:pt x="2493" y="1021"/>
                    </a:cubicBezTo>
                    <a:cubicBezTo>
                      <a:pt x="3094" y="1021"/>
                      <a:pt x="3840" y="999"/>
                      <a:pt x="4764" y="946"/>
                    </a:cubicBezTo>
                    <a:cubicBezTo>
                      <a:pt x="7396" y="803"/>
                      <a:pt x="9528" y="732"/>
                      <a:pt x="9528" y="473"/>
                    </a:cubicBezTo>
                    <a:cubicBezTo>
                      <a:pt x="9528" y="215"/>
                      <a:pt x="7396" y="0"/>
                      <a:pt x="4764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450;p46"/>
              <p:cNvSpPr/>
              <p:nvPr/>
            </p:nvSpPr>
            <p:spPr>
              <a:xfrm>
                <a:off x="4137500" y="3508375"/>
                <a:ext cx="421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1053" y="1918"/>
                      <a:pt x="1660" y="1910"/>
                      <a:pt x="1669" y="1829"/>
                    </a:cubicBezTo>
                    <a:cubicBezTo>
                      <a:pt x="1687" y="1722"/>
                      <a:pt x="1151" y="1544"/>
                      <a:pt x="1151" y="1544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451;p46"/>
              <p:cNvSpPr/>
              <p:nvPr/>
            </p:nvSpPr>
            <p:spPr>
              <a:xfrm>
                <a:off x="4137500" y="3508375"/>
                <a:ext cx="323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715" y="1693"/>
                      <a:pt x="613" y="703"/>
                      <a:pt x="1171" y="703"/>
                    </a:cubicBezTo>
                    <a:cubicBezTo>
                      <a:pt x="1188" y="703"/>
                      <a:pt x="1205" y="703"/>
                      <a:pt x="1223" y="705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452;p46"/>
              <p:cNvSpPr/>
              <p:nvPr/>
            </p:nvSpPr>
            <p:spPr>
              <a:xfrm>
                <a:off x="4259275" y="3443700"/>
                <a:ext cx="51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1499" y="4300"/>
                      <a:pt x="2070" y="4211"/>
                      <a:pt x="2070" y="4140"/>
                    </a:cubicBezTo>
                    <a:cubicBezTo>
                      <a:pt x="2070" y="4059"/>
                      <a:pt x="1836" y="4043"/>
                      <a:pt x="1648" y="4043"/>
                    </a:cubicBezTo>
                    <a:cubicBezTo>
                      <a:pt x="1523" y="4043"/>
                      <a:pt x="1419" y="4050"/>
                      <a:pt x="1419" y="4050"/>
                    </a:cubicBezTo>
                    <a:cubicBezTo>
                      <a:pt x="1419" y="4050"/>
                      <a:pt x="1258" y="2454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453;p46"/>
              <p:cNvSpPr/>
              <p:nvPr/>
            </p:nvSpPr>
            <p:spPr>
              <a:xfrm>
                <a:off x="4259275" y="3443700"/>
                <a:ext cx="283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955" y="3970"/>
                      <a:pt x="866" y="3310"/>
                      <a:pt x="830" y="2596"/>
                    </a:cubicBezTo>
                    <a:cubicBezTo>
                      <a:pt x="794" y="1981"/>
                      <a:pt x="964" y="1553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454;p46"/>
              <p:cNvSpPr/>
              <p:nvPr/>
            </p:nvSpPr>
            <p:spPr>
              <a:xfrm>
                <a:off x="4164275" y="3154975"/>
                <a:ext cx="80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02" extrusionOk="0">
                    <a:moveTo>
                      <a:pt x="844" y="1"/>
                    </a:moveTo>
                    <a:cubicBezTo>
                      <a:pt x="373" y="1"/>
                      <a:pt x="124" y="207"/>
                      <a:pt x="71" y="469"/>
                    </a:cubicBezTo>
                    <a:cubicBezTo>
                      <a:pt x="0" y="862"/>
                      <a:pt x="402" y="1379"/>
                      <a:pt x="1204" y="1469"/>
                    </a:cubicBezTo>
                    <a:cubicBezTo>
                      <a:pt x="2632" y="1629"/>
                      <a:pt x="2676" y="2602"/>
                      <a:pt x="2676" y="2602"/>
                    </a:cubicBezTo>
                    <a:lnTo>
                      <a:pt x="3212" y="2432"/>
                    </a:lnTo>
                    <a:cubicBezTo>
                      <a:pt x="3212" y="2432"/>
                      <a:pt x="3149" y="2191"/>
                      <a:pt x="3006" y="1870"/>
                    </a:cubicBezTo>
                    <a:cubicBezTo>
                      <a:pt x="2730" y="1201"/>
                      <a:pt x="2141" y="175"/>
                      <a:pt x="1133" y="23"/>
                    </a:cubicBezTo>
                    <a:cubicBezTo>
                      <a:pt x="1029" y="8"/>
                      <a:pt x="932" y="1"/>
                      <a:pt x="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455;p46"/>
              <p:cNvSpPr/>
              <p:nvPr/>
            </p:nvSpPr>
            <p:spPr>
              <a:xfrm>
                <a:off x="4302100" y="3170275"/>
                <a:ext cx="921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213" extrusionOk="0">
                    <a:moveTo>
                      <a:pt x="2097" y="0"/>
                    </a:moveTo>
                    <a:cubicBezTo>
                      <a:pt x="1008" y="0"/>
                      <a:pt x="429" y="866"/>
                      <a:pt x="170" y="1419"/>
                    </a:cubicBezTo>
                    <a:cubicBezTo>
                      <a:pt x="54" y="1677"/>
                      <a:pt x="0" y="1874"/>
                      <a:pt x="0" y="1874"/>
                    </a:cubicBezTo>
                    <a:lnTo>
                      <a:pt x="429" y="2213"/>
                    </a:lnTo>
                    <a:cubicBezTo>
                      <a:pt x="831" y="1527"/>
                      <a:pt x="1238" y="1395"/>
                      <a:pt x="1743" y="1395"/>
                    </a:cubicBezTo>
                    <a:cubicBezTo>
                      <a:pt x="2055" y="1395"/>
                      <a:pt x="2405" y="1446"/>
                      <a:pt x="2815" y="1446"/>
                    </a:cubicBezTo>
                    <a:cubicBezTo>
                      <a:pt x="2828" y="1446"/>
                      <a:pt x="2842" y="1446"/>
                      <a:pt x="2855" y="1445"/>
                    </a:cubicBezTo>
                    <a:cubicBezTo>
                      <a:pt x="3515" y="1436"/>
                      <a:pt x="3685" y="901"/>
                      <a:pt x="3355" y="482"/>
                    </a:cubicBezTo>
                    <a:cubicBezTo>
                      <a:pt x="3141" y="214"/>
                      <a:pt x="2721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456;p46"/>
              <p:cNvSpPr/>
              <p:nvPr/>
            </p:nvSpPr>
            <p:spPr>
              <a:xfrm>
                <a:off x="4164275" y="3165350"/>
                <a:ext cx="803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187" extrusionOk="0">
                    <a:moveTo>
                      <a:pt x="510" y="1"/>
                    </a:moveTo>
                    <a:cubicBezTo>
                      <a:pt x="369" y="1"/>
                      <a:pt x="223" y="18"/>
                      <a:pt x="71" y="54"/>
                    </a:cubicBezTo>
                    <a:cubicBezTo>
                      <a:pt x="0" y="447"/>
                      <a:pt x="402" y="964"/>
                      <a:pt x="1204" y="1054"/>
                    </a:cubicBezTo>
                    <a:cubicBezTo>
                      <a:pt x="2632" y="1214"/>
                      <a:pt x="2676" y="2187"/>
                      <a:pt x="2676" y="2187"/>
                    </a:cubicBezTo>
                    <a:lnTo>
                      <a:pt x="3212" y="2017"/>
                    </a:lnTo>
                    <a:cubicBezTo>
                      <a:pt x="3212" y="2017"/>
                      <a:pt x="3149" y="1776"/>
                      <a:pt x="3006" y="1455"/>
                    </a:cubicBezTo>
                    <a:cubicBezTo>
                      <a:pt x="2906" y="1522"/>
                      <a:pt x="2814" y="1581"/>
                      <a:pt x="2773" y="1581"/>
                    </a:cubicBezTo>
                    <a:cubicBezTo>
                      <a:pt x="2770" y="1581"/>
                      <a:pt x="2768" y="1581"/>
                      <a:pt x="2766" y="1580"/>
                    </a:cubicBezTo>
                    <a:cubicBezTo>
                      <a:pt x="2677" y="1556"/>
                      <a:pt x="1863" y="1"/>
                      <a:pt x="510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457;p46"/>
              <p:cNvSpPr/>
              <p:nvPr/>
            </p:nvSpPr>
            <p:spPr>
              <a:xfrm>
                <a:off x="4302100" y="3180550"/>
                <a:ext cx="921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02" extrusionOk="0">
                    <a:moveTo>
                      <a:pt x="2642" y="0"/>
                    </a:moveTo>
                    <a:cubicBezTo>
                      <a:pt x="2244" y="0"/>
                      <a:pt x="1812" y="75"/>
                      <a:pt x="1446" y="312"/>
                    </a:cubicBezTo>
                    <a:cubicBezTo>
                      <a:pt x="730" y="775"/>
                      <a:pt x="632" y="1078"/>
                      <a:pt x="402" y="1078"/>
                    </a:cubicBezTo>
                    <a:cubicBezTo>
                      <a:pt x="339" y="1078"/>
                      <a:pt x="267" y="1055"/>
                      <a:pt x="170" y="1008"/>
                    </a:cubicBezTo>
                    <a:cubicBezTo>
                      <a:pt x="54" y="1266"/>
                      <a:pt x="0" y="1463"/>
                      <a:pt x="0" y="1463"/>
                    </a:cubicBezTo>
                    <a:lnTo>
                      <a:pt x="429" y="1802"/>
                    </a:lnTo>
                    <a:cubicBezTo>
                      <a:pt x="831" y="1116"/>
                      <a:pt x="1238" y="984"/>
                      <a:pt x="1743" y="984"/>
                    </a:cubicBezTo>
                    <a:cubicBezTo>
                      <a:pt x="2055" y="984"/>
                      <a:pt x="2405" y="1035"/>
                      <a:pt x="2815" y="1035"/>
                    </a:cubicBezTo>
                    <a:cubicBezTo>
                      <a:pt x="2828" y="1035"/>
                      <a:pt x="2842" y="1035"/>
                      <a:pt x="2855" y="1034"/>
                    </a:cubicBezTo>
                    <a:cubicBezTo>
                      <a:pt x="3515" y="1025"/>
                      <a:pt x="3685" y="490"/>
                      <a:pt x="3355" y="71"/>
                    </a:cubicBezTo>
                    <a:cubicBezTo>
                      <a:pt x="3150" y="32"/>
                      <a:pt x="2903" y="0"/>
                      <a:pt x="2642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458;p46"/>
              <p:cNvSpPr/>
              <p:nvPr/>
            </p:nvSpPr>
            <p:spPr>
              <a:xfrm>
                <a:off x="4082850" y="3203350"/>
                <a:ext cx="3243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2973" h="14515" extrusionOk="0">
                    <a:moveTo>
                      <a:pt x="7389" y="1"/>
                    </a:moveTo>
                    <a:cubicBezTo>
                      <a:pt x="5959" y="1"/>
                      <a:pt x="5075" y="918"/>
                      <a:pt x="4756" y="2460"/>
                    </a:cubicBezTo>
                    <a:cubicBezTo>
                      <a:pt x="4720" y="2656"/>
                      <a:pt x="4684" y="2852"/>
                      <a:pt x="4649" y="3048"/>
                    </a:cubicBezTo>
                    <a:cubicBezTo>
                      <a:pt x="4417" y="4619"/>
                      <a:pt x="4488" y="6091"/>
                      <a:pt x="4488" y="6091"/>
                    </a:cubicBezTo>
                    <a:lnTo>
                      <a:pt x="4488" y="6135"/>
                    </a:lnTo>
                    <a:lnTo>
                      <a:pt x="4488" y="6492"/>
                    </a:lnTo>
                    <a:lnTo>
                      <a:pt x="4488" y="6670"/>
                    </a:lnTo>
                    <a:cubicBezTo>
                      <a:pt x="4488" y="6670"/>
                      <a:pt x="4372" y="6688"/>
                      <a:pt x="4194" y="6733"/>
                    </a:cubicBezTo>
                    <a:cubicBezTo>
                      <a:pt x="3783" y="6831"/>
                      <a:pt x="2981" y="7036"/>
                      <a:pt x="2258" y="7348"/>
                    </a:cubicBezTo>
                    <a:cubicBezTo>
                      <a:pt x="2249" y="7348"/>
                      <a:pt x="2240" y="7357"/>
                      <a:pt x="2231" y="7357"/>
                    </a:cubicBezTo>
                    <a:cubicBezTo>
                      <a:pt x="1877" y="7503"/>
                      <a:pt x="1602" y="7559"/>
                      <a:pt x="1384" y="7559"/>
                    </a:cubicBezTo>
                    <a:cubicBezTo>
                      <a:pt x="978" y="7559"/>
                      <a:pt x="774" y="7366"/>
                      <a:pt x="634" y="7215"/>
                    </a:cubicBezTo>
                    <a:cubicBezTo>
                      <a:pt x="467" y="7041"/>
                      <a:pt x="360" y="6817"/>
                      <a:pt x="257" y="6817"/>
                    </a:cubicBezTo>
                    <a:cubicBezTo>
                      <a:pt x="222" y="6817"/>
                      <a:pt x="188" y="6842"/>
                      <a:pt x="153" y="6902"/>
                    </a:cubicBezTo>
                    <a:cubicBezTo>
                      <a:pt x="1" y="7143"/>
                      <a:pt x="358" y="7910"/>
                      <a:pt x="670" y="8116"/>
                    </a:cubicBezTo>
                    <a:cubicBezTo>
                      <a:pt x="839" y="8232"/>
                      <a:pt x="857" y="9168"/>
                      <a:pt x="848" y="10230"/>
                    </a:cubicBezTo>
                    <a:cubicBezTo>
                      <a:pt x="839" y="10881"/>
                      <a:pt x="822" y="11586"/>
                      <a:pt x="813" y="12166"/>
                    </a:cubicBezTo>
                    <a:cubicBezTo>
                      <a:pt x="813" y="12353"/>
                      <a:pt x="813" y="12532"/>
                      <a:pt x="822" y="12692"/>
                    </a:cubicBezTo>
                    <a:cubicBezTo>
                      <a:pt x="857" y="14137"/>
                      <a:pt x="1143" y="14485"/>
                      <a:pt x="1812" y="14503"/>
                    </a:cubicBezTo>
                    <a:cubicBezTo>
                      <a:pt x="1971" y="14509"/>
                      <a:pt x="2140" y="14514"/>
                      <a:pt x="2304" y="14514"/>
                    </a:cubicBezTo>
                    <a:cubicBezTo>
                      <a:pt x="2831" y="14514"/>
                      <a:pt x="3304" y="14464"/>
                      <a:pt x="3195" y="14253"/>
                    </a:cubicBezTo>
                    <a:cubicBezTo>
                      <a:pt x="3043" y="13986"/>
                      <a:pt x="2561" y="14093"/>
                      <a:pt x="2570" y="13986"/>
                    </a:cubicBezTo>
                    <a:cubicBezTo>
                      <a:pt x="2570" y="13888"/>
                      <a:pt x="2713" y="12514"/>
                      <a:pt x="2713" y="12514"/>
                    </a:cubicBezTo>
                    <a:cubicBezTo>
                      <a:pt x="2713" y="12514"/>
                      <a:pt x="3191" y="12712"/>
                      <a:pt x="4111" y="12712"/>
                    </a:cubicBezTo>
                    <a:cubicBezTo>
                      <a:pt x="4688" y="12712"/>
                      <a:pt x="5438" y="12634"/>
                      <a:pt x="6353" y="12380"/>
                    </a:cubicBezTo>
                    <a:cubicBezTo>
                      <a:pt x="6353" y="12380"/>
                      <a:pt x="6353" y="14351"/>
                      <a:pt x="6602" y="14414"/>
                    </a:cubicBezTo>
                    <a:cubicBezTo>
                      <a:pt x="6646" y="14425"/>
                      <a:pt x="6728" y="14430"/>
                      <a:pt x="6833" y="14430"/>
                    </a:cubicBezTo>
                    <a:cubicBezTo>
                      <a:pt x="7307" y="14430"/>
                      <a:pt x="8240" y="14324"/>
                      <a:pt x="8101" y="14200"/>
                    </a:cubicBezTo>
                    <a:cubicBezTo>
                      <a:pt x="7932" y="14057"/>
                      <a:pt x="7566" y="14057"/>
                      <a:pt x="7530" y="13888"/>
                    </a:cubicBezTo>
                    <a:cubicBezTo>
                      <a:pt x="7504" y="13709"/>
                      <a:pt x="7504" y="11381"/>
                      <a:pt x="7593" y="11140"/>
                    </a:cubicBezTo>
                    <a:cubicBezTo>
                      <a:pt x="7655" y="10988"/>
                      <a:pt x="8235" y="10007"/>
                      <a:pt x="8645" y="8972"/>
                    </a:cubicBezTo>
                    <a:cubicBezTo>
                      <a:pt x="8761" y="8687"/>
                      <a:pt x="8868" y="8392"/>
                      <a:pt x="8940" y="8116"/>
                    </a:cubicBezTo>
                    <a:cubicBezTo>
                      <a:pt x="9020" y="7848"/>
                      <a:pt x="9065" y="7598"/>
                      <a:pt x="9083" y="7357"/>
                    </a:cubicBezTo>
                    <a:cubicBezTo>
                      <a:pt x="9190" y="5975"/>
                      <a:pt x="12972" y="3994"/>
                      <a:pt x="12785" y="3834"/>
                    </a:cubicBezTo>
                    <a:cubicBezTo>
                      <a:pt x="12597" y="3673"/>
                      <a:pt x="10688" y="2986"/>
                      <a:pt x="10483" y="2799"/>
                    </a:cubicBezTo>
                    <a:cubicBezTo>
                      <a:pt x="10296" y="2629"/>
                      <a:pt x="10108" y="2469"/>
                      <a:pt x="10171" y="2067"/>
                    </a:cubicBezTo>
                    <a:cubicBezTo>
                      <a:pt x="10233" y="1728"/>
                      <a:pt x="9975" y="756"/>
                      <a:pt x="8806" y="274"/>
                    </a:cubicBezTo>
                    <a:cubicBezTo>
                      <a:pt x="8583" y="185"/>
                      <a:pt x="8333" y="105"/>
                      <a:pt x="8048" y="60"/>
                    </a:cubicBezTo>
                    <a:cubicBezTo>
                      <a:pt x="7817" y="20"/>
                      <a:pt x="7597" y="1"/>
                      <a:pt x="7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459;p46"/>
              <p:cNvSpPr/>
              <p:nvPr/>
            </p:nvSpPr>
            <p:spPr>
              <a:xfrm>
                <a:off x="4222025" y="3439450"/>
                <a:ext cx="26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90" extrusionOk="0">
                    <a:moveTo>
                      <a:pt x="529" y="1"/>
                    </a:moveTo>
                    <a:cubicBezTo>
                      <a:pt x="251" y="1"/>
                      <a:pt x="27" y="230"/>
                      <a:pt x="10" y="527"/>
                    </a:cubicBezTo>
                    <a:cubicBezTo>
                      <a:pt x="1" y="822"/>
                      <a:pt x="224" y="1080"/>
                      <a:pt x="509" y="1089"/>
                    </a:cubicBezTo>
                    <a:cubicBezTo>
                      <a:pt x="514" y="1089"/>
                      <a:pt x="519" y="1089"/>
                      <a:pt x="525" y="1089"/>
                    </a:cubicBezTo>
                    <a:cubicBezTo>
                      <a:pt x="795" y="1089"/>
                      <a:pt x="1027" y="861"/>
                      <a:pt x="1035" y="563"/>
                    </a:cubicBezTo>
                    <a:cubicBezTo>
                      <a:pt x="1044" y="260"/>
                      <a:pt x="830" y="10"/>
                      <a:pt x="545" y="1"/>
                    </a:cubicBezTo>
                    <a:cubicBezTo>
                      <a:pt x="540" y="1"/>
                      <a:pt x="534" y="1"/>
                      <a:pt x="5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460;p46"/>
              <p:cNvSpPr/>
              <p:nvPr/>
            </p:nvSpPr>
            <p:spPr>
              <a:xfrm>
                <a:off x="4133700" y="3365069"/>
                <a:ext cx="885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268" extrusionOk="0">
                    <a:moveTo>
                      <a:pt x="2454" y="1"/>
                    </a:moveTo>
                    <a:lnTo>
                      <a:pt x="2454" y="179"/>
                    </a:lnTo>
                    <a:cubicBezTo>
                      <a:pt x="2454" y="179"/>
                      <a:pt x="2338" y="197"/>
                      <a:pt x="2160" y="242"/>
                    </a:cubicBezTo>
                    <a:cubicBezTo>
                      <a:pt x="1749" y="340"/>
                      <a:pt x="947" y="545"/>
                      <a:pt x="224" y="857"/>
                    </a:cubicBezTo>
                    <a:cubicBezTo>
                      <a:pt x="215" y="857"/>
                      <a:pt x="206" y="866"/>
                      <a:pt x="197" y="866"/>
                    </a:cubicBezTo>
                    <a:cubicBezTo>
                      <a:pt x="99" y="1063"/>
                      <a:pt x="46" y="1277"/>
                      <a:pt x="37" y="1509"/>
                    </a:cubicBezTo>
                    <a:cubicBezTo>
                      <a:pt x="1" y="2445"/>
                      <a:pt x="759" y="3230"/>
                      <a:pt x="1732" y="3266"/>
                    </a:cubicBezTo>
                    <a:cubicBezTo>
                      <a:pt x="1754" y="3267"/>
                      <a:pt x="1777" y="3267"/>
                      <a:pt x="1799" y="3267"/>
                    </a:cubicBezTo>
                    <a:cubicBezTo>
                      <a:pt x="2733" y="3267"/>
                      <a:pt x="3508" y="2548"/>
                      <a:pt x="3543" y="1634"/>
                    </a:cubicBezTo>
                    <a:cubicBezTo>
                      <a:pt x="3543" y="1544"/>
                      <a:pt x="3543" y="1455"/>
                      <a:pt x="3534" y="1366"/>
                    </a:cubicBezTo>
                    <a:cubicBezTo>
                      <a:pt x="3453" y="750"/>
                      <a:pt x="3034" y="233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461;p46"/>
              <p:cNvSpPr/>
              <p:nvPr/>
            </p:nvSpPr>
            <p:spPr>
              <a:xfrm>
                <a:off x="4102594" y="3457475"/>
                <a:ext cx="332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073" extrusionOk="0">
                    <a:moveTo>
                      <a:pt x="345" y="1"/>
                    </a:moveTo>
                    <a:cubicBezTo>
                      <a:pt x="236" y="1"/>
                      <a:pt x="130" y="26"/>
                      <a:pt x="36" y="65"/>
                    </a:cubicBezTo>
                    <a:cubicBezTo>
                      <a:pt x="27" y="716"/>
                      <a:pt x="10" y="1421"/>
                      <a:pt x="1" y="2001"/>
                    </a:cubicBezTo>
                    <a:cubicBezTo>
                      <a:pt x="99" y="2045"/>
                      <a:pt x="206" y="2072"/>
                      <a:pt x="322" y="2072"/>
                    </a:cubicBezTo>
                    <a:cubicBezTo>
                      <a:pt x="332" y="2072"/>
                      <a:pt x="342" y="2073"/>
                      <a:pt x="352" y="2073"/>
                    </a:cubicBezTo>
                    <a:cubicBezTo>
                      <a:pt x="865" y="2073"/>
                      <a:pt x="1295" y="1633"/>
                      <a:pt x="1312" y="1073"/>
                    </a:cubicBezTo>
                    <a:cubicBezTo>
                      <a:pt x="1330" y="493"/>
                      <a:pt x="920" y="20"/>
                      <a:pt x="393" y="2"/>
                    </a:cubicBezTo>
                    <a:cubicBezTo>
                      <a:pt x="377" y="1"/>
                      <a:pt x="361" y="1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462;p46"/>
              <p:cNvSpPr/>
              <p:nvPr/>
            </p:nvSpPr>
            <p:spPr>
              <a:xfrm>
                <a:off x="4198494" y="3202794"/>
                <a:ext cx="1128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870" extrusionOk="0">
                    <a:moveTo>
                      <a:pt x="2741" y="1"/>
                    </a:moveTo>
                    <a:cubicBezTo>
                      <a:pt x="1311" y="1"/>
                      <a:pt x="427" y="918"/>
                      <a:pt x="108" y="2460"/>
                    </a:cubicBezTo>
                    <a:cubicBezTo>
                      <a:pt x="72" y="2656"/>
                      <a:pt x="36" y="2852"/>
                      <a:pt x="1" y="3048"/>
                    </a:cubicBezTo>
                    <a:cubicBezTo>
                      <a:pt x="495" y="3431"/>
                      <a:pt x="1237" y="3870"/>
                      <a:pt x="2043" y="3870"/>
                    </a:cubicBezTo>
                    <a:cubicBezTo>
                      <a:pt x="2401" y="3870"/>
                      <a:pt x="2773" y="3783"/>
                      <a:pt x="3141" y="3566"/>
                    </a:cubicBezTo>
                    <a:cubicBezTo>
                      <a:pt x="4515" y="2763"/>
                      <a:pt x="4336" y="1068"/>
                      <a:pt x="4158" y="274"/>
                    </a:cubicBezTo>
                    <a:cubicBezTo>
                      <a:pt x="3935" y="185"/>
                      <a:pt x="3685" y="105"/>
                      <a:pt x="3400" y="60"/>
                    </a:cubicBezTo>
                    <a:cubicBezTo>
                      <a:pt x="3169" y="20"/>
                      <a:pt x="2949" y="1"/>
                      <a:pt x="2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463;p46"/>
              <p:cNvSpPr/>
              <p:nvPr/>
            </p:nvSpPr>
            <p:spPr>
              <a:xfrm>
                <a:off x="4187675" y="3356725"/>
                <a:ext cx="1186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838" extrusionOk="0">
                    <a:moveTo>
                      <a:pt x="295" y="0"/>
                    </a:moveTo>
                    <a:lnTo>
                      <a:pt x="295" y="357"/>
                    </a:lnTo>
                    <a:lnTo>
                      <a:pt x="295" y="535"/>
                    </a:lnTo>
                    <a:cubicBezTo>
                      <a:pt x="295" y="535"/>
                      <a:pt x="179" y="553"/>
                      <a:pt x="1" y="598"/>
                    </a:cubicBezTo>
                    <a:cubicBezTo>
                      <a:pt x="152" y="821"/>
                      <a:pt x="509" y="1240"/>
                      <a:pt x="1375" y="1722"/>
                    </a:cubicBezTo>
                    <a:cubicBezTo>
                      <a:pt x="1678" y="1891"/>
                      <a:pt x="2044" y="2079"/>
                      <a:pt x="2490" y="2266"/>
                    </a:cubicBezTo>
                    <a:cubicBezTo>
                      <a:pt x="3311" y="2614"/>
                      <a:pt x="3962" y="2775"/>
                      <a:pt x="4452" y="2837"/>
                    </a:cubicBezTo>
                    <a:cubicBezTo>
                      <a:pt x="4568" y="2552"/>
                      <a:pt x="4675" y="2257"/>
                      <a:pt x="4747" y="1981"/>
                    </a:cubicBezTo>
                    <a:cubicBezTo>
                      <a:pt x="3739" y="1543"/>
                      <a:pt x="1152" y="437"/>
                      <a:pt x="2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464;p46"/>
              <p:cNvSpPr/>
              <p:nvPr/>
            </p:nvSpPr>
            <p:spPr>
              <a:xfrm>
                <a:off x="4280450" y="3252350"/>
                <a:ext cx="103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79" extrusionOk="0">
                    <a:moveTo>
                      <a:pt x="215" y="0"/>
                    </a:moveTo>
                    <a:cubicBezTo>
                      <a:pt x="108" y="0"/>
                      <a:pt x="10" y="143"/>
                      <a:pt x="10" y="330"/>
                    </a:cubicBezTo>
                    <a:cubicBezTo>
                      <a:pt x="1" y="518"/>
                      <a:pt x="81" y="669"/>
                      <a:pt x="197" y="678"/>
                    </a:cubicBezTo>
                    <a:cubicBezTo>
                      <a:pt x="304" y="678"/>
                      <a:pt x="393" y="535"/>
                      <a:pt x="402" y="348"/>
                    </a:cubicBezTo>
                    <a:cubicBezTo>
                      <a:pt x="411" y="161"/>
                      <a:pt x="331" y="9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465;p46"/>
              <p:cNvSpPr/>
              <p:nvPr/>
            </p:nvSpPr>
            <p:spPr>
              <a:xfrm>
                <a:off x="4322625" y="3253900"/>
                <a:ext cx="102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1" extrusionOk="0">
                    <a:moveTo>
                      <a:pt x="214" y="1"/>
                    </a:moveTo>
                    <a:cubicBezTo>
                      <a:pt x="107" y="1"/>
                      <a:pt x="9" y="143"/>
                      <a:pt x="9" y="331"/>
                    </a:cubicBezTo>
                    <a:cubicBezTo>
                      <a:pt x="0" y="518"/>
                      <a:pt x="80" y="670"/>
                      <a:pt x="196" y="670"/>
                    </a:cubicBezTo>
                    <a:cubicBezTo>
                      <a:pt x="199" y="670"/>
                      <a:pt x="202" y="670"/>
                      <a:pt x="205" y="670"/>
                    </a:cubicBezTo>
                    <a:cubicBezTo>
                      <a:pt x="308" y="670"/>
                      <a:pt x="393" y="522"/>
                      <a:pt x="401" y="348"/>
                    </a:cubicBezTo>
                    <a:cubicBezTo>
                      <a:pt x="410" y="161"/>
                      <a:pt x="330" y="9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466;p46"/>
              <p:cNvSpPr/>
              <p:nvPr/>
            </p:nvSpPr>
            <p:spPr>
              <a:xfrm>
                <a:off x="4191925" y="3335800"/>
                <a:ext cx="95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810" extrusionOk="0">
                    <a:moveTo>
                      <a:pt x="100" y="1"/>
                    </a:moveTo>
                    <a:cubicBezTo>
                      <a:pt x="68" y="1"/>
                      <a:pt x="40" y="19"/>
                      <a:pt x="27" y="52"/>
                    </a:cubicBezTo>
                    <a:cubicBezTo>
                      <a:pt x="0" y="97"/>
                      <a:pt x="27" y="141"/>
                      <a:pt x="63" y="159"/>
                    </a:cubicBezTo>
                    <a:lnTo>
                      <a:pt x="3703" y="1801"/>
                    </a:lnTo>
                    <a:cubicBezTo>
                      <a:pt x="3711" y="1810"/>
                      <a:pt x="3720" y="1810"/>
                      <a:pt x="3729" y="1810"/>
                    </a:cubicBezTo>
                    <a:cubicBezTo>
                      <a:pt x="3765" y="1810"/>
                      <a:pt x="3792" y="1792"/>
                      <a:pt x="3810" y="1765"/>
                    </a:cubicBezTo>
                    <a:cubicBezTo>
                      <a:pt x="3827" y="1720"/>
                      <a:pt x="3810" y="1676"/>
                      <a:pt x="3765" y="1658"/>
                    </a:cubicBezTo>
                    <a:lnTo>
                      <a:pt x="134" y="8"/>
                    </a:lnTo>
                    <a:cubicBezTo>
                      <a:pt x="123" y="3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467;p46"/>
              <p:cNvSpPr/>
              <p:nvPr/>
            </p:nvSpPr>
            <p:spPr>
              <a:xfrm>
                <a:off x="4197950" y="3269775"/>
                <a:ext cx="921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64" extrusionOk="0">
                    <a:moveTo>
                      <a:pt x="90" y="1"/>
                    </a:moveTo>
                    <a:cubicBezTo>
                      <a:pt x="58" y="1"/>
                      <a:pt x="31" y="17"/>
                      <a:pt x="18" y="44"/>
                    </a:cubicBezTo>
                    <a:cubicBezTo>
                      <a:pt x="0" y="88"/>
                      <a:pt x="18" y="133"/>
                      <a:pt x="54" y="151"/>
                    </a:cubicBezTo>
                    <a:lnTo>
                      <a:pt x="3560" y="1855"/>
                    </a:lnTo>
                    <a:cubicBezTo>
                      <a:pt x="3569" y="1863"/>
                      <a:pt x="3578" y="1863"/>
                      <a:pt x="3586" y="1863"/>
                    </a:cubicBezTo>
                    <a:cubicBezTo>
                      <a:pt x="3622" y="1863"/>
                      <a:pt x="3649" y="1846"/>
                      <a:pt x="3667" y="1819"/>
                    </a:cubicBezTo>
                    <a:cubicBezTo>
                      <a:pt x="3685" y="1774"/>
                      <a:pt x="3667" y="1730"/>
                      <a:pt x="3622" y="1712"/>
                    </a:cubicBezTo>
                    <a:lnTo>
                      <a:pt x="125" y="8"/>
                    </a:lnTo>
                    <a:cubicBezTo>
                      <a:pt x="113" y="3"/>
                      <a:pt x="101" y="1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468;p46"/>
              <p:cNvSpPr/>
              <p:nvPr/>
            </p:nvSpPr>
            <p:spPr>
              <a:xfrm>
                <a:off x="4273775" y="3288025"/>
                <a:ext cx="1599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4655" extrusionOk="0">
                    <a:moveTo>
                      <a:pt x="4372" y="0"/>
                    </a:moveTo>
                    <a:cubicBezTo>
                      <a:pt x="4372" y="0"/>
                      <a:pt x="3711" y="384"/>
                      <a:pt x="2150" y="687"/>
                    </a:cubicBezTo>
                    <a:cubicBezTo>
                      <a:pt x="1695" y="786"/>
                      <a:pt x="1160" y="866"/>
                      <a:pt x="536" y="928"/>
                    </a:cubicBezTo>
                    <a:cubicBezTo>
                      <a:pt x="536" y="928"/>
                      <a:pt x="0" y="3114"/>
                      <a:pt x="527" y="3765"/>
                    </a:cubicBezTo>
                    <a:cubicBezTo>
                      <a:pt x="938" y="4283"/>
                      <a:pt x="2507" y="4654"/>
                      <a:pt x="3419" y="4654"/>
                    </a:cubicBezTo>
                    <a:cubicBezTo>
                      <a:pt x="3653" y="4654"/>
                      <a:pt x="3844" y="4630"/>
                      <a:pt x="3961" y="4577"/>
                    </a:cubicBezTo>
                    <a:cubicBezTo>
                      <a:pt x="4282" y="4425"/>
                      <a:pt x="4853" y="4122"/>
                      <a:pt x="5326" y="3649"/>
                    </a:cubicBezTo>
                    <a:cubicBezTo>
                      <a:pt x="5692" y="3292"/>
                      <a:pt x="6004" y="2846"/>
                      <a:pt x="6120" y="2293"/>
                    </a:cubicBezTo>
                    <a:cubicBezTo>
                      <a:pt x="6397" y="1017"/>
                      <a:pt x="6192" y="803"/>
                      <a:pt x="5772" y="589"/>
                    </a:cubicBezTo>
                    <a:cubicBezTo>
                      <a:pt x="5362" y="384"/>
                      <a:pt x="4372" y="0"/>
                      <a:pt x="4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469;p46"/>
              <p:cNvSpPr/>
              <p:nvPr/>
            </p:nvSpPr>
            <p:spPr>
              <a:xfrm>
                <a:off x="4273775" y="3305425"/>
                <a:ext cx="1331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3959" extrusionOk="0">
                    <a:moveTo>
                      <a:pt x="2150" y="0"/>
                    </a:moveTo>
                    <a:cubicBezTo>
                      <a:pt x="1695" y="90"/>
                      <a:pt x="1160" y="170"/>
                      <a:pt x="536" y="232"/>
                    </a:cubicBezTo>
                    <a:cubicBezTo>
                      <a:pt x="536" y="232"/>
                      <a:pt x="0" y="2418"/>
                      <a:pt x="527" y="3069"/>
                    </a:cubicBezTo>
                    <a:cubicBezTo>
                      <a:pt x="938" y="3587"/>
                      <a:pt x="2507" y="3958"/>
                      <a:pt x="3419" y="3958"/>
                    </a:cubicBezTo>
                    <a:cubicBezTo>
                      <a:pt x="3653" y="3958"/>
                      <a:pt x="3844" y="3934"/>
                      <a:pt x="3961" y="3881"/>
                    </a:cubicBezTo>
                    <a:cubicBezTo>
                      <a:pt x="4282" y="3729"/>
                      <a:pt x="4853" y="3426"/>
                      <a:pt x="5326" y="2953"/>
                    </a:cubicBezTo>
                    <a:cubicBezTo>
                      <a:pt x="2677" y="2766"/>
                      <a:pt x="2257" y="910"/>
                      <a:pt x="2150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470;p46"/>
              <p:cNvSpPr/>
              <p:nvPr/>
            </p:nvSpPr>
            <p:spPr>
              <a:xfrm>
                <a:off x="4192150" y="3348025"/>
                <a:ext cx="1182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864" extrusionOk="0">
                    <a:moveTo>
                      <a:pt x="81" y="0"/>
                    </a:moveTo>
                    <a:cubicBezTo>
                      <a:pt x="81" y="0"/>
                      <a:pt x="54" y="161"/>
                      <a:pt x="27" y="339"/>
                    </a:cubicBezTo>
                    <a:cubicBezTo>
                      <a:pt x="9" y="518"/>
                      <a:pt x="0" y="714"/>
                      <a:pt x="36" y="794"/>
                    </a:cubicBezTo>
                    <a:cubicBezTo>
                      <a:pt x="98" y="946"/>
                      <a:pt x="2382" y="2801"/>
                      <a:pt x="4479" y="2864"/>
                    </a:cubicBezTo>
                    <a:cubicBezTo>
                      <a:pt x="4479" y="2864"/>
                      <a:pt x="4728" y="2186"/>
                      <a:pt x="4719" y="2070"/>
                    </a:cubicBezTo>
                    <a:cubicBezTo>
                      <a:pt x="4719" y="2070"/>
                      <a:pt x="4024" y="1883"/>
                      <a:pt x="3149" y="1570"/>
                    </a:cubicBezTo>
                    <a:cubicBezTo>
                      <a:pt x="2061" y="1178"/>
                      <a:pt x="696" y="607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471;p46"/>
              <p:cNvSpPr/>
              <p:nvPr/>
            </p:nvSpPr>
            <p:spPr>
              <a:xfrm>
                <a:off x="4192150" y="3356500"/>
                <a:ext cx="1182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52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79"/>
                      <a:pt x="0" y="375"/>
                      <a:pt x="36" y="455"/>
                    </a:cubicBezTo>
                    <a:cubicBezTo>
                      <a:pt x="98" y="607"/>
                      <a:pt x="2382" y="2462"/>
                      <a:pt x="4479" y="2525"/>
                    </a:cubicBezTo>
                    <a:cubicBezTo>
                      <a:pt x="4479" y="2525"/>
                      <a:pt x="4728" y="1847"/>
                      <a:pt x="4719" y="1731"/>
                    </a:cubicBezTo>
                    <a:cubicBezTo>
                      <a:pt x="4719" y="1731"/>
                      <a:pt x="4024" y="1544"/>
                      <a:pt x="3149" y="1231"/>
                    </a:cubicBezTo>
                    <a:cubicBezTo>
                      <a:pt x="3071" y="1482"/>
                      <a:pt x="2910" y="1719"/>
                      <a:pt x="2613" y="1719"/>
                    </a:cubicBezTo>
                    <a:cubicBezTo>
                      <a:pt x="2571" y="1719"/>
                      <a:pt x="2527" y="1714"/>
                      <a:pt x="2480" y="1704"/>
                    </a:cubicBezTo>
                    <a:cubicBezTo>
                      <a:pt x="1883" y="1588"/>
                      <a:pt x="660" y="580"/>
                      <a:pt x="27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" name="Google Shape;2472;p46"/>
            <p:cNvGrpSpPr/>
            <p:nvPr/>
          </p:nvGrpSpPr>
          <p:grpSpPr>
            <a:xfrm>
              <a:off x="320946" y="3118605"/>
              <a:ext cx="313960" cy="322877"/>
              <a:chOff x="518771" y="2301105"/>
              <a:chExt cx="313960" cy="322877"/>
            </a:xfrm>
          </p:grpSpPr>
          <p:sp>
            <p:nvSpPr>
              <p:cNvPr id="42" name="Google Shape;247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47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47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47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47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47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47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48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48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48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48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48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" name="Google Shape;2485;p46"/>
            <p:cNvGrpSpPr/>
            <p:nvPr/>
          </p:nvGrpSpPr>
          <p:grpSpPr>
            <a:xfrm>
              <a:off x="3046796" y="3384905"/>
              <a:ext cx="313960" cy="322877"/>
              <a:chOff x="518771" y="2301105"/>
              <a:chExt cx="313960" cy="322877"/>
            </a:xfrm>
          </p:grpSpPr>
          <p:sp>
            <p:nvSpPr>
              <p:cNvPr id="30" name="Google Shape;248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48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48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48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49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49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49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49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49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49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49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49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" name="Google Shape;2498;p46"/>
            <p:cNvGrpSpPr/>
            <p:nvPr/>
          </p:nvGrpSpPr>
          <p:grpSpPr>
            <a:xfrm>
              <a:off x="2223146" y="4280630"/>
              <a:ext cx="313960" cy="322877"/>
              <a:chOff x="518771" y="2301105"/>
              <a:chExt cx="313960" cy="322877"/>
            </a:xfrm>
          </p:grpSpPr>
          <p:sp>
            <p:nvSpPr>
              <p:cNvPr id="18" name="Google Shape;2499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2500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2501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2502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2503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2504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2505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2506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2507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2508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2509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2510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7" name="Google Shape;2511;p46"/>
          <p:cNvGrpSpPr/>
          <p:nvPr/>
        </p:nvGrpSpPr>
        <p:grpSpPr>
          <a:xfrm>
            <a:off x="7504357" y="5167181"/>
            <a:ext cx="3956775" cy="1536089"/>
            <a:chOff x="4857839" y="3451334"/>
            <a:chExt cx="2974941" cy="1152067"/>
          </a:xfrm>
        </p:grpSpPr>
        <p:grpSp>
          <p:nvGrpSpPr>
            <p:cNvPr id="78" name="Google Shape;2512;p46"/>
            <p:cNvGrpSpPr/>
            <p:nvPr/>
          </p:nvGrpSpPr>
          <p:grpSpPr>
            <a:xfrm>
              <a:off x="7518821" y="3786055"/>
              <a:ext cx="313960" cy="322877"/>
              <a:chOff x="518771" y="2301105"/>
              <a:chExt cx="313960" cy="322877"/>
            </a:xfrm>
          </p:grpSpPr>
          <p:sp>
            <p:nvSpPr>
              <p:cNvPr id="119" name="Google Shape;251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51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51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51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51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51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51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52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52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52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52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52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9" name="Google Shape;2525;p46"/>
            <p:cNvGrpSpPr/>
            <p:nvPr/>
          </p:nvGrpSpPr>
          <p:grpSpPr>
            <a:xfrm>
              <a:off x="4857839" y="3542767"/>
              <a:ext cx="267023" cy="274639"/>
              <a:chOff x="518771" y="2301105"/>
              <a:chExt cx="313960" cy="322877"/>
            </a:xfrm>
          </p:grpSpPr>
          <p:sp>
            <p:nvSpPr>
              <p:cNvPr id="107" name="Google Shape;252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2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2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2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3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3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3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3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3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3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3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3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0" name="Google Shape;2538;p46"/>
            <p:cNvGrpSpPr/>
            <p:nvPr/>
          </p:nvGrpSpPr>
          <p:grpSpPr>
            <a:xfrm>
              <a:off x="5772662" y="3451334"/>
              <a:ext cx="873785" cy="1152067"/>
              <a:chOff x="5772662" y="3451334"/>
              <a:chExt cx="873785" cy="1152067"/>
            </a:xfrm>
          </p:grpSpPr>
          <p:sp>
            <p:nvSpPr>
              <p:cNvPr id="81" name="Google Shape;2539;p46"/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40;p46"/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41;p46"/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42;p46"/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43;p46"/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44;p46"/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45;p46"/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46;p46"/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547;p46"/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548;p46"/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549;p46"/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550;p46"/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551;p46"/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552;p46"/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553;p46"/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554;p46"/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555;p46"/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556;p46"/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557;p46"/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558;p46"/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559;p46"/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560;p46"/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561;p46"/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62;p46"/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63;p46"/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64;p46"/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38" y="1138231"/>
            <a:ext cx="4319274" cy="480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31" y="5181600"/>
            <a:ext cx="1752600" cy="1629104"/>
          </a:xfrm>
          <a:prstGeom prst="rect">
            <a:avLst/>
          </a:prstGeom>
        </p:spPr>
      </p:pic>
      <p:pic>
        <p:nvPicPr>
          <p:cNvPr id="3" name="Hướng dẫn viết chữ M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19052" y="331076"/>
            <a:ext cx="7622336" cy="44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919" y="5204346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2</a:t>
            </a:r>
            <a:r>
              <a:rPr lang="vi-VN" sz="4000" smtClean="0">
                <a:latin typeface="Arial" pitchFamily="34" charset="0"/>
                <a:cs typeface="Arial" pitchFamily="34" charset="0"/>
              </a:rPr>
              <a:t>9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1143000"/>
            <a:ext cx="58483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3119" y="32004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5919" y="320524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59" y="2961692"/>
            <a:ext cx="10176760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MŎ c</a:t>
            </a:r>
            <a:r>
              <a:rPr lang="el-GR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Ϊ </a:t>
            </a:r>
            <a:r>
              <a:rPr lang="vi-VN" sz="540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wgựa đau cả Ǉàu bỏ </a:t>
            </a:r>
            <a:r>
              <a:rPr lang="vi-VN" sz="5400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cỏ.</a:t>
            </a:r>
            <a:endParaRPr lang="en-US" sz="540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8319" y="320646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9427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19644" y="3831860"/>
            <a:ext cx="784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0818019" y="3193959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5019" y="320646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5" name="Google Shape;2360;p45"/>
          <p:cNvGrpSpPr/>
          <p:nvPr/>
        </p:nvGrpSpPr>
        <p:grpSpPr>
          <a:xfrm>
            <a:off x="1593185" y="4467070"/>
            <a:ext cx="7786377" cy="2405609"/>
            <a:chOff x="1125118" y="2317885"/>
            <a:chExt cx="6893745" cy="2420025"/>
          </a:xfrm>
        </p:grpSpPr>
        <p:grpSp>
          <p:nvGrpSpPr>
            <p:cNvPr id="16" name="Google Shape;2361;p45"/>
            <p:cNvGrpSpPr/>
            <p:nvPr/>
          </p:nvGrpSpPr>
          <p:grpSpPr>
            <a:xfrm>
              <a:off x="3545968" y="2648249"/>
              <a:ext cx="1865168" cy="889813"/>
              <a:chOff x="3380718" y="2648249"/>
              <a:chExt cx="1865168" cy="889813"/>
            </a:xfrm>
          </p:grpSpPr>
          <p:sp>
            <p:nvSpPr>
              <p:cNvPr id="93" name="Google Shape;2362;p45"/>
              <p:cNvSpPr/>
              <p:nvPr/>
            </p:nvSpPr>
            <p:spPr>
              <a:xfrm rot="899977">
                <a:off x="3431122" y="2810816"/>
                <a:ext cx="1330587" cy="564680"/>
              </a:xfrm>
              <a:custGeom>
                <a:avLst/>
                <a:gdLst/>
                <a:ahLst/>
                <a:cxnLst/>
                <a:rect l="l" t="t" r="r" b="b"/>
                <a:pathLst>
                  <a:path w="10929" h="4638" extrusionOk="0">
                    <a:moveTo>
                      <a:pt x="5942" y="133"/>
                    </a:moveTo>
                    <a:cubicBezTo>
                      <a:pt x="6111" y="133"/>
                      <a:pt x="6531" y="186"/>
                      <a:pt x="6691" y="695"/>
                    </a:cubicBezTo>
                    <a:cubicBezTo>
                      <a:pt x="6870" y="1239"/>
                      <a:pt x="6843" y="1836"/>
                      <a:pt x="6638" y="2327"/>
                    </a:cubicBezTo>
                    <a:cubicBezTo>
                      <a:pt x="5210" y="2006"/>
                      <a:pt x="5121" y="1346"/>
                      <a:pt x="5148" y="748"/>
                    </a:cubicBezTo>
                    <a:cubicBezTo>
                      <a:pt x="5166" y="400"/>
                      <a:pt x="5496" y="177"/>
                      <a:pt x="5826" y="141"/>
                    </a:cubicBezTo>
                    <a:cubicBezTo>
                      <a:pt x="5862" y="133"/>
                      <a:pt x="5897" y="133"/>
                      <a:pt x="5942" y="133"/>
                    </a:cubicBezTo>
                    <a:close/>
                    <a:moveTo>
                      <a:pt x="5932" y="0"/>
                    </a:moveTo>
                    <a:cubicBezTo>
                      <a:pt x="5889" y="0"/>
                      <a:pt x="5848" y="3"/>
                      <a:pt x="5808" y="8"/>
                    </a:cubicBezTo>
                    <a:cubicBezTo>
                      <a:pt x="5433" y="61"/>
                      <a:pt x="5041" y="329"/>
                      <a:pt x="5014" y="748"/>
                    </a:cubicBezTo>
                    <a:cubicBezTo>
                      <a:pt x="4969" y="1685"/>
                      <a:pt x="5424" y="2184"/>
                      <a:pt x="6584" y="2452"/>
                    </a:cubicBezTo>
                    <a:cubicBezTo>
                      <a:pt x="6495" y="2630"/>
                      <a:pt x="6379" y="2791"/>
                      <a:pt x="6236" y="2925"/>
                    </a:cubicBezTo>
                    <a:cubicBezTo>
                      <a:pt x="5984" y="3165"/>
                      <a:pt x="5582" y="3397"/>
                      <a:pt x="4970" y="3397"/>
                    </a:cubicBezTo>
                    <a:cubicBezTo>
                      <a:pt x="4650" y="3397"/>
                      <a:pt x="4272" y="3334"/>
                      <a:pt x="3828" y="3175"/>
                    </a:cubicBezTo>
                    <a:cubicBezTo>
                      <a:pt x="3503" y="3058"/>
                      <a:pt x="3183" y="3008"/>
                      <a:pt x="2875" y="3008"/>
                    </a:cubicBezTo>
                    <a:cubicBezTo>
                      <a:pt x="1435" y="3008"/>
                      <a:pt x="244" y="4093"/>
                      <a:pt x="9" y="4548"/>
                    </a:cubicBezTo>
                    <a:cubicBezTo>
                      <a:pt x="0" y="4566"/>
                      <a:pt x="0" y="4584"/>
                      <a:pt x="9" y="4593"/>
                    </a:cubicBezTo>
                    <a:cubicBezTo>
                      <a:pt x="9" y="4611"/>
                      <a:pt x="27" y="4629"/>
                      <a:pt x="36" y="4638"/>
                    </a:cubicBezTo>
                    <a:lnTo>
                      <a:pt x="72" y="4638"/>
                    </a:lnTo>
                    <a:cubicBezTo>
                      <a:pt x="90" y="4638"/>
                      <a:pt x="116" y="4629"/>
                      <a:pt x="125" y="4611"/>
                    </a:cubicBezTo>
                    <a:cubicBezTo>
                      <a:pt x="353" y="4170"/>
                      <a:pt x="1491" y="3134"/>
                      <a:pt x="2873" y="3134"/>
                    </a:cubicBezTo>
                    <a:cubicBezTo>
                      <a:pt x="3168" y="3134"/>
                      <a:pt x="3473" y="3181"/>
                      <a:pt x="3783" y="3291"/>
                    </a:cubicBezTo>
                    <a:cubicBezTo>
                      <a:pt x="4209" y="3444"/>
                      <a:pt x="4609" y="3521"/>
                      <a:pt x="4973" y="3521"/>
                    </a:cubicBezTo>
                    <a:cubicBezTo>
                      <a:pt x="5516" y="3521"/>
                      <a:pt x="5978" y="3351"/>
                      <a:pt x="6325" y="3014"/>
                    </a:cubicBezTo>
                    <a:cubicBezTo>
                      <a:pt x="6486" y="2862"/>
                      <a:pt x="6611" y="2684"/>
                      <a:pt x="6709" y="2479"/>
                    </a:cubicBezTo>
                    <a:cubicBezTo>
                      <a:pt x="6941" y="2523"/>
                      <a:pt x="7191" y="2559"/>
                      <a:pt x="7476" y="2586"/>
                    </a:cubicBezTo>
                    <a:cubicBezTo>
                      <a:pt x="7668" y="2607"/>
                      <a:pt x="7852" y="2616"/>
                      <a:pt x="8028" y="2616"/>
                    </a:cubicBezTo>
                    <a:cubicBezTo>
                      <a:pt x="8909" y="2616"/>
                      <a:pt x="9589" y="2381"/>
                      <a:pt x="10028" y="2158"/>
                    </a:cubicBezTo>
                    <a:cubicBezTo>
                      <a:pt x="10599" y="1872"/>
                      <a:pt x="10902" y="1569"/>
                      <a:pt x="10911" y="1551"/>
                    </a:cubicBezTo>
                    <a:cubicBezTo>
                      <a:pt x="10920" y="1542"/>
                      <a:pt x="10929" y="1524"/>
                      <a:pt x="10929" y="1506"/>
                    </a:cubicBezTo>
                    <a:cubicBezTo>
                      <a:pt x="10929" y="1489"/>
                      <a:pt x="10920" y="1471"/>
                      <a:pt x="10911" y="1462"/>
                    </a:cubicBezTo>
                    <a:cubicBezTo>
                      <a:pt x="10897" y="1448"/>
                      <a:pt x="10880" y="1442"/>
                      <a:pt x="10863" y="1442"/>
                    </a:cubicBezTo>
                    <a:cubicBezTo>
                      <a:pt x="10846" y="1442"/>
                      <a:pt x="10831" y="1448"/>
                      <a:pt x="10822" y="1462"/>
                    </a:cubicBezTo>
                    <a:cubicBezTo>
                      <a:pt x="10813" y="1471"/>
                      <a:pt x="10518" y="1774"/>
                      <a:pt x="9965" y="2051"/>
                    </a:cubicBezTo>
                    <a:cubicBezTo>
                      <a:pt x="9539" y="2260"/>
                      <a:pt x="8874" y="2488"/>
                      <a:pt x="8008" y="2488"/>
                    </a:cubicBezTo>
                    <a:cubicBezTo>
                      <a:pt x="7841" y="2488"/>
                      <a:pt x="7667" y="2480"/>
                      <a:pt x="7485" y="2461"/>
                    </a:cubicBezTo>
                    <a:cubicBezTo>
                      <a:pt x="7226" y="2434"/>
                      <a:pt x="6986" y="2398"/>
                      <a:pt x="6763" y="2354"/>
                    </a:cubicBezTo>
                    <a:cubicBezTo>
                      <a:pt x="6977" y="1836"/>
                      <a:pt x="6995" y="1221"/>
                      <a:pt x="6816" y="650"/>
                    </a:cubicBezTo>
                    <a:cubicBezTo>
                      <a:pt x="6666" y="167"/>
                      <a:pt x="6269" y="0"/>
                      <a:pt x="59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363;p45"/>
              <p:cNvSpPr/>
              <p:nvPr/>
            </p:nvSpPr>
            <p:spPr>
              <a:xfrm rot="899977">
                <a:off x="4994005" y="2939444"/>
                <a:ext cx="246662" cy="72807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598" extrusionOk="0">
                    <a:moveTo>
                      <a:pt x="545" y="0"/>
                    </a:moveTo>
                    <a:lnTo>
                      <a:pt x="1" y="286"/>
                    </a:lnTo>
                    <a:lnTo>
                      <a:pt x="2026" y="598"/>
                    </a:lnTo>
                    <a:lnTo>
                      <a:pt x="2026" y="598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364;p45"/>
              <p:cNvSpPr/>
              <p:nvPr/>
            </p:nvSpPr>
            <p:spPr>
              <a:xfrm rot="899977">
                <a:off x="4960048" y="2952384"/>
                <a:ext cx="27819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500" extrusionOk="0">
                    <a:moveTo>
                      <a:pt x="108" y="0"/>
                    </a:moveTo>
                    <a:lnTo>
                      <a:pt x="1" y="500"/>
                    </a:lnTo>
                    <a:lnTo>
                      <a:pt x="2285" y="45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77D1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365;p45"/>
              <p:cNvSpPr/>
              <p:nvPr/>
            </p:nvSpPr>
            <p:spPr>
              <a:xfrm rot="899977">
                <a:off x="4845826" y="2992766"/>
                <a:ext cx="335782" cy="210872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732" extrusionOk="0">
                    <a:moveTo>
                      <a:pt x="2757" y="1"/>
                    </a:moveTo>
                    <a:lnTo>
                      <a:pt x="1" y="1214"/>
                    </a:lnTo>
                    <a:lnTo>
                      <a:pt x="170" y="1731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366;p45"/>
              <p:cNvSpPr/>
              <p:nvPr/>
            </p:nvSpPr>
            <p:spPr>
              <a:xfrm rot="899977">
                <a:off x="4825576" y="2980215"/>
                <a:ext cx="385699" cy="192366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1580" extrusionOk="0">
                    <a:moveTo>
                      <a:pt x="670" y="1"/>
                    </a:moveTo>
                    <a:lnTo>
                      <a:pt x="1" y="1580"/>
                    </a:lnTo>
                    <a:lnTo>
                      <a:pt x="3168" y="81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" name="Google Shape;2367;p45"/>
            <p:cNvGrpSpPr/>
            <p:nvPr/>
          </p:nvGrpSpPr>
          <p:grpSpPr>
            <a:xfrm>
              <a:off x="1125118" y="2908782"/>
              <a:ext cx="1983389" cy="1710692"/>
              <a:chOff x="23993" y="2908782"/>
              <a:chExt cx="1983389" cy="1710692"/>
            </a:xfrm>
          </p:grpSpPr>
          <p:sp>
            <p:nvSpPr>
              <p:cNvPr id="64" name="Google Shape;2368;p45"/>
              <p:cNvSpPr/>
              <p:nvPr/>
            </p:nvSpPr>
            <p:spPr>
              <a:xfrm flipH="1">
                <a:off x="426717" y="4483874"/>
                <a:ext cx="1402817" cy="135600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369;p45"/>
              <p:cNvSpPr/>
              <p:nvPr/>
            </p:nvSpPr>
            <p:spPr>
              <a:xfrm flipH="1">
                <a:off x="709310" y="2908782"/>
                <a:ext cx="450831" cy="2519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69" extrusionOk="0">
                    <a:moveTo>
                      <a:pt x="134" y="1"/>
                    </a:moveTo>
                    <a:cubicBezTo>
                      <a:pt x="63" y="1"/>
                      <a:pt x="0" y="54"/>
                      <a:pt x="0" y="126"/>
                    </a:cubicBezTo>
                    <a:lnTo>
                      <a:pt x="0" y="1508"/>
                    </a:lnTo>
                    <a:cubicBezTo>
                      <a:pt x="0" y="1580"/>
                      <a:pt x="54" y="1642"/>
                      <a:pt x="125" y="1642"/>
                    </a:cubicBezTo>
                    <a:lnTo>
                      <a:pt x="1553" y="1642"/>
                    </a:lnTo>
                    <a:cubicBezTo>
                      <a:pt x="1606" y="1642"/>
                      <a:pt x="1660" y="1678"/>
                      <a:pt x="1678" y="1740"/>
                    </a:cubicBezTo>
                    <a:lnTo>
                      <a:pt x="1740" y="2017"/>
                    </a:lnTo>
                    <a:cubicBezTo>
                      <a:pt x="1751" y="2050"/>
                      <a:pt x="1782" y="2069"/>
                      <a:pt x="1812" y="2069"/>
                    </a:cubicBezTo>
                    <a:cubicBezTo>
                      <a:pt x="1832" y="2069"/>
                      <a:pt x="1851" y="2061"/>
                      <a:pt x="1865" y="2044"/>
                    </a:cubicBezTo>
                    <a:lnTo>
                      <a:pt x="2177" y="1696"/>
                    </a:lnTo>
                    <a:cubicBezTo>
                      <a:pt x="2195" y="1669"/>
                      <a:pt x="2231" y="1660"/>
                      <a:pt x="2266" y="1660"/>
                    </a:cubicBezTo>
                    <a:lnTo>
                      <a:pt x="3578" y="1660"/>
                    </a:lnTo>
                    <a:cubicBezTo>
                      <a:pt x="3649" y="1660"/>
                      <a:pt x="3703" y="1598"/>
                      <a:pt x="3703" y="1526"/>
                    </a:cubicBezTo>
                    <a:lnTo>
                      <a:pt x="3703" y="170"/>
                    </a:lnTo>
                    <a:cubicBezTo>
                      <a:pt x="3703" y="99"/>
                      <a:pt x="3649" y="45"/>
                      <a:pt x="3578" y="45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370;p45"/>
              <p:cNvSpPr/>
              <p:nvPr/>
            </p:nvSpPr>
            <p:spPr>
              <a:xfrm flipH="1">
                <a:off x="828744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371;p45"/>
              <p:cNvSpPr/>
              <p:nvPr/>
            </p:nvSpPr>
            <p:spPr>
              <a:xfrm flipH="1">
                <a:off x="918959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88"/>
                      <a:pt x="54" y="233"/>
                      <a:pt x="117" y="233"/>
                    </a:cubicBezTo>
                    <a:cubicBezTo>
                      <a:pt x="179" y="233"/>
                      <a:pt x="233" y="188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372;p45"/>
              <p:cNvSpPr/>
              <p:nvPr/>
            </p:nvSpPr>
            <p:spPr>
              <a:xfrm flipH="1">
                <a:off x="1019888" y="2991329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88"/>
                      <a:pt x="54" y="233"/>
                      <a:pt x="116" y="233"/>
                    </a:cubicBezTo>
                    <a:cubicBezTo>
                      <a:pt x="179" y="233"/>
                      <a:pt x="232" y="188"/>
                      <a:pt x="232" y="117"/>
                    </a:cubicBez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373;p45"/>
              <p:cNvSpPr/>
              <p:nvPr/>
            </p:nvSpPr>
            <p:spPr>
              <a:xfrm flipH="1">
                <a:off x="315092" y="3860259"/>
                <a:ext cx="281358" cy="34991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874" extrusionOk="0">
                    <a:moveTo>
                      <a:pt x="1562" y="1"/>
                    </a:moveTo>
                    <a:lnTo>
                      <a:pt x="0" y="2873"/>
                    </a:lnTo>
                    <a:cubicBezTo>
                      <a:pt x="0" y="2873"/>
                      <a:pt x="1214" y="2739"/>
                      <a:pt x="1767" y="1535"/>
                    </a:cubicBezTo>
                    <a:cubicBezTo>
                      <a:pt x="2311" y="331"/>
                      <a:pt x="1562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374;p45"/>
              <p:cNvSpPr/>
              <p:nvPr/>
            </p:nvSpPr>
            <p:spPr>
              <a:xfrm flipH="1">
                <a:off x="111895" y="3818985"/>
                <a:ext cx="494295" cy="37316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3065" extrusionOk="0">
                    <a:moveTo>
                      <a:pt x="3292" y="1"/>
                    </a:moveTo>
                    <a:lnTo>
                      <a:pt x="0" y="3025"/>
                    </a:lnTo>
                    <a:cubicBezTo>
                      <a:pt x="0" y="3025"/>
                      <a:pt x="168" y="3065"/>
                      <a:pt x="443" y="3065"/>
                    </a:cubicBezTo>
                    <a:cubicBezTo>
                      <a:pt x="956" y="3065"/>
                      <a:pt x="1844" y="2925"/>
                      <a:pt x="2721" y="2124"/>
                    </a:cubicBezTo>
                    <a:cubicBezTo>
                      <a:pt x="4059" y="893"/>
                      <a:pt x="3292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375;p45"/>
              <p:cNvSpPr/>
              <p:nvPr/>
            </p:nvSpPr>
            <p:spPr>
              <a:xfrm flipH="1">
                <a:off x="23993" y="3898245"/>
                <a:ext cx="597415" cy="36585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3005" extrusionOk="0">
                    <a:moveTo>
                      <a:pt x="4354" y="1"/>
                    </a:moveTo>
                    <a:lnTo>
                      <a:pt x="0" y="2641"/>
                    </a:lnTo>
                    <a:cubicBezTo>
                      <a:pt x="29" y="2653"/>
                      <a:pt x="349" y="3005"/>
                      <a:pt x="1130" y="3005"/>
                    </a:cubicBezTo>
                    <a:cubicBezTo>
                      <a:pt x="1556" y="3005"/>
                      <a:pt x="2119" y="2900"/>
                      <a:pt x="2846" y="2579"/>
                    </a:cubicBezTo>
                    <a:cubicBezTo>
                      <a:pt x="4907" y="1678"/>
                      <a:pt x="4354" y="1"/>
                      <a:pt x="4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376;p45"/>
              <p:cNvSpPr/>
              <p:nvPr/>
            </p:nvSpPr>
            <p:spPr>
              <a:xfrm flipH="1">
                <a:off x="1509800" y="3770164"/>
                <a:ext cx="497582" cy="462163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796" extrusionOk="0">
                    <a:moveTo>
                      <a:pt x="1227" y="1"/>
                    </a:moveTo>
                    <a:cubicBezTo>
                      <a:pt x="1087" y="1"/>
                      <a:pt x="980" y="27"/>
                      <a:pt x="920" y="89"/>
                    </a:cubicBezTo>
                    <a:cubicBezTo>
                      <a:pt x="501" y="518"/>
                      <a:pt x="1437" y="1802"/>
                      <a:pt x="1464" y="1838"/>
                    </a:cubicBezTo>
                    <a:cubicBezTo>
                      <a:pt x="1443" y="1824"/>
                      <a:pt x="1158" y="1637"/>
                      <a:pt x="857" y="1637"/>
                    </a:cubicBezTo>
                    <a:cubicBezTo>
                      <a:pt x="783" y="1637"/>
                      <a:pt x="707" y="1649"/>
                      <a:pt x="634" y="1677"/>
                    </a:cubicBezTo>
                    <a:cubicBezTo>
                      <a:pt x="474" y="1740"/>
                      <a:pt x="331" y="1882"/>
                      <a:pt x="242" y="2168"/>
                    </a:cubicBezTo>
                    <a:cubicBezTo>
                      <a:pt x="0" y="2952"/>
                      <a:pt x="1178" y="3796"/>
                      <a:pt x="2872" y="3796"/>
                    </a:cubicBezTo>
                    <a:cubicBezTo>
                      <a:pt x="3241" y="3796"/>
                      <a:pt x="3634" y="3756"/>
                      <a:pt x="4042" y="3667"/>
                    </a:cubicBezTo>
                    <a:lnTo>
                      <a:pt x="4087" y="919"/>
                    </a:lnTo>
                    <a:lnTo>
                      <a:pt x="4087" y="919"/>
                    </a:lnTo>
                    <a:cubicBezTo>
                      <a:pt x="4086" y="919"/>
                      <a:pt x="4085" y="920"/>
                      <a:pt x="4083" y="920"/>
                    </a:cubicBezTo>
                    <a:cubicBezTo>
                      <a:pt x="4049" y="920"/>
                      <a:pt x="3841" y="833"/>
                      <a:pt x="3543" y="705"/>
                    </a:cubicBezTo>
                    <a:cubicBezTo>
                      <a:pt x="2885" y="433"/>
                      <a:pt x="1791" y="1"/>
                      <a:pt x="1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377;p45"/>
              <p:cNvSpPr/>
              <p:nvPr/>
            </p:nvSpPr>
            <p:spPr>
              <a:xfrm flipH="1">
                <a:off x="1509800" y="3855876"/>
                <a:ext cx="497582" cy="37645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092" extrusionOk="0">
                    <a:moveTo>
                      <a:pt x="3543" y="1"/>
                    </a:moveTo>
                    <a:cubicBezTo>
                      <a:pt x="3418" y="643"/>
                      <a:pt x="3070" y="1955"/>
                      <a:pt x="2329" y="2222"/>
                    </a:cubicBezTo>
                    <a:cubicBezTo>
                      <a:pt x="2192" y="2271"/>
                      <a:pt x="2062" y="2293"/>
                      <a:pt x="1939" y="2293"/>
                    </a:cubicBezTo>
                    <a:cubicBezTo>
                      <a:pt x="1254" y="2293"/>
                      <a:pt x="793" y="1601"/>
                      <a:pt x="634" y="973"/>
                    </a:cubicBezTo>
                    <a:cubicBezTo>
                      <a:pt x="474" y="1036"/>
                      <a:pt x="331" y="1178"/>
                      <a:pt x="242" y="1464"/>
                    </a:cubicBezTo>
                    <a:cubicBezTo>
                      <a:pt x="0" y="2248"/>
                      <a:pt x="1178" y="3092"/>
                      <a:pt x="2872" y="3092"/>
                    </a:cubicBezTo>
                    <a:cubicBezTo>
                      <a:pt x="3241" y="3092"/>
                      <a:pt x="3634" y="3052"/>
                      <a:pt x="4042" y="2963"/>
                    </a:cubicBezTo>
                    <a:lnTo>
                      <a:pt x="4087" y="215"/>
                    </a:lnTo>
                    <a:lnTo>
                      <a:pt x="4087" y="215"/>
                    </a:lnTo>
                    <a:cubicBezTo>
                      <a:pt x="4086" y="215"/>
                      <a:pt x="4085" y="216"/>
                      <a:pt x="4083" y="216"/>
                    </a:cubicBezTo>
                    <a:cubicBezTo>
                      <a:pt x="4049" y="216"/>
                      <a:pt x="3841" y="129"/>
                      <a:pt x="354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378;p45"/>
              <p:cNvSpPr/>
              <p:nvPr/>
            </p:nvSpPr>
            <p:spPr>
              <a:xfrm flipH="1">
                <a:off x="463867" y="3163605"/>
                <a:ext cx="1185090" cy="1379671"/>
              </a:xfrm>
              <a:custGeom>
                <a:avLst/>
                <a:gdLst/>
                <a:ahLst/>
                <a:cxnLst/>
                <a:rect l="l" t="t" r="r" b="b"/>
                <a:pathLst>
                  <a:path w="9734" h="11332" extrusionOk="0">
                    <a:moveTo>
                      <a:pt x="3340" y="0"/>
                    </a:moveTo>
                    <a:cubicBezTo>
                      <a:pt x="2876" y="0"/>
                      <a:pt x="2359" y="81"/>
                      <a:pt x="1785" y="263"/>
                    </a:cubicBezTo>
                    <a:lnTo>
                      <a:pt x="1036" y="4197"/>
                    </a:lnTo>
                    <a:cubicBezTo>
                      <a:pt x="1036" y="4197"/>
                      <a:pt x="1607" y="4875"/>
                      <a:pt x="1402" y="5053"/>
                    </a:cubicBezTo>
                    <a:cubicBezTo>
                      <a:pt x="1187" y="5232"/>
                      <a:pt x="1" y="7257"/>
                      <a:pt x="572" y="9478"/>
                    </a:cubicBezTo>
                    <a:cubicBezTo>
                      <a:pt x="889" y="10717"/>
                      <a:pt x="2420" y="11331"/>
                      <a:pt x="4068" y="11331"/>
                    </a:cubicBezTo>
                    <a:cubicBezTo>
                      <a:pt x="5388" y="11331"/>
                      <a:pt x="6783" y="10938"/>
                      <a:pt x="7691" y="10156"/>
                    </a:cubicBezTo>
                    <a:cubicBezTo>
                      <a:pt x="9734" y="8390"/>
                      <a:pt x="8726" y="8292"/>
                      <a:pt x="7869" y="7516"/>
                    </a:cubicBezTo>
                    <a:cubicBezTo>
                      <a:pt x="7013" y="6740"/>
                      <a:pt x="6585" y="5517"/>
                      <a:pt x="6727" y="3599"/>
                    </a:cubicBezTo>
                    <a:cubicBezTo>
                      <a:pt x="6818" y="2350"/>
                      <a:pt x="5853" y="0"/>
                      <a:pt x="3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379;p45"/>
              <p:cNvSpPr/>
              <p:nvPr/>
            </p:nvSpPr>
            <p:spPr>
              <a:xfrm flipH="1">
                <a:off x="672421" y="3773207"/>
                <a:ext cx="789654" cy="693732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698" extrusionOk="0">
                    <a:moveTo>
                      <a:pt x="2230" y="0"/>
                    </a:moveTo>
                    <a:cubicBezTo>
                      <a:pt x="2221" y="0"/>
                      <a:pt x="2212" y="1"/>
                      <a:pt x="2204" y="2"/>
                    </a:cubicBezTo>
                    <a:cubicBezTo>
                      <a:pt x="2204" y="2"/>
                      <a:pt x="732" y="635"/>
                      <a:pt x="366" y="2580"/>
                    </a:cubicBezTo>
                    <a:cubicBezTo>
                      <a:pt x="0" y="4525"/>
                      <a:pt x="1187" y="5631"/>
                      <a:pt x="2168" y="5693"/>
                    </a:cubicBezTo>
                    <a:cubicBezTo>
                      <a:pt x="2207" y="5696"/>
                      <a:pt x="2245" y="5697"/>
                      <a:pt x="2282" y="5697"/>
                    </a:cubicBezTo>
                    <a:cubicBezTo>
                      <a:pt x="3166" y="5697"/>
                      <a:pt x="3355" y="5007"/>
                      <a:pt x="3355" y="5007"/>
                    </a:cubicBezTo>
                    <a:cubicBezTo>
                      <a:pt x="3355" y="5007"/>
                      <a:pt x="3694" y="5256"/>
                      <a:pt x="4201" y="5256"/>
                    </a:cubicBezTo>
                    <a:cubicBezTo>
                      <a:pt x="4507" y="5256"/>
                      <a:pt x="4874" y="5165"/>
                      <a:pt x="5264" y="4873"/>
                    </a:cubicBezTo>
                    <a:cubicBezTo>
                      <a:pt x="6486" y="3954"/>
                      <a:pt x="4853" y="1688"/>
                      <a:pt x="4773" y="1643"/>
                    </a:cubicBezTo>
                    <a:cubicBezTo>
                      <a:pt x="4694" y="1600"/>
                      <a:pt x="2716" y="0"/>
                      <a:pt x="2230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380;p45"/>
              <p:cNvSpPr/>
              <p:nvPr/>
            </p:nvSpPr>
            <p:spPr>
              <a:xfrm flipH="1">
                <a:off x="965467" y="3240673"/>
                <a:ext cx="571605" cy="48006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3943" extrusionOk="0">
                    <a:moveTo>
                      <a:pt x="2310" y="0"/>
                    </a:moveTo>
                    <a:cubicBezTo>
                      <a:pt x="1640" y="0"/>
                      <a:pt x="1089" y="129"/>
                      <a:pt x="1089" y="129"/>
                    </a:cubicBezTo>
                    <a:cubicBezTo>
                      <a:pt x="1089" y="129"/>
                      <a:pt x="1" y="2957"/>
                      <a:pt x="822" y="3546"/>
                    </a:cubicBezTo>
                    <a:cubicBezTo>
                      <a:pt x="1130" y="3768"/>
                      <a:pt x="1747" y="3943"/>
                      <a:pt x="2397" y="3943"/>
                    </a:cubicBezTo>
                    <a:cubicBezTo>
                      <a:pt x="3497" y="3943"/>
                      <a:pt x="4695" y="3445"/>
                      <a:pt x="4667" y="1842"/>
                    </a:cubicBezTo>
                    <a:cubicBezTo>
                      <a:pt x="4640" y="304"/>
                      <a:pt x="3335" y="0"/>
                      <a:pt x="2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381;p45"/>
              <p:cNvSpPr/>
              <p:nvPr/>
            </p:nvSpPr>
            <p:spPr>
              <a:xfrm flipH="1">
                <a:off x="1153567" y="3367049"/>
                <a:ext cx="122843" cy="160954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322" extrusionOk="0">
                    <a:moveTo>
                      <a:pt x="583" y="0"/>
                    </a:moveTo>
                    <a:cubicBezTo>
                      <a:pt x="514" y="0"/>
                      <a:pt x="457" y="35"/>
                      <a:pt x="393" y="91"/>
                    </a:cubicBezTo>
                    <a:cubicBezTo>
                      <a:pt x="117" y="349"/>
                      <a:pt x="1" y="1170"/>
                      <a:pt x="1" y="1215"/>
                    </a:cubicBezTo>
                    <a:cubicBezTo>
                      <a:pt x="1" y="1250"/>
                      <a:pt x="28" y="1277"/>
                      <a:pt x="54" y="1277"/>
                    </a:cubicBezTo>
                    <a:cubicBezTo>
                      <a:pt x="90" y="1268"/>
                      <a:pt x="117" y="1250"/>
                      <a:pt x="117" y="1215"/>
                    </a:cubicBezTo>
                    <a:cubicBezTo>
                      <a:pt x="126" y="1090"/>
                      <a:pt x="313" y="117"/>
                      <a:pt x="599" y="117"/>
                    </a:cubicBezTo>
                    <a:cubicBezTo>
                      <a:pt x="634" y="117"/>
                      <a:pt x="661" y="135"/>
                      <a:pt x="688" y="162"/>
                    </a:cubicBezTo>
                    <a:cubicBezTo>
                      <a:pt x="857" y="358"/>
                      <a:pt x="839" y="1018"/>
                      <a:pt x="822" y="1259"/>
                    </a:cubicBezTo>
                    <a:cubicBezTo>
                      <a:pt x="822" y="1286"/>
                      <a:pt x="848" y="1322"/>
                      <a:pt x="884" y="1322"/>
                    </a:cubicBezTo>
                    <a:cubicBezTo>
                      <a:pt x="920" y="1322"/>
                      <a:pt x="946" y="1295"/>
                      <a:pt x="946" y="1268"/>
                    </a:cubicBezTo>
                    <a:cubicBezTo>
                      <a:pt x="955" y="1170"/>
                      <a:pt x="1009" y="349"/>
                      <a:pt x="777" y="82"/>
                    </a:cubicBezTo>
                    <a:cubicBezTo>
                      <a:pt x="732" y="28"/>
                      <a:pt x="670" y="1"/>
                      <a:pt x="607" y="1"/>
                    </a:cubicBezTo>
                    <a:cubicBezTo>
                      <a:pt x="599" y="1"/>
                      <a:pt x="591" y="0"/>
                      <a:pt x="5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382;p45"/>
              <p:cNvSpPr/>
              <p:nvPr/>
            </p:nvSpPr>
            <p:spPr>
              <a:xfrm flipH="1">
                <a:off x="1326205" y="3177363"/>
                <a:ext cx="673507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5532" h="4941" extrusionOk="0">
                    <a:moveTo>
                      <a:pt x="4807" y="1"/>
                    </a:moveTo>
                    <a:cubicBezTo>
                      <a:pt x="4715" y="1"/>
                      <a:pt x="4572" y="16"/>
                      <a:pt x="4390" y="52"/>
                    </a:cubicBezTo>
                    <a:cubicBezTo>
                      <a:pt x="3729" y="177"/>
                      <a:pt x="2552" y="569"/>
                      <a:pt x="1472" y="1461"/>
                    </a:cubicBezTo>
                    <a:cubicBezTo>
                      <a:pt x="1303" y="1604"/>
                      <a:pt x="1142" y="1756"/>
                      <a:pt x="1009" y="1907"/>
                    </a:cubicBezTo>
                    <a:cubicBezTo>
                      <a:pt x="232" y="2782"/>
                      <a:pt x="0" y="3799"/>
                      <a:pt x="259" y="4254"/>
                    </a:cubicBezTo>
                    <a:cubicBezTo>
                      <a:pt x="348" y="4399"/>
                      <a:pt x="486" y="4486"/>
                      <a:pt x="677" y="4486"/>
                    </a:cubicBezTo>
                    <a:cubicBezTo>
                      <a:pt x="755" y="4486"/>
                      <a:pt x="841" y="4472"/>
                      <a:pt x="937" y="4441"/>
                    </a:cubicBezTo>
                    <a:cubicBezTo>
                      <a:pt x="1148" y="4373"/>
                      <a:pt x="1389" y="4348"/>
                      <a:pt x="1642" y="4348"/>
                    </a:cubicBezTo>
                    <a:cubicBezTo>
                      <a:pt x="1753" y="4348"/>
                      <a:pt x="1867" y="4352"/>
                      <a:pt x="1981" y="4361"/>
                    </a:cubicBezTo>
                    <a:cubicBezTo>
                      <a:pt x="2712" y="4423"/>
                      <a:pt x="3489" y="4655"/>
                      <a:pt x="3926" y="4807"/>
                    </a:cubicBezTo>
                    <a:cubicBezTo>
                      <a:pt x="4149" y="4887"/>
                      <a:pt x="4283" y="4940"/>
                      <a:pt x="4283" y="4940"/>
                    </a:cubicBezTo>
                    <a:cubicBezTo>
                      <a:pt x="4283" y="4940"/>
                      <a:pt x="4773" y="4664"/>
                      <a:pt x="5148" y="2889"/>
                    </a:cubicBezTo>
                    <a:cubicBezTo>
                      <a:pt x="5148" y="2871"/>
                      <a:pt x="5157" y="2853"/>
                      <a:pt x="5157" y="2835"/>
                    </a:cubicBezTo>
                    <a:cubicBezTo>
                      <a:pt x="5531" y="1006"/>
                      <a:pt x="4925" y="25"/>
                      <a:pt x="4925" y="25"/>
                    </a:cubicBezTo>
                    <a:cubicBezTo>
                      <a:pt x="4917" y="10"/>
                      <a:pt x="4876" y="1"/>
                      <a:pt x="4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383;p45"/>
              <p:cNvSpPr/>
              <p:nvPr/>
            </p:nvSpPr>
            <p:spPr>
              <a:xfrm flipH="1">
                <a:off x="1372956" y="3514976"/>
                <a:ext cx="595224" cy="263954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2168" extrusionOk="0">
                    <a:moveTo>
                      <a:pt x="3662" y="0"/>
                    </a:moveTo>
                    <a:cubicBezTo>
                      <a:pt x="2863" y="0"/>
                      <a:pt x="2195" y="156"/>
                      <a:pt x="1651" y="374"/>
                    </a:cubicBezTo>
                    <a:cubicBezTo>
                      <a:pt x="839" y="696"/>
                      <a:pt x="295" y="1168"/>
                      <a:pt x="0" y="1481"/>
                    </a:cubicBezTo>
                    <a:cubicBezTo>
                      <a:pt x="89" y="1626"/>
                      <a:pt x="227" y="1713"/>
                      <a:pt x="418" y="1713"/>
                    </a:cubicBezTo>
                    <a:cubicBezTo>
                      <a:pt x="496" y="1713"/>
                      <a:pt x="582" y="1699"/>
                      <a:pt x="678" y="1668"/>
                    </a:cubicBezTo>
                    <a:cubicBezTo>
                      <a:pt x="889" y="1600"/>
                      <a:pt x="1125" y="1575"/>
                      <a:pt x="1379" y="1575"/>
                    </a:cubicBezTo>
                    <a:cubicBezTo>
                      <a:pt x="1490" y="1575"/>
                      <a:pt x="1605" y="1579"/>
                      <a:pt x="1722" y="1588"/>
                    </a:cubicBezTo>
                    <a:cubicBezTo>
                      <a:pt x="2819" y="1686"/>
                      <a:pt x="4024" y="2167"/>
                      <a:pt x="4024" y="2167"/>
                    </a:cubicBezTo>
                    <a:cubicBezTo>
                      <a:pt x="4024" y="2167"/>
                      <a:pt x="4514" y="1891"/>
                      <a:pt x="4889" y="116"/>
                    </a:cubicBezTo>
                    <a:cubicBezTo>
                      <a:pt x="4450" y="35"/>
                      <a:pt x="4041" y="0"/>
                      <a:pt x="3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384;p45"/>
              <p:cNvSpPr/>
              <p:nvPr/>
            </p:nvSpPr>
            <p:spPr>
              <a:xfrm flipH="1">
                <a:off x="1749764" y="3409540"/>
                <a:ext cx="248852" cy="31411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580" extrusionOk="0">
                    <a:moveTo>
                      <a:pt x="1000" y="0"/>
                    </a:moveTo>
                    <a:cubicBezTo>
                      <a:pt x="241" y="848"/>
                      <a:pt x="0" y="1838"/>
                      <a:pt x="232" y="2311"/>
                    </a:cubicBezTo>
                    <a:cubicBezTo>
                      <a:pt x="241" y="2320"/>
                      <a:pt x="241" y="2338"/>
                      <a:pt x="250" y="2347"/>
                    </a:cubicBezTo>
                    <a:cubicBezTo>
                      <a:pt x="339" y="2492"/>
                      <a:pt x="477" y="2579"/>
                      <a:pt x="668" y="2579"/>
                    </a:cubicBezTo>
                    <a:cubicBezTo>
                      <a:pt x="746" y="2579"/>
                      <a:pt x="832" y="2565"/>
                      <a:pt x="928" y="2534"/>
                    </a:cubicBezTo>
                    <a:cubicBezTo>
                      <a:pt x="1139" y="2466"/>
                      <a:pt x="1380" y="2441"/>
                      <a:pt x="1633" y="2441"/>
                    </a:cubicBezTo>
                    <a:cubicBezTo>
                      <a:pt x="1744" y="2441"/>
                      <a:pt x="1858" y="2445"/>
                      <a:pt x="1972" y="2454"/>
                    </a:cubicBezTo>
                    <a:cubicBezTo>
                      <a:pt x="2043" y="1981"/>
                      <a:pt x="2008" y="1579"/>
                      <a:pt x="1909" y="1240"/>
                    </a:cubicBezTo>
                    <a:lnTo>
                      <a:pt x="1901" y="1240"/>
                    </a:lnTo>
                    <a:cubicBezTo>
                      <a:pt x="1713" y="616"/>
                      <a:pt x="1312" y="223"/>
                      <a:pt x="1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385;p45"/>
              <p:cNvSpPr/>
              <p:nvPr/>
            </p:nvSpPr>
            <p:spPr>
              <a:xfrm flipH="1">
                <a:off x="1749764" y="3560510"/>
                <a:ext cx="220606" cy="16314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40" extrusionOk="0">
                    <a:moveTo>
                      <a:pt x="1677" y="0"/>
                    </a:moveTo>
                    <a:cubicBezTo>
                      <a:pt x="910" y="232"/>
                      <a:pt x="330" y="732"/>
                      <a:pt x="0" y="1071"/>
                    </a:cubicBezTo>
                    <a:cubicBezTo>
                      <a:pt x="9" y="1080"/>
                      <a:pt x="9" y="1098"/>
                      <a:pt x="18" y="1107"/>
                    </a:cubicBezTo>
                    <a:cubicBezTo>
                      <a:pt x="107" y="1252"/>
                      <a:pt x="245" y="1339"/>
                      <a:pt x="436" y="1339"/>
                    </a:cubicBezTo>
                    <a:cubicBezTo>
                      <a:pt x="514" y="1339"/>
                      <a:pt x="600" y="1325"/>
                      <a:pt x="696" y="1294"/>
                    </a:cubicBezTo>
                    <a:cubicBezTo>
                      <a:pt x="907" y="1226"/>
                      <a:pt x="1148" y="1201"/>
                      <a:pt x="1401" y="1201"/>
                    </a:cubicBezTo>
                    <a:cubicBezTo>
                      <a:pt x="1512" y="1201"/>
                      <a:pt x="1626" y="1205"/>
                      <a:pt x="1740" y="1214"/>
                    </a:cubicBezTo>
                    <a:cubicBezTo>
                      <a:pt x="1811" y="741"/>
                      <a:pt x="1776" y="339"/>
                      <a:pt x="1677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386;p45"/>
              <p:cNvSpPr/>
              <p:nvPr/>
            </p:nvSpPr>
            <p:spPr>
              <a:xfrm flipH="1">
                <a:off x="1326205" y="3177363"/>
                <a:ext cx="195648" cy="601567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4941" extrusionOk="0">
                    <a:moveTo>
                      <a:pt x="882" y="1"/>
                    </a:moveTo>
                    <a:cubicBezTo>
                      <a:pt x="790" y="1"/>
                      <a:pt x="647" y="16"/>
                      <a:pt x="465" y="52"/>
                    </a:cubicBezTo>
                    <a:cubicBezTo>
                      <a:pt x="670" y="971"/>
                      <a:pt x="955" y="3022"/>
                      <a:pt x="1" y="4807"/>
                    </a:cubicBezTo>
                    <a:cubicBezTo>
                      <a:pt x="224" y="4887"/>
                      <a:pt x="358" y="4940"/>
                      <a:pt x="358" y="4940"/>
                    </a:cubicBezTo>
                    <a:cubicBezTo>
                      <a:pt x="358" y="4940"/>
                      <a:pt x="848" y="4664"/>
                      <a:pt x="1223" y="2889"/>
                    </a:cubicBezTo>
                    <a:cubicBezTo>
                      <a:pt x="1223" y="2871"/>
                      <a:pt x="1232" y="2853"/>
                      <a:pt x="1232" y="2835"/>
                    </a:cubicBezTo>
                    <a:cubicBezTo>
                      <a:pt x="1606" y="1006"/>
                      <a:pt x="1000" y="25"/>
                      <a:pt x="1000" y="25"/>
                    </a:cubicBezTo>
                    <a:cubicBezTo>
                      <a:pt x="992" y="10"/>
                      <a:pt x="951" y="1"/>
                      <a:pt x="882" y="1"/>
                    </a:cubicBezTo>
                    <a:close/>
                  </a:path>
                </a:pathLst>
              </a:custGeom>
              <a:solidFill>
                <a:srgbClr val="FCB1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387;p45"/>
              <p:cNvSpPr/>
              <p:nvPr/>
            </p:nvSpPr>
            <p:spPr>
              <a:xfrm flipH="1">
                <a:off x="672542" y="3753119"/>
                <a:ext cx="773218" cy="666460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5474" extrusionOk="0">
                    <a:moveTo>
                      <a:pt x="2724" y="0"/>
                    </a:moveTo>
                    <a:cubicBezTo>
                      <a:pt x="2544" y="0"/>
                      <a:pt x="2363" y="36"/>
                      <a:pt x="2186" y="113"/>
                    </a:cubicBezTo>
                    <a:cubicBezTo>
                      <a:pt x="2150" y="122"/>
                      <a:pt x="2114" y="149"/>
                      <a:pt x="2070" y="167"/>
                    </a:cubicBezTo>
                    <a:cubicBezTo>
                      <a:pt x="1213" y="631"/>
                      <a:pt x="0" y="2709"/>
                      <a:pt x="812" y="4271"/>
                    </a:cubicBezTo>
                    <a:cubicBezTo>
                      <a:pt x="1229" y="5079"/>
                      <a:pt x="1790" y="5473"/>
                      <a:pt x="2228" y="5473"/>
                    </a:cubicBezTo>
                    <a:cubicBezTo>
                      <a:pt x="2390" y="5473"/>
                      <a:pt x="2535" y="5420"/>
                      <a:pt x="2650" y="5314"/>
                    </a:cubicBezTo>
                    <a:cubicBezTo>
                      <a:pt x="2828" y="5145"/>
                      <a:pt x="2944" y="4859"/>
                      <a:pt x="2935" y="4440"/>
                    </a:cubicBezTo>
                    <a:lnTo>
                      <a:pt x="2935" y="4440"/>
                    </a:lnTo>
                    <a:cubicBezTo>
                      <a:pt x="2935" y="4440"/>
                      <a:pt x="3277" y="4960"/>
                      <a:pt x="3945" y="4960"/>
                    </a:cubicBezTo>
                    <a:cubicBezTo>
                      <a:pt x="4255" y="4960"/>
                      <a:pt x="4636" y="4848"/>
                      <a:pt x="5085" y="4520"/>
                    </a:cubicBezTo>
                    <a:cubicBezTo>
                      <a:pt x="6351" y="3603"/>
                      <a:pt x="4539" y="0"/>
                      <a:pt x="2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388;p45"/>
              <p:cNvSpPr/>
              <p:nvPr/>
            </p:nvSpPr>
            <p:spPr>
              <a:xfrm flipH="1">
                <a:off x="1123130" y="3766876"/>
                <a:ext cx="322631" cy="652702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5361" extrusionOk="0">
                    <a:moveTo>
                      <a:pt x="2186" y="0"/>
                    </a:moveTo>
                    <a:lnTo>
                      <a:pt x="2186" y="0"/>
                    </a:lnTo>
                    <a:cubicBezTo>
                      <a:pt x="2150" y="18"/>
                      <a:pt x="2114" y="36"/>
                      <a:pt x="2070" y="54"/>
                    </a:cubicBezTo>
                    <a:cubicBezTo>
                      <a:pt x="1213" y="518"/>
                      <a:pt x="0" y="2596"/>
                      <a:pt x="812" y="4158"/>
                    </a:cubicBezTo>
                    <a:cubicBezTo>
                      <a:pt x="1229" y="4966"/>
                      <a:pt x="1790" y="5360"/>
                      <a:pt x="2228" y="5360"/>
                    </a:cubicBezTo>
                    <a:cubicBezTo>
                      <a:pt x="2390" y="5360"/>
                      <a:pt x="2535" y="5307"/>
                      <a:pt x="2650" y="5201"/>
                    </a:cubicBezTo>
                    <a:cubicBezTo>
                      <a:pt x="2266" y="5059"/>
                      <a:pt x="1838" y="4702"/>
                      <a:pt x="1526" y="3836"/>
                    </a:cubicBezTo>
                    <a:cubicBezTo>
                      <a:pt x="1008" y="2391"/>
                      <a:pt x="1686" y="857"/>
                      <a:pt x="2186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389;p45"/>
              <p:cNvSpPr/>
              <p:nvPr/>
            </p:nvSpPr>
            <p:spPr>
              <a:xfrm flipH="1">
                <a:off x="1017697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390;p45"/>
              <p:cNvSpPr/>
              <p:nvPr/>
            </p:nvSpPr>
            <p:spPr>
              <a:xfrm flipH="1">
                <a:off x="986286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391;p45"/>
              <p:cNvSpPr/>
              <p:nvPr/>
            </p:nvSpPr>
            <p:spPr>
              <a:xfrm flipH="1">
                <a:off x="95256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392;p45"/>
              <p:cNvSpPr/>
              <p:nvPr/>
            </p:nvSpPr>
            <p:spPr>
              <a:xfrm flipH="1">
                <a:off x="920055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393;p45"/>
              <p:cNvSpPr/>
              <p:nvPr/>
            </p:nvSpPr>
            <p:spPr>
              <a:xfrm flipH="1">
                <a:off x="1299055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5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5" y="848"/>
                    </a:cubicBezTo>
                    <a:cubicBezTo>
                      <a:pt x="215" y="848"/>
                      <a:pt x="278" y="785"/>
                      <a:pt x="278" y="705"/>
                    </a:cubicBezTo>
                    <a:lnTo>
                      <a:pt x="278" y="134"/>
                    </a:lnTo>
                    <a:cubicBezTo>
                      <a:pt x="278" y="62"/>
                      <a:pt x="215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394;p45"/>
              <p:cNvSpPr/>
              <p:nvPr/>
            </p:nvSpPr>
            <p:spPr>
              <a:xfrm flipH="1">
                <a:off x="126752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3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3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395;p45"/>
              <p:cNvSpPr/>
              <p:nvPr/>
            </p:nvSpPr>
            <p:spPr>
              <a:xfrm flipH="1">
                <a:off x="1233920" y="4500055"/>
                <a:ext cx="33724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48" extrusionOk="0">
                    <a:moveTo>
                      <a:pt x="134" y="0"/>
                    </a:moveTo>
                    <a:cubicBezTo>
                      <a:pt x="63" y="0"/>
                      <a:pt x="0" y="62"/>
                      <a:pt x="0" y="134"/>
                    </a:cubicBezTo>
                    <a:lnTo>
                      <a:pt x="0" y="705"/>
                    </a:lnTo>
                    <a:cubicBezTo>
                      <a:pt x="0" y="785"/>
                      <a:pt x="63" y="848"/>
                      <a:pt x="134" y="848"/>
                    </a:cubicBezTo>
                    <a:cubicBezTo>
                      <a:pt x="214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396;p45"/>
              <p:cNvSpPr/>
              <p:nvPr/>
            </p:nvSpPr>
            <p:spPr>
              <a:xfrm flipH="1">
                <a:off x="1201292" y="4500055"/>
                <a:ext cx="33846" cy="103244"/>
              </a:xfrm>
              <a:custGeom>
                <a:avLst/>
                <a:gdLst/>
                <a:ahLst/>
                <a:cxnLst/>
                <a:rect l="l" t="t" r="r" b="b"/>
                <a:pathLst>
                  <a:path w="278" h="848" extrusionOk="0">
                    <a:moveTo>
                      <a:pt x="144" y="0"/>
                    </a:moveTo>
                    <a:cubicBezTo>
                      <a:pt x="63" y="0"/>
                      <a:pt x="1" y="62"/>
                      <a:pt x="1" y="134"/>
                    </a:cubicBezTo>
                    <a:lnTo>
                      <a:pt x="1" y="705"/>
                    </a:lnTo>
                    <a:cubicBezTo>
                      <a:pt x="1" y="785"/>
                      <a:pt x="63" y="848"/>
                      <a:pt x="144" y="848"/>
                    </a:cubicBezTo>
                    <a:cubicBezTo>
                      <a:pt x="215" y="848"/>
                      <a:pt x="277" y="785"/>
                      <a:pt x="277" y="705"/>
                    </a:cubicBezTo>
                    <a:lnTo>
                      <a:pt x="277" y="134"/>
                    </a:lnTo>
                    <a:cubicBezTo>
                      <a:pt x="277" y="62"/>
                      <a:pt x="215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" name="Google Shape;2397;p45"/>
            <p:cNvGrpSpPr/>
            <p:nvPr/>
          </p:nvGrpSpPr>
          <p:grpSpPr>
            <a:xfrm>
              <a:off x="5848593" y="2317885"/>
              <a:ext cx="2170271" cy="2420025"/>
              <a:chOff x="5226818" y="2317885"/>
              <a:chExt cx="2170271" cy="2420025"/>
            </a:xfrm>
          </p:grpSpPr>
          <p:sp>
            <p:nvSpPr>
              <p:cNvPr id="23" name="Google Shape;2398;p45"/>
              <p:cNvSpPr/>
              <p:nvPr/>
            </p:nvSpPr>
            <p:spPr>
              <a:xfrm flipH="1">
                <a:off x="6416169" y="2317885"/>
                <a:ext cx="450831" cy="252997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078" extrusionOk="0">
                    <a:moveTo>
                      <a:pt x="3569" y="1"/>
                    </a:moveTo>
                    <a:lnTo>
                      <a:pt x="125" y="45"/>
                    </a:lnTo>
                    <a:cubicBezTo>
                      <a:pt x="54" y="54"/>
                      <a:pt x="0" y="108"/>
                      <a:pt x="0" y="179"/>
                    </a:cubicBezTo>
                    <a:lnTo>
                      <a:pt x="0" y="1535"/>
                    </a:lnTo>
                    <a:cubicBezTo>
                      <a:pt x="0" y="1606"/>
                      <a:pt x="54" y="1660"/>
                      <a:pt x="125" y="1660"/>
                    </a:cubicBezTo>
                    <a:lnTo>
                      <a:pt x="1437" y="1660"/>
                    </a:lnTo>
                    <a:cubicBezTo>
                      <a:pt x="1472" y="1660"/>
                      <a:pt x="1508" y="1678"/>
                      <a:pt x="1526" y="1705"/>
                    </a:cubicBezTo>
                    <a:lnTo>
                      <a:pt x="1838" y="2052"/>
                    </a:lnTo>
                    <a:cubicBezTo>
                      <a:pt x="1851" y="2069"/>
                      <a:pt x="1870" y="2077"/>
                      <a:pt x="1889" y="2077"/>
                    </a:cubicBezTo>
                    <a:cubicBezTo>
                      <a:pt x="1920" y="2077"/>
                      <a:pt x="1952" y="2056"/>
                      <a:pt x="1963" y="2017"/>
                    </a:cubicBezTo>
                    <a:lnTo>
                      <a:pt x="2025" y="1740"/>
                    </a:lnTo>
                    <a:cubicBezTo>
                      <a:pt x="2043" y="1687"/>
                      <a:pt x="2088" y="1642"/>
                      <a:pt x="2150" y="1642"/>
                    </a:cubicBezTo>
                    <a:lnTo>
                      <a:pt x="3578" y="1642"/>
                    </a:lnTo>
                    <a:cubicBezTo>
                      <a:pt x="3640" y="1642"/>
                      <a:pt x="3703" y="1589"/>
                      <a:pt x="3703" y="1517"/>
                    </a:cubicBezTo>
                    <a:lnTo>
                      <a:pt x="3703" y="134"/>
                    </a:lnTo>
                    <a:cubicBezTo>
                      <a:pt x="3703" y="63"/>
                      <a:pt x="3640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2399;p45"/>
              <p:cNvSpPr/>
              <p:nvPr/>
            </p:nvSpPr>
            <p:spPr>
              <a:xfrm flipH="1">
                <a:off x="6719199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2400;p45"/>
              <p:cNvSpPr/>
              <p:nvPr/>
            </p:nvSpPr>
            <p:spPr>
              <a:xfrm flipH="1">
                <a:off x="6629106" y="2401528"/>
                <a:ext cx="28245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3" extrusionOk="0">
                    <a:moveTo>
                      <a:pt x="116" y="1"/>
                    </a:moveTo>
                    <a:cubicBezTo>
                      <a:pt x="54" y="1"/>
                      <a:pt x="0" y="54"/>
                      <a:pt x="0" y="117"/>
                    </a:cubicBezTo>
                    <a:cubicBezTo>
                      <a:pt x="0" y="179"/>
                      <a:pt x="54" y="232"/>
                      <a:pt x="116" y="232"/>
                    </a:cubicBezTo>
                    <a:cubicBezTo>
                      <a:pt x="178" y="232"/>
                      <a:pt x="232" y="179"/>
                      <a:pt x="232" y="117"/>
                    </a:cubicBezTo>
                    <a:cubicBezTo>
                      <a:pt x="232" y="54"/>
                      <a:pt x="178" y="1"/>
                      <a:pt x="1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2401;p45"/>
              <p:cNvSpPr/>
              <p:nvPr/>
            </p:nvSpPr>
            <p:spPr>
              <a:xfrm flipH="1">
                <a:off x="6528055" y="2401528"/>
                <a:ext cx="28367" cy="2836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33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179"/>
                      <a:pt x="54" y="232"/>
                      <a:pt x="117" y="232"/>
                    </a:cubicBezTo>
                    <a:cubicBezTo>
                      <a:pt x="179" y="232"/>
                      <a:pt x="233" y="179"/>
                      <a:pt x="233" y="117"/>
                    </a:cubicBezTo>
                    <a:cubicBezTo>
                      <a:pt x="233" y="54"/>
                      <a:pt x="179" y="1"/>
                      <a:pt x="1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2402;p45"/>
              <p:cNvSpPr/>
              <p:nvPr/>
            </p:nvSpPr>
            <p:spPr>
              <a:xfrm flipH="1">
                <a:off x="5226818" y="4528135"/>
                <a:ext cx="2170271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723" extrusionOk="0">
                    <a:moveTo>
                      <a:pt x="8913" y="1"/>
                    </a:moveTo>
                    <a:cubicBezTo>
                      <a:pt x="3989" y="1"/>
                      <a:pt x="1" y="384"/>
                      <a:pt x="1" y="857"/>
                    </a:cubicBezTo>
                    <a:cubicBezTo>
                      <a:pt x="1" y="1339"/>
                      <a:pt x="3989" y="1723"/>
                      <a:pt x="8913" y="1723"/>
                    </a:cubicBezTo>
                    <a:cubicBezTo>
                      <a:pt x="13837" y="1723"/>
                      <a:pt x="17825" y="1339"/>
                      <a:pt x="17825" y="857"/>
                    </a:cubicBezTo>
                    <a:cubicBezTo>
                      <a:pt x="17825" y="384"/>
                      <a:pt x="13837" y="1"/>
                      <a:pt x="8913" y="1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2403;p45"/>
              <p:cNvSpPr/>
              <p:nvPr/>
            </p:nvSpPr>
            <p:spPr>
              <a:xfrm flipH="1">
                <a:off x="6530247" y="4140483"/>
                <a:ext cx="706014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167" extrusionOk="0">
                    <a:moveTo>
                      <a:pt x="2364" y="0"/>
                    </a:moveTo>
                    <a:cubicBezTo>
                      <a:pt x="2364" y="0"/>
                      <a:pt x="2043" y="107"/>
                      <a:pt x="1651" y="241"/>
                    </a:cubicBezTo>
                    <a:cubicBezTo>
                      <a:pt x="1249" y="384"/>
                      <a:pt x="776" y="553"/>
                      <a:pt x="518" y="678"/>
                    </a:cubicBezTo>
                    <a:cubicBezTo>
                      <a:pt x="0" y="928"/>
                      <a:pt x="2337" y="4166"/>
                      <a:pt x="2337" y="4166"/>
                    </a:cubicBezTo>
                    <a:cubicBezTo>
                      <a:pt x="2337" y="4166"/>
                      <a:pt x="3408" y="3783"/>
                      <a:pt x="4291" y="3506"/>
                    </a:cubicBezTo>
                    <a:cubicBezTo>
                      <a:pt x="4809" y="3337"/>
                      <a:pt x="5264" y="3212"/>
                      <a:pt x="5406" y="3203"/>
                    </a:cubicBezTo>
                    <a:cubicBezTo>
                      <a:pt x="5799" y="3185"/>
                      <a:pt x="2364" y="0"/>
                      <a:pt x="23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2404;p45"/>
              <p:cNvSpPr/>
              <p:nvPr/>
            </p:nvSpPr>
            <p:spPr>
              <a:xfrm flipH="1">
                <a:off x="6883193" y="4201601"/>
                <a:ext cx="449735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948" extrusionOk="0">
                    <a:moveTo>
                      <a:pt x="1278" y="1"/>
                    </a:moveTo>
                    <a:cubicBezTo>
                      <a:pt x="1070" y="1"/>
                      <a:pt x="877" y="47"/>
                      <a:pt x="714" y="149"/>
                    </a:cubicBezTo>
                    <a:cubicBezTo>
                      <a:pt x="696" y="167"/>
                      <a:pt x="678" y="176"/>
                      <a:pt x="660" y="185"/>
                    </a:cubicBezTo>
                    <a:cubicBezTo>
                      <a:pt x="0" y="676"/>
                      <a:pt x="134" y="1978"/>
                      <a:pt x="705" y="2888"/>
                    </a:cubicBezTo>
                    <a:cubicBezTo>
                      <a:pt x="1121" y="3561"/>
                      <a:pt x="1786" y="3948"/>
                      <a:pt x="2395" y="3948"/>
                    </a:cubicBezTo>
                    <a:cubicBezTo>
                      <a:pt x="2634" y="3948"/>
                      <a:pt x="2865" y="3888"/>
                      <a:pt x="3069" y="3762"/>
                    </a:cubicBezTo>
                    <a:cubicBezTo>
                      <a:pt x="3479" y="3495"/>
                      <a:pt x="3693" y="3013"/>
                      <a:pt x="3685" y="2469"/>
                    </a:cubicBezTo>
                    <a:cubicBezTo>
                      <a:pt x="3676" y="2076"/>
                      <a:pt x="3551" y="1648"/>
                      <a:pt x="3301" y="1256"/>
                    </a:cubicBezTo>
                    <a:cubicBezTo>
                      <a:pt x="2853" y="533"/>
                      <a:pt x="1981" y="1"/>
                      <a:pt x="12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405;p45"/>
              <p:cNvSpPr/>
              <p:nvPr/>
            </p:nvSpPr>
            <p:spPr>
              <a:xfrm flipH="1">
                <a:off x="6912534" y="4359146"/>
                <a:ext cx="307534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245" extrusionOk="0">
                    <a:moveTo>
                      <a:pt x="885" y="1"/>
                    </a:moveTo>
                    <a:cubicBezTo>
                      <a:pt x="673" y="1"/>
                      <a:pt x="484" y="64"/>
                      <a:pt x="358" y="220"/>
                    </a:cubicBezTo>
                    <a:cubicBezTo>
                      <a:pt x="1" y="648"/>
                      <a:pt x="251" y="1612"/>
                      <a:pt x="706" y="1987"/>
                    </a:cubicBezTo>
                    <a:cubicBezTo>
                      <a:pt x="915" y="2159"/>
                      <a:pt x="1169" y="2245"/>
                      <a:pt x="1415" y="2245"/>
                    </a:cubicBezTo>
                    <a:cubicBezTo>
                      <a:pt x="1703" y="2245"/>
                      <a:pt x="1981" y="2128"/>
                      <a:pt x="2169" y="1897"/>
                    </a:cubicBezTo>
                    <a:cubicBezTo>
                      <a:pt x="2526" y="1469"/>
                      <a:pt x="2436" y="818"/>
                      <a:pt x="1981" y="434"/>
                    </a:cubicBezTo>
                    <a:cubicBezTo>
                      <a:pt x="1692" y="196"/>
                      <a:pt x="1254" y="1"/>
                      <a:pt x="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406;p45"/>
              <p:cNvSpPr/>
              <p:nvPr/>
            </p:nvSpPr>
            <p:spPr>
              <a:xfrm flipH="1">
                <a:off x="7177578" y="4277330"/>
                <a:ext cx="66352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93" extrusionOk="0">
                    <a:moveTo>
                      <a:pt x="185" y="0"/>
                    </a:moveTo>
                    <a:cubicBezTo>
                      <a:pt x="158" y="0"/>
                      <a:pt x="132" y="6"/>
                      <a:pt x="108" y="18"/>
                    </a:cubicBezTo>
                    <a:cubicBezTo>
                      <a:pt x="10" y="71"/>
                      <a:pt x="1" y="250"/>
                      <a:pt x="90" y="402"/>
                    </a:cubicBezTo>
                    <a:cubicBezTo>
                      <a:pt x="158" y="518"/>
                      <a:pt x="264" y="592"/>
                      <a:pt x="353" y="592"/>
                    </a:cubicBezTo>
                    <a:cubicBezTo>
                      <a:pt x="380" y="592"/>
                      <a:pt x="406" y="586"/>
                      <a:pt x="429" y="571"/>
                    </a:cubicBezTo>
                    <a:cubicBezTo>
                      <a:pt x="536" y="518"/>
                      <a:pt x="545" y="348"/>
                      <a:pt x="456" y="187"/>
                    </a:cubicBezTo>
                    <a:cubicBezTo>
                      <a:pt x="386" y="70"/>
                      <a:pt x="279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407;p45"/>
              <p:cNvSpPr/>
              <p:nvPr/>
            </p:nvSpPr>
            <p:spPr>
              <a:xfrm flipH="1">
                <a:off x="7206919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265" y="0"/>
                    </a:moveTo>
                    <a:cubicBezTo>
                      <a:pt x="155" y="0"/>
                      <a:pt x="62" y="45"/>
                      <a:pt x="37" y="121"/>
                    </a:cubicBezTo>
                    <a:cubicBezTo>
                      <a:pt x="1" y="228"/>
                      <a:pt x="108" y="362"/>
                      <a:pt x="278" y="415"/>
                    </a:cubicBezTo>
                    <a:cubicBezTo>
                      <a:pt x="328" y="435"/>
                      <a:pt x="379" y="444"/>
                      <a:pt x="426" y="444"/>
                    </a:cubicBezTo>
                    <a:cubicBezTo>
                      <a:pt x="531" y="444"/>
                      <a:pt x="619" y="400"/>
                      <a:pt x="643" y="326"/>
                    </a:cubicBezTo>
                    <a:cubicBezTo>
                      <a:pt x="679" y="210"/>
                      <a:pt x="572" y="76"/>
                      <a:pt x="402" y="23"/>
                    </a:cubicBezTo>
                    <a:cubicBezTo>
                      <a:pt x="356" y="8"/>
                      <a:pt x="309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408;p45"/>
              <p:cNvSpPr/>
              <p:nvPr/>
            </p:nvSpPr>
            <p:spPr>
              <a:xfrm flipH="1">
                <a:off x="7097225" y="4258093"/>
                <a:ext cx="60874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629" extrusionOk="0">
                    <a:moveTo>
                      <a:pt x="210" y="0"/>
                    </a:moveTo>
                    <a:cubicBezTo>
                      <a:pt x="196" y="0"/>
                      <a:pt x="183" y="2"/>
                      <a:pt x="170" y="6"/>
                    </a:cubicBezTo>
                    <a:cubicBezTo>
                      <a:pt x="54" y="33"/>
                      <a:pt x="0" y="194"/>
                      <a:pt x="45" y="372"/>
                    </a:cubicBezTo>
                    <a:cubicBezTo>
                      <a:pt x="84" y="521"/>
                      <a:pt x="192" y="628"/>
                      <a:pt x="290" y="628"/>
                    </a:cubicBezTo>
                    <a:cubicBezTo>
                      <a:pt x="304" y="628"/>
                      <a:pt x="317" y="626"/>
                      <a:pt x="331" y="622"/>
                    </a:cubicBezTo>
                    <a:cubicBezTo>
                      <a:pt x="446" y="595"/>
                      <a:pt x="500" y="435"/>
                      <a:pt x="455" y="265"/>
                    </a:cubicBezTo>
                    <a:cubicBezTo>
                      <a:pt x="408" y="109"/>
                      <a:pt x="306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409;p45"/>
              <p:cNvSpPr/>
              <p:nvPr/>
            </p:nvSpPr>
            <p:spPr>
              <a:xfrm flipH="1">
                <a:off x="5366949" y="4140483"/>
                <a:ext cx="705040" cy="507332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167" extrusionOk="0">
                    <a:moveTo>
                      <a:pt x="3426" y="0"/>
                    </a:moveTo>
                    <a:cubicBezTo>
                      <a:pt x="3426" y="0"/>
                      <a:pt x="0" y="3185"/>
                      <a:pt x="384" y="3203"/>
                    </a:cubicBezTo>
                    <a:cubicBezTo>
                      <a:pt x="536" y="3212"/>
                      <a:pt x="991" y="3337"/>
                      <a:pt x="1499" y="3506"/>
                    </a:cubicBezTo>
                    <a:cubicBezTo>
                      <a:pt x="2391" y="3783"/>
                      <a:pt x="3453" y="4166"/>
                      <a:pt x="3453" y="4166"/>
                    </a:cubicBezTo>
                    <a:cubicBezTo>
                      <a:pt x="3453" y="4166"/>
                      <a:pt x="5790" y="928"/>
                      <a:pt x="5282" y="678"/>
                    </a:cubicBezTo>
                    <a:cubicBezTo>
                      <a:pt x="5014" y="553"/>
                      <a:pt x="4541" y="384"/>
                      <a:pt x="4140" y="241"/>
                    </a:cubicBezTo>
                    <a:cubicBezTo>
                      <a:pt x="3747" y="107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410;p45"/>
              <p:cNvSpPr/>
              <p:nvPr/>
            </p:nvSpPr>
            <p:spPr>
              <a:xfrm flipH="1">
                <a:off x="5270282" y="4201601"/>
                <a:ext cx="448761" cy="480669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948" extrusionOk="0">
                    <a:moveTo>
                      <a:pt x="2413" y="1"/>
                    </a:moveTo>
                    <a:cubicBezTo>
                      <a:pt x="1708" y="1"/>
                      <a:pt x="839" y="533"/>
                      <a:pt x="384" y="1256"/>
                    </a:cubicBezTo>
                    <a:cubicBezTo>
                      <a:pt x="135" y="1648"/>
                      <a:pt x="10" y="2076"/>
                      <a:pt x="10" y="2469"/>
                    </a:cubicBezTo>
                    <a:cubicBezTo>
                      <a:pt x="1" y="3013"/>
                      <a:pt x="206" y="3495"/>
                      <a:pt x="625" y="3762"/>
                    </a:cubicBezTo>
                    <a:cubicBezTo>
                      <a:pt x="827" y="3888"/>
                      <a:pt x="1056" y="3948"/>
                      <a:pt x="1294" y="3948"/>
                    </a:cubicBezTo>
                    <a:cubicBezTo>
                      <a:pt x="1900" y="3948"/>
                      <a:pt x="2567" y="3561"/>
                      <a:pt x="2989" y="2888"/>
                    </a:cubicBezTo>
                    <a:cubicBezTo>
                      <a:pt x="3560" y="1978"/>
                      <a:pt x="3685" y="676"/>
                      <a:pt x="3034" y="185"/>
                    </a:cubicBezTo>
                    <a:cubicBezTo>
                      <a:pt x="3016" y="176"/>
                      <a:pt x="2998" y="167"/>
                      <a:pt x="2980" y="149"/>
                    </a:cubicBezTo>
                    <a:cubicBezTo>
                      <a:pt x="2816" y="47"/>
                      <a:pt x="2621" y="1"/>
                      <a:pt x="24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411;p45"/>
              <p:cNvSpPr/>
              <p:nvPr/>
            </p:nvSpPr>
            <p:spPr>
              <a:xfrm flipH="1">
                <a:off x="5383264" y="4359146"/>
                <a:ext cx="306438" cy="273329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2245" extrusionOk="0">
                    <a:moveTo>
                      <a:pt x="1635" y="1"/>
                    </a:moveTo>
                    <a:cubicBezTo>
                      <a:pt x="1263" y="1"/>
                      <a:pt x="825" y="196"/>
                      <a:pt x="536" y="434"/>
                    </a:cubicBezTo>
                    <a:cubicBezTo>
                      <a:pt x="81" y="818"/>
                      <a:pt x="1" y="1469"/>
                      <a:pt x="349" y="1897"/>
                    </a:cubicBezTo>
                    <a:cubicBezTo>
                      <a:pt x="541" y="2128"/>
                      <a:pt x="819" y="2245"/>
                      <a:pt x="1105" y="2245"/>
                    </a:cubicBezTo>
                    <a:cubicBezTo>
                      <a:pt x="1350" y="2245"/>
                      <a:pt x="1602" y="2159"/>
                      <a:pt x="1812" y="1987"/>
                    </a:cubicBezTo>
                    <a:cubicBezTo>
                      <a:pt x="2276" y="1612"/>
                      <a:pt x="2516" y="648"/>
                      <a:pt x="2168" y="220"/>
                    </a:cubicBezTo>
                    <a:cubicBezTo>
                      <a:pt x="2039" y="64"/>
                      <a:pt x="1848" y="1"/>
                      <a:pt x="1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412;p45"/>
              <p:cNvSpPr/>
              <p:nvPr/>
            </p:nvSpPr>
            <p:spPr>
              <a:xfrm flipH="1">
                <a:off x="5359401" y="4277330"/>
                <a:ext cx="65257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93" extrusionOk="0">
                    <a:moveTo>
                      <a:pt x="356" y="0"/>
                    </a:moveTo>
                    <a:cubicBezTo>
                      <a:pt x="266" y="0"/>
                      <a:pt x="159" y="70"/>
                      <a:pt x="90" y="187"/>
                    </a:cubicBezTo>
                    <a:cubicBezTo>
                      <a:pt x="0" y="348"/>
                      <a:pt x="9" y="518"/>
                      <a:pt x="107" y="571"/>
                    </a:cubicBezTo>
                    <a:cubicBezTo>
                      <a:pt x="130" y="586"/>
                      <a:pt x="156" y="592"/>
                      <a:pt x="183" y="592"/>
                    </a:cubicBezTo>
                    <a:cubicBezTo>
                      <a:pt x="273" y="592"/>
                      <a:pt x="378" y="518"/>
                      <a:pt x="446" y="402"/>
                    </a:cubicBezTo>
                    <a:cubicBezTo>
                      <a:pt x="536" y="250"/>
                      <a:pt x="527" y="71"/>
                      <a:pt x="429" y="18"/>
                    </a:cubicBezTo>
                    <a:cubicBezTo>
                      <a:pt x="407" y="6"/>
                      <a:pt x="382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413;p45"/>
              <p:cNvSpPr/>
              <p:nvPr/>
            </p:nvSpPr>
            <p:spPr>
              <a:xfrm flipH="1">
                <a:off x="5313746" y="4359268"/>
                <a:ext cx="82667" cy="54057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44" extrusionOk="0">
                    <a:moveTo>
                      <a:pt x="418" y="0"/>
                    </a:moveTo>
                    <a:cubicBezTo>
                      <a:pt x="374" y="0"/>
                      <a:pt x="326" y="8"/>
                      <a:pt x="277" y="23"/>
                    </a:cubicBezTo>
                    <a:cubicBezTo>
                      <a:pt x="107" y="76"/>
                      <a:pt x="0" y="210"/>
                      <a:pt x="36" y="326"/>
                    </a:cubicBezTo>
                    <a:cubicBezTo>
                      <a:pt x="61" y="400"/>
                      <a:pt x="149" y="444"/>
                      <a:pt x="256" y="444"/>
                    </a:cubicBezTo>
                    <a:cubicBezTo>
                      <a:pt x="305" y="444"/>
                      <a:pt x="358" y="435"/>
                      <a:pt x="411" y="415"/>
                    </a:cubicBezTo>
                    <a:cubicBezTo>
                      <a:pt x="580" y="362"/>
                      <a:pt x="678" y="228"/>
                      <a:pt x="643" y="121"/>
                    </a:cubicBezTo>
                    <a:cubicBezTo>
                      <a:pt x="617" y="45"/>
                      <a:pt x="528" y="0"/>
                      <a:pt x="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414;p45"/>
              <p:cNvSpPr/>
              <p:nvPr/>
            </p:nvSpPr>
            <p:spPr>
              <a:xfrm flipH="1">
                <a:off x="5445233" y="4258093"/>
                <a:ext cx="59778" cy="76581"/>
              </a:xfrm>
              <a:custGeom>
                <a:avLst/>
                <a:gdLst/>
                <a:ahLst/>
                <a:cxnLst/>
                <a:rect l="l" t="t" r="r" b="b"/>
                <a:pathLst>
                  <a:path w="491" h="629" extrusionOk="0">
                    <a:moveTo>
                      <a:pt x="288" y="0"/>
                    </a:moveTo>
                    <a:cubicBezTo>
                      <a:pt x="185" y="0"/>
                      <a:pt x="84" y="109"/>
                      <a:pt x="45" y="265"/>
                    </a:cubicBezTo>
                    <a:cubicBezTo>
                      <a:pt x="0" y="435"/>
                      <a:pt x="54" y="595"/>
                      <a:pt x="161" y="622"/>
                    </a:cubicBezTo>
                    <a:cubicBezTo>
                      <a:pt x="175" y="626"/>
                      <a:pt x="189" y="628"/>
                      <a:pt x="204" y="628"/>
                    </a:cubicBezTo>
                    <a:cubicBezTo>
                      <a:pt x="306" y="628"/>
                      <a:pt x="407" y="521"/>
                      <a:pt x="446" y="372"/>
                    </a:cubicBezTo>
                    <a:cubicBezTo>
                      <a:pt x="491" y="194"/>
                      <a:pt x="437" y="33"/>
                      <a:pt x="330" y="6"/>
                    </a:cubicBezTo>
                    <a:cubicBezTo>
                      <a:pt x="316" y="2"/>
                      <a:pt x="302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415;p45"/>
              <p:cNvSpPr/>
              <p:nvPr/>
            </p:nvSpPr>
            <p:spPr>
              <a:xfrm flipH="1">
                <a:off x="6615957" y="2685936"/>
                <a:ext cx="335780" cy="27199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234" extrusionOk="0">
                    <a:moveTo>
                      <a:pt x="1082" y="0"/>
                    </a:moveTo>
                    <a:cubicBezTo>
                      <a:pt x="855" y="0"/>
                      <a:pt x="643" y="75"/>
                      <a:pt x="473" y="269"/>
                    </a:cubicBezTo>
                    <a:cubicBezTo>
                      <a:pt x="0" y="823"/>
                      <a:pt x="723" y="1492"/>
                      <a:pt x="1312" y="1893"/>
                    </a:cubicBezTo>
                    <a:cubicBezTo>
                      <a:pt x="1614" y="2103"/>
                      <a:pt x="1876" y="2234"/>
                      <a:pt x="1914" y="2234"/>
                    </a:cubicBezTo>
                    <a:cubicBezTo>
                      <a:pt x="1916" y="2234"/>
                      <a:pt x="1918" y="2233"/>
                      <a:pt x="1918" y="2232"/>
                    </a:cubicBezTo>
                    <a:cubicBezTo>
                      <a:pt x="1927" y="2214"/>
                      <a:pt x="2043" y="2027"/>
                      <a:pt x="2177" y="1786"/>
                    </a:cubicBezTo>
                    <a:cubicBezTo>
                      <a:pt x="2320" y="1563"/>
                      <a:pt x="2480" y="1304"/>
                      <a:pt x="2596" y="1108"/>
                    </a:cubicBezTo>
                    <a:cubicBezTo>
                      <a:pt x="2695" y="956"/>
                      <a:pt x="2757" y="849"/>
                      <a:pt x="2757" y="849"/>
                    </a:cubicBezTo>
                    <a:cubicBezTo>
                      <a:pt x="2757" y="849"/>
                      <a:pt x="2588" y="689"/>
                      <a:pt x="2320" y="501"/>
                    </a:cubicBezTo>
                    <a:cubicBezTo>
                      <a:pt x="1987" y="268"/>
                      <a:pt x="1510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416;p45"/>
              <p:cNvSpPr/>
              <p:nvPr/>
            </p:nvSpPr>
            <p:spPr>
              <a:xfrm flipH="1">
                <a:off x="6635558" y="2747541"/>
                <a:ext cx="207579" cy="155962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281" extrusionOk="0">
                    <a:moveTo>
                      <a:pt x="425" y="0"/>
                    </a:moveTo>
                    <a:cubicBezTo>
                      <a:pt x="307" y="0"/>
                      <a:pt x="211" y="38"/>
                      <a:pt x="152" y="129"/>
                    </a:cubicBezTo>
                    <a:cubicBezTo>
                      <a:pt x="1" y="370"/>
                      <a:pt x="295" y="665"/>
                      <a:pt x="652" y="914"/>
                    </a:cubicBezTo>
                    <a:cubicBezTo>
                      <a:pt x="866" y="1057"/>
                      <a:pt x="1107" y="1191"/>
                      <a:pt x="1285" y="1280"/>
                    </a:cubicBezTo>
                    <a:cubicBezTo>
                      <a:pt x="1428" y="1057"/>
                      <a:pt x="1588" y="798"/>
                      <a:pt x="1704" y="602"/>
                    </a:cubicBezTo>
                    <a:cubicBezTo>
                      <a:pt x="1553" y="495"/>
                      <a:pt x="1357" y="370"/>
                      <a:pt x="1160" y="254"/>
                    </a:cubicBezTo>
                    <a:cubicBezTo>
                      <a:pt x="900" y="113"/>
                      <a:pt x="629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417;p45"/>
              <p:cNvSpPr/>
              <p:nvPr/>
            </p:nvSpPr>
            <p:spPr>
              <a:xfrm flipH="1">
                <a:off x="6615957" y="2746932"/>
                <a:ext cx="176169" cy="210993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733" extrusionOk="0">
                    <a:moveTo>
                      <a:pt x="1009" y="0"/>
                    </a:moveTo>
                    <a:cubicBezTo>
                      <a:pt x="929" y="72"/>
                      <a:pt x="839" y="161"/>
                      <a:pt x="741" y="259"/>
                    </a:cubicBezTo>
                    <a:cubicBezTo>
                      <a:pt x="572" y="438"/>
                      <a:pt x="393" y="661"/>
                      <a:pt x="233" y="919"/>
                    </a:cubicBezTo>
                    <a:cubicBezTo>
                      <a:pt x="144" y="1062"/>
                      <a:pt x="63" y="1223"/>
                      <a:pt x="1" y="1392"/>
                    </a:cubicBezTo>
                    <a:cubicBezTo>
                      <a:pt x="303" y="1602"/>
                      <a:pt x="565" y="1733"/>
                      <a:pt x="603" y="1733"/>
                    </a:cubicBezTo>
                    <a:cubicBezTo>
                      <a:pt x="605" y="1733"/>
                      <a:pt x="607" y="1732"/>
                      <a:pt x="607" y="1731"/>
                    </a:cubicBezTo>
                    <a:cubicBezTo>
                      <a:pt x="616" y="1713"/>
                      <a:pt x="732" y="1526"/>
                      <a:pt x="866" y="1285"/>
                    </a:cubicBezTo>
                    <a:cubicBezTo>
                      <a:pt x="1009" y="1062"/>
                      <a:pt x="1169" y="803"/>
                      <a:pt x="1285" y="607"/>
                    </a:cubicBezTo>
                    <a:cubicBezTo>
                      <a:pt x="1384" y="455"/>
                      <a:pt x="1446" y="348"/>
                      <a:pt x="1446" y="348"/>
                    </a:cubicBezTo>
                    <a:cubicBezTo>
                      <a:pt x="1446" y="348"/>
                      <a:pt x="1277" y="18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418;p45"/>
              <p:cNvSpPr/>
              <p:nvPr/>
            </p:nvSpPr>
            <p:spPr>
              <a:xfrm flipH="1">
                <a:off x="5698224" y="2663047"/>
                <a:ext cx="333588" cy="28513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42" extrusionOk="0">
                    <a:moveTo>
                      <a:pt x="1672" y="1"/>
                    </a:moveTo>
                    <a:cubicBezTo>
                      <a:pt x="1212" y="1"/>
                      <a:pt x="717" y="373"/>
                      <a:pt x="384" y="681"/>
                    </a:cubicBezTo>
                    <a:cubicBezTo>
                      <a:pt x="152" y="904"/>
                      <a:pt x="1" y="1091"/>
                      <a:pt x="1" y="1091"/>
                    </a:cubicBezTo>
                    <a:cubicBezTo>
                      <a:pt x="1" y="1091"/>
                      <a:pt x="81" y="1180"/>
                      <a:pt x="197" y="1323"/>
                    </a:cubicBezTo>
                    <a:cubicBezTo>
                      <a:pt x="340" y="1501"/>
                      <a:pt x="545" y="1733"/>
                      <a:pt x="705" y="1938"/>
                    </a:cubicBezTo>
                    <a:cubicBezTo>
                      <a:pt x="884" y="2152"/>
                      <a:pt x="1018" y="2322"/>
                      <a:pt x="1026" y="2340"/>
                    </a:cubicBezTo>
                    <a:cubicBezTo>
                      <a:pt x="1027" y="2341"/>
                      <a:pt x="1028" y="2341"/>
                      <a:pt x="1029" y="2341"/>
                    </a:cubicBezTo>
                    <a:cubicBezTo>
                      <a:pt x="1059" y="2341"/>
                      <a:pt x="1307" y="2167"/>
                      <a:pt x="1580" y="1921"/>
                    </a:cubicBezTo>
                    <a:cubicBezTo>
                      <a:pt x="2106" y="1448"/>
                      <a:pt x="2739" y="672"/>
                      <a:pt x="2186" y="199"/>
                    </a:cubicBezTo>
                    <a:cubicBezTo>
                      <a:pt x="2028" y="58"/>
                      <a:pt x="1853" y="1"/>
                      <a:pt x="1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419;p45"/>
              <p:cNvSpPr/>
              <p:nvPr/>
            </p:nvSpPr>
            <p:spPr>
              <a:xfrm flipH="1">
                <a:off x="5806823" y="2728426"/>
                <a:ext cx="201127" cy="170694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402" extrusionOk="0">
                    <a:moveTo>
                      <a:pt x="1249" y="0"/>
                    </a:moveTo>
                    <a:cubicBezTo>
                      <a:pt x="1040" y="0"/>
                      <a:pt x="761" y="166"/>
                      <a:pt x="491" y="367"/>
                    </a:cubicBezTo>
                    <a:cubicBezTo>
                      <a:pt x="313" y="500"/>
                      <a:pt x="144" y="652"/>
                      <a:pt x="1" y="786"/>
                    </a:cubicBezTo>
                    <a:cubicBezTo>
                      <a:pt x="144" y="964"/>
                      <a:pt x="349" y="1196"/>
                      <a:pt x="509" y="1401"/>
                    </a:cubicBezTo>
                    <a:cubicBezTo>
                      <a:pt x="679" y="1285"/>
                      <a:pt x="893" y="1125"/>
                      <a:pt x="1089" y="946"/>
                    </a:cubicBezTo>
                    <a:cubicBezTo>
                      <a:pt x="1410" y="652"/>
                      <a:pt x="1651" y="313"/>
                      <a:pt x="1473" y="99"/>
                    </a:cubicBezTo>
                    <a:cubicBezTo>
                      <a:pt x="1414" y="30"/>
                      <a:pt x="1338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420;p45"/>
              <p:cNvSpPr/>
              <p:nvPr/>
            </p:nvSpPr>
            <p:spPr>
              <a:xfrm flipH="1">
                <a:off x="5839451" y="2745837"/>
                <a:ext cx="192361" cy="202349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662" extrusionOk="0">
                    <a:moveTo>
                      <a:pt x="384" y="1"/>
                    </a:moveTo>
                    <a:cubicBezTo>
                      <a:pt x="152" y="224"/>
                      <a:pt x="1" y="411"/>
                      <a:pt x="1" y="411"/>
                    </a:cubicBezTo>
                    <a:cubicBezTo>
                      <a:pt x="1" y="411"/>
                      <a:pt x="81" y="500"/>
                      <a:pt x="197" y="643"/>
                    </a:cubicBezTo>
                    <a:cubicBezTo>
                      <a:pt x="340" y="821"/>
                      <a:pt x="545" y="1053"/>
                      <a:pt x="705" y="1258"/>
                    </a:cubicBezTo>
                    <a:cubicBezTo>
                      <a:pt x="884" y="1472"/>
                      <a:pt x="1018" y="1642"/>
                      <a:pt x="1026" y="1660"/>
                    </a:cubicBezTo>
                    <a:cubicBezTo>
                      <a:pt x="1027" y="1661"/>
                      <a:pt x="1028" y="1661"/>
                      <a:pt x="1029" y="1661"/>
                    </a:cubicBezTo>
                    <a:cubicBezTo>
                      <a:pt x="1059" y="1661"/>
                      <a:pt x="1307" y="1487"/>
                      <a:pt x="1580" y="1241"/>
                    </a:cubicBezTo>
                    <a:cubicBezTo>
                      <a:pt x="1490" y="1080"/>
                      <a:pt x="1392" y="937"/>
                      <a:pt x="1285" y="803"/>
                    </a:cubicBezTo>
                    <a:cubicBezTo>
                      <a:pt x="1089" y="563"/>
                      <a:pt x="884" y="375"/>
                      <a:pt x="687" y="224"/>
                    </a:cubicBezTo>
                    <a:cubicBezTo>
                      <a:pt x="580" y="134"/>
                      <a:pt x="473" y="63"/>
                      <a:pt x="38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421;p45"/>
              <p:cNvSpPr/>
              <p:nvPr/>
            </p:nvSpPr>
            <p:spPr>
              <a:xfrm flipH="1">
                <a:off x="5591817" y="2617269"/>
                <a:ext cx="1472901" cy="1961027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6107" extrusionOk="0">
                    <a:moveTo>
                      <a:pt x="5576" y="1"/>
                    </a:moveTo>
                    <a:cubicBezTo>
                      <a:pt x="5248" y="1"/>
                      <a:pt x="4257" y="299"/>
                      <a:pt x="2980" y="1886"/>
                    </a:cubicBezTo>
                    <a:cubicBezTo>
                      <a:pt x="1437" y="3813"/>
                      <a:pt x="1303" y="6400"/>
                      <a:pt x="777" y="7551"/>
                    </a:cubicBezTo>
                    <a:cubicBezTo>
                      <a:pt x="254" y="8695"/>
                      <a:pt x="233" y="10165"/>
                      <a:pt x="390" y="10165"/>
                    </a:cubicBezTo>
                    <a:cubicBezTo>
                      <a:pt x="391" y="10165"/>
                      <a:pt x="392" y="10165"/>
                      <a:pt x="393" y="10165"/>
                    </a:cubicBezTo>
                    <a:cubicBezTo>
                      <a:pt x="403" y="10164"/>
                      <a:pt x="413" y="10163"/>
                      <a:pt x="422" y="10163"/>
                    </a:cubicBezTo>
                    <a:cubicBezTo>
                      <a:pt x="556" y="10163"/>
                      <a:pt x="508" y="10289"/>
                      <a:pt x="491" y="10415"/>
                    </a:cubicBezTo>
                    <a:cubicBezTo>
                      <a:pt x="482" y="10540"/>
                      <a:pt x="1" y="16071"/>
                      <a:pt x="5362" y="16106"/>
                    </a:cubicBezTo>
                    <a:cubicBezTo>
                      <a:pt x="5399" y="16106"/>
                      <a:pt x="5436" y="16107"/>
                      <a:pt x="5473" y="16107"/>
                    </a:cubicBezTo>
                    <a:cubicBezTo>
                      <a:pt x="10741" y="16107"/>
                      <a:pt x="11341" y="14211"/>
                      <a:pt x="11652" y="12422"/>
                    </a:cubicBezTo>
                    <a:cubicBezTo>
                      <a:pt x="11945" y="10717"/>
                      <a:pt x="11686" y="10222"/>
                      <a:pt x="11751" y="10222"/>
                    </a:cubicBezTo>
                    <a:cubicBezTo>
                      <a:pt x="11755" y="10222"/>
                      <a:pt x="11761" y="10224"/>
                      <a:pt x="11767" y="10227"/>
                    </a:cubicBezTo>
                    <a:cubicBezTo>
                      <a:pt x="11847" y="10276"/>
                      <a:pt x="11927" y="10376"/>
                      <a:pt x="11983" y="10376"/>
                    </a:cubicBezTo>
                    <a:cubicBezTo>
                      <a:pt x="12009" y="10376"/>
                      <a:pt x="12030" y="10355"/>
                      <a:pt x="12044" y="10299"/>
                    </a:cubicBezTo>
                    <a:cubicBezTo>
                      <a:pt x="12098" y="10111"/>
                      <a:pt x="11812" y="8586"/>
                      <a:pt x="11339" y="7266"/>
                    </a:cubicBezTo>
                    <a:cubicBezTo>
                      <a:pt x="10858" y="5954"/>
                      <a:pt x="10858" y="5214"/>
                      <a:pt x="10117" y="3206"/>
                    </a:cubicBezTo>
                    <a:cubicBezTo>
                      <a:pt x="9377" y="1199"/>
                      <a:pt x="7253" y="494"/>
                      <a:pt x="6932" y="477"/>
                    </a:cubicBezTo>
                    <a:cubicBezTo>
                      <a:pt x="6602" y="459"/>
                      <a:pt x="6977" y="325"/>
                      <a:pt x="6959" y="191"/>
                    </a:cubicBezTo>
                    <a:cubicBezTo>
                      <a:pt x="6955" y="162"/>
                      <a:pt x="6904" y="149"/>
                      <a:pt x="6823" y="149"/>
                    </a:cubicBezTo>
                    <a:cubicBezTo>
                      <a:pt x="6560" y="149"/>
                      <a:pt x="5974" y="282"/>
                      <a:pt x="5612" y="405"/>
                    </a:cubicBezTo>
                    <a:cubicBezTo>
                      <a:pt x="5612" y="405"/>
                      <a:pt x="5746" y="129"/>
                      <a:pt x="5692" y="31"/>
                    </a:cubicBezTo>
                    <a:cubicBezTo>
                      <a:pt x="5685" y="14"/>
                      <a:pt x="5645" y="1"/>
                      <a:pt x="55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422;p45"/>
              <p:cNvSpPr/>
              <p:nvPr/>
            </p:nvSpPr>
            <p:spPr>
              <a:xfrm flipH="1">
                <a:off x="6510645" y="2882684"/>
                <a:ext cx="41394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634" extrusionOk="0">
                    <a:moveTo>
                      <a:pt x="170" y="1"/>
                    </a:moveTo>
                    <a:cubicBezTo>
                      <a:pt x="72" y="1"/>
                      <a:pt x="0" y="134"/>
                      <a:pt x="0" y="313"/>
                    </a:cubicBezTo>
                    <a:cubicBezTo>
                      <a:pt x="0" y="491"/>
                      <a:pt x="72" y="634"/>
                      <a:pt x="170" y="634"/>
                    </a:cubicBezTo>
                    <a:cubicBezTo>
                      <a:pt x="268" y="634"/>
                      <a:pt x="339" y="491"/>
                      <a:pt x="339" y="313"/>
                    </a:cubicBezTo>
                    <a:cubicBezTo>
                      <a:pt x="339" y="134"/>
                      <a:pt x="268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423;p45"/>
              <p:cNvSpPr/>
              <p:nvPr/>
            </p:nvSpPr>
            <p:spPr>
              <a:xfrm flipH="1">
                <a:off x="6561658" y="3070544"/>
                <a:ext cx="157663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635" extrusionOk="0">
                    <a:moveTo>
                      <a:pt x="652" y="1"/>
                    </a:moveTo>
                    <a:cubicBezTo>
                      <a:pt x="295" y="1"/>
                      <a:pt x="1" y="144"/>
                      <a:pt x="1" y="322"/>
                    </a:cubicBezTo>
                    <a:cubicBezTo>
                      <a:pt x="1" y="492"/>
                      <a:pt x="295" y="634"/>
                      <a:pt x="652" y="634"/>
                    </a:cubicBezTo>
                    <a:cubicBezTo>
                      <a:pt x="1000" y="634"/>
                      <a:pt x="1294" y="492"/>
                      <a:pt x="1294" y="322"/>
                    </a:cubicBezTo>
                    <a:cubicBezTo>
                      <a:pt x="1294" y="144"/>
                      <a:pt x="1000" y="1"/>
                      <a:pt x="6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424;p45"/>
              <p:cNvSpPr/>
              <p:nvPr/>
            </p:nvSpPr>
            <p:spPr>
              <a:xfrm flipH="1">
                <a:off x="6088182" y="2882684"/>
                <a:ext cx="42490" cy="7719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34" extrusionOk="0">
                    <a:moveTo>
                      <a:pt x="179" y="1"/>
                    </a:moveTo>
                    <a:cubicBezTo>
                      <a:pt x="81" y="1"/>
                      <a:pt x="1" y="134"/>
                      <a:pt x="1" y="313"/>
                    </a:cubicBezTo>
                    <a:cubicBezTo>
                      <a:pt x="1" y="491"/>
                      <a:pt x="81" y="634"/>
                      <a:pt x="179" y="634"/>
                    </a:cubicBezTo>
                    <a:cubicBezTo>
                      <a:pt x="268" y="634"/>
                      <a:pt x="349" y="491"/>
                      <a:pt x="349" y="313"/>
                    </a:cubicBezTo>
                    <a:cubicBezTo>
                      <a:pt x="349" y="134"/>
                      <a:pt x="26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425;p45"/>
              <p:cNvSpPr/>
              <p:nvPr/>
            </p:nvSpPr>
            <p:spPr>
              <a:xfrm flipH="1">
                <a:off x="5921996" y="3070544"/>
                <a:ext cx="156567" cy="77311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635" extrusionOk="0">
                    <a:moveTo>
                      <a:pt x="643" y="1"/>
                    </a:moveTo>
                    <a:cubicBezTo>
                      <a:pt x="286" y="1"/>
                      <a:pt x="1" y="144"/>
                      <a:pt x="1" y="322"/>
                    </a:cubicBezTo>
                    <a:cubicBezTo>
                      <a:pt x="1" y="492"/>
                      <a:pt x="286" y="634"/>
                      <a:pt x="643" y="634"/>
                    </a:cubicBezTo>
                    <a:cubicBezTo>
                      <a:pt x="1000" y="634"/>
                      <a:pt x="1286" y="492"/>
                      <a:pt x="1286" y="322"/>
                    </a:cubicBezTo>
                    <a:cubicBezTo>
                      <a:pt x="1286" y="144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426;p45"/>
              <p:cNvSpPr/>
              <p:nvPr/>
            </p:nvSpPr>
            <p:spPr>
              <a:xfrm flipH="1">
                <a:off x="6131645" y="2854438"/>
                <a:ext cx="380217" cy="532291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4372" extrusionOk="0">
                    <a:moveTo>
                      <a:pt x="1562" y="1"/>
                    </a:moveTo>
                    <a:cubicBezTo>
                      <a:pt x="1499" y="1"/>
                      <a:pt x="1437" y="1"/>
                      <a:pt x="1383" y="10"/>
                    </a:cubicBezTo>
                    <a:cubicBezTo>
                      <a:pt x="607" y="134"/>
                      <a:pt x="0" y="1062"/>
                      <a:pt x="0" y="2186"/>
                    </a:cubicBezTo>
                    <a:cubicBezTo>
                      <a:pt x="0" y="3391"/>
                      <a:pt x="696" y="4372"/>
                      <a:pt x="1562" y="4372"/>
                    </a:cubicBezTo>
                    <a:cubicBezTo>
                      <a:pt x="2034" y="4372"/>
                      <a:pt x="2454" y="4086"/>
                      <a:pt x="2739" y="3623"/>
                    </a:cubicBezTo>
                    <a:cubicBezTo>
                      <a:pt x="2980" y="3239"/>
                      <a:pt x="3123" y="2739"/>
                      <a:pt x="3123" y="2186"/>
                    </a:cubicBezTo>
                    <a:cubicBezTo>
                      <a:pt x="3123" y="982"/>
                      <a:pt x="2427" y="1"/>
                      <a:pt x="15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427;p45"/>
              <p:cNvSpPr/>
              <p:nvPr/>
            </p:nvSpPr>
            <p:spPr>
              <a:xfrm flipH="1">
                <a:off x="6320598" y="3023914"/>
                <a:ext cx="1534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223" extrusionOk="0">
                    <a:moveTo>
                      <a:pt x="63" y="0"/>
                    </a:moveTo>
                    <a:cubicBezTo>
                      <a:pt x="27" y="0"/>
                      <a:pt x="1" y="36"/>
                      <a:pt x="1" y="63"/>
                    </a:cubicBezTo>
                    <a:lnTo>
                      <a:pt x="1" y="1160"/>
                    </a:lnTo>
                    <a:cubicBezTo>
                      <a:pt x="1" y="1196"/>
                      <a:pt x="27" y="1222"/>
                      <a:pt x="63" y="1222"/>
                    </a:cubicBezTo>
                    <a:cubicBezTo>
                      <a:pt x="99" y="1222"/>
                      <a:pt x="126" y="1196"/>
                      <a:pt x="126" y="1160"/>
                    </a:cubicBezTo>
                    <a:lnTo>
                      <a:pt x="126" y="63"/>
                    </a:lnTo>
                    <a:cubicBezTo>
                      <a:pt x="126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428;p45"/>
              <p:cNvSpPr/>
              <p:nvPr/>
            </p:nvSpPr>
            <p:spPr>
              <a:xfrm flipH="1">
                <a:off x="6254367" y="2947820"/>
                <a:ext cx="147801" cy="83764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688" extrusionOk="0">
                    <a:moveTo>
                      <a:pt x="607" y="1"/>
                    </a:moveTo>
                    <a:cubicBezTo>
                      <a:pt x="518" y="1"/>
                      <a:pt x="438" y="10"/>
                      <a:pt x="366" y="28"/>
                    </a:cubicBezTo>
                    <a:cubicBezTo>
                      <a:pt x="152" y="81"/>
                      <a:pt x="0" y="206"/>
                      <a:pt x="0" y="349"/>
                    </a:cubicBezTo>
                    <a:cubicBezTo>
                      <a:pt x="0" y="536"/>
                      <a:pt x="268" y="688"/>
                      <a:pt x="607" y="688"/>
                    </a:cubicBezTo>
                    <a:cubicBezTo>
                      <a:pt x="946" y="688"/>
                      <a:pt x="1214" y="536"/>
                      <a:pt x="1214" y="349"/>
                    </a:cubicBezTo>
                    <a:cubicBezTo>
                      <a:pt x="1214" y="340"/>
                      <a:pt x="1214" y="331"/>
                      <a:pt x="1214" y="331"/>
                    </a:cubicBezTo>
                    <a:cubicBezTo>
                      <a:pt x="1205" y="144"/>
                      <a:pt x="937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429;p45"/>
              <p:cNvSpPr/>
              <p:nvPr/>
            </p:nvSpPr>
            <p:spPr>
              <a:xfrm flipH="1">
                <a:off x="6254367" y="2947820"/>
                <a:ext cx="103242" cy="4906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403" extrusionOk="0">
                    <a:moveTo>
                      <a:pt x="241" y="1"/>
                    </a:moveTo>
                    <a:cubicBezTo>
                      <a:pt x="152" y="1"/>
                      <a:pt x="72" y="10"/>
                      <a:pt x="0" y="28"/>
                    </a:cubicBezTo>
                    <a:cubicBezTo>
                      <a:pt x="9" y="233"/>
                      <a:pt x="241" y="402"/>
                      <a:pt x="535" y="402"/>
                    </a:cubicBezTo>
                    <a:cubicBezTo>
                      <a:pt x="651" y="402"/>
                      <a:pt x="759" y="375"/>
                      <a:pt x="848" y="331"/>
                    </a:cubicBezTo>
                    <a:cubicBezTo>
                      <a:pt x="839" y="144"/>
                      <a:pt x="571" y="1"/>
                      <a:pt x="24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430;p45"/>
              <p:cNvSpPr/>
              <p:nvPr/>
            </p:nvSpPr>
            <p:spPr>
              <a:xfrm flipH="1">
                <a:off x="6178275" y="2855533"/>
                <a:ext cx="333588" cy="53119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363" extrusionOk="0">
                    <a:moveTo>
                      <a:pt x="1383" y="1"/>
                    </a:moveTo>
                    <a:lnTo>
                      <a:pt x="1383" y="1"/>
                    </a:lnTo>
                    <a:cubicBezTo>
                      <a:pt x="607" y="125"/>
                      <a:pt x="0" y="1053"/>
                      <a:pt x="0" y="2177"/>
                    </a:cubicBezTo>
                    <a:cubicBezTo>
                      <a:pt x="0" y="3382"/>
                      <a:pt x="696" y="4363"/>
                      <a:pt x="1562" y="4363"/>
                    </a:cubicBezTo>
                    <a:cubicBezTo>
                      <a:pt x="2034" y="4363"/>
                      <a:pt x="2454" y="4077"/>
                      <a:pt x="2739" y="3614"/>
                    </a:cubicBezTo>
                    <a:lnTo>
                      <a:pt x="2739" y="3614"/>
                    </a:lnTo>
                    <a:cubicBezTo>
                      <a:pt x="2424" y="3797"/>
                      <a:pt x="2108" y="3888"/>
                      <a:pt x="1817" y="3888"/>
                    </a:cubicBezTo>
                    <a:cubicBezTo>
                      <a:pt x="1061" y="3888"/>
                      <a:pt x="469" y="3278"/>
                      <a:pt x="482" y="2106"/>
                    </a:cubicBezTo>
                    <a:cubicBezTo>
                      <a:pt x="500" y="875"/>
                      <a:pt x="1053" y="259"/>
                      <a:pt x="138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431;p45"/>
              <p:cNvSpPr/>
              <p:nvPr/>
            </p:nvSpPr>
            <p:spPr>
              <a:xfrm flipH="1">
                <a:off x="5904586" y="3459413"/>
                <a:ext cx="806090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cubicBezTo>
                      <a:pt x="6620" y="4773"/>
                      <a:pt x="6192" y="2391"/>
                      <a:pt x="6156" y="2159"/>
                    </a:cubicBezTo>
                    <a:cubicBezTo>
                      <a:pt x="6103" y="1794"/>
                      <a:pt x="5425" y="18"/>
                      <a:pt x="3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432;p45"/>
              <p:cNvSpPr/>
              <p:nvPr/>
            </p:nvSpPr>
            <p:spPr>
              <a:xfrm flipH="1">
                <a:off x="5983844" y="3459413"/>
                <a:ext cx="726833" cy="985201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8092" extrusionOk="0">
                    <a:moveTo>
                      <a:pt x="3177" y="1"/>
                    </a:moveTo>
                    <a:cubicBezTo>
                      <a:pt x="929" y="1"/>
                      <a:pt x="295" y="2061"/>
                      <a:pt x="295" y="2061"/>
                    </a:cubicBezTo>
                    <a:lnTo>
                      <a:pt x="63" y="4256"/>
                    </a:lnTo>
                    <a:cubicBezTo>
                      <a:pt x="63" y="4256"/>
                      <a:pt x="1" y="8092"/>
                      <a:pt x="3614" y="8092"/>
                    </a:cubicBezTo>
                    <a:cubicBezTo>
                      <a:pt x="4907" y="8092"/>
                      <a:pt x="5603" y="7378"/>
                      <a:pt x="5969" y="6450"/>
                    </a:cubicBezTo>
                    <a:lnTo>
                      <a:pt x="5969" y="6450"/>
                    </a:lnTo>
                    <a:cubicBezTo>
                      <a:pt x="5438" y="6783"/>
                      <a:pt x="4927" y="6935"/>
                      <a:pt x="4459" y="6935"/>
                    </a:cubicBezTo>
                    <a:cubicBezTo>
                      <a:pt x="3033" y="6935"/>
                      <a:pt x="1995" y="5530"/>
                      <a:pt x="1928" y="3569"/>
                    </a:cubicBezTo>
                    <a:cubicBezTo>
                      <a:pt x="1856" y="1624"/>
                      <a:pt x="2650" y="536"/>
                      <a:pt x="3204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433;p45"/>
              <p:cNvSpPr/>
              <p:nvPr/>
            </p:nvSpPr>
            <p:spPr>
              <a:xfrm flipH="1">
                <a:off x="6543517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839" y="1"/>
                    </a:moveTo>
                    <a:cubicBezTo>
                      <a:pt x="839" y="1"/>
                      <a:pt x="0" y="741"/>
                      <a:pt x="0" y="1437"/>
                    </a:cubicBezTo>
                    <a:cubicBezTo>
                      <a:pt x="0" y="2142"/>
                      <a:pt x="884" y="3970"/>
                      <a:pt x="1919" y="3979"/>
                    </a:cubicBezTo>
                    <a:cubicBezTo>
                      <a:pt x="1925" y="3979"/>
                      <a:pt x="1931" y="3979"/>
                      <a:pt x="1938" y="3979"/>
                    </a:cubicBezTo>
                    <a:cubicBezTo>
                      <a:pt x="2907" y="3979"/>
                      <a:pt x="2739" y="3301"/>
                      <a:pt x="2739" y="3301"/>
                    </a:cubicBezTo>
                    <a:lnTo>
                      <a:pt x="839" y="1"/>
                    </a:ln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434;p45"/>
              <p:cNvSpPr/>
              <p:nvPr/>
            </p:nvSpPr>
            <p:spPr>
              <a:xfrm flipH="1">
                <a:off x="6510402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962" y="0"/>
                    </a:moveTo>
                    <a:cubicBezTo>
                      <a:pt x="1597" y="0"/>
                      <a:pt x="0" y="1509"/>
                      <a:pt x="25" y="2081"/>
                    </a:cubicBezTo>
                    <a:cubicBezTo>
                      <a:pt x="52" y="2696"/>
                      <a:pt x="953" y="4543"/>
                      <a:pt x="2113" y="4596"/>
                    </a:cubicBezTo>
                    <a:cubicBezTo>
                      <a:pt x="2148" y="4598"/>
                      <a:pt x="2183" y="4599"/>
                      <a:pt x="2216" y="4599"/>
                    </a:cubicBezTo>
                    <a:cubicBezTo>
                      <a:pt x="3274" y="4599"/>
                      <a:pt x="3283" y="3784"/>
                      <a:pt x="2782" y="2652"/>
                    </a:cubicBezTo>
                    <a:cubicBezTo>
                      <a:pt x="2273" y="1474"/>
                      <a:pt x="2050" y="64"/>
                      <a:pt x="2024" y="29"/>
                    </a:cubicBezTo>
                    <a:cubicBezTo>
                      <a:pt x="2011" y="10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435;p45"/>
              <p:cNvSpPr/>
              <p:nvPr/>
            </p:nvSpPr>
            <p:spPr>
              <a:xfrm flipH="1">
                <a:off x="5730853" y="3748326"/>
                <a:ext cx="353920" cy="484565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3980" extrusionOk="0">
                    <a:moveTo>
                      <a:pt x="2068" y="1"/>
                    </a:moveTo>
                    <a:lnTo>
                      <a:pt x="168" y="3301"/>
                    </a:lnTo>
                    <a:cubicBezTo>
                      <a:pt x="168" y="3301"/>
                      <a:pt x="1" y="3979"/>
                      <a:pt x="970" y="3979"/>
                    </a:cubicBezTo>
                    <a:cubicBezTo>
                      <a:pt x="976" y="3979"/>
                      <a:pt x="982" y="3979"/>
                      <a:pt x="989" y="3979"/>
                    </a:cubicBezTo>
                    <a:cubicBezTo>
                      <a:pt x="2023" y="3970"/>
                      <a:pt x="2907" y="2142"/>
                      <a:pt x="2907" y="1437"/>
                    </a:cubicBezTo>
                    <a:cubicBezTo>
                      <a:pt x="2907" y="741"/>
                      <a:pt x="2068" y="1"/>
                      <a:pt x="2068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436;p45"/>
              <p:cNvSpPr/>
              <p:nvPr/>
            </p:nvSpPr>
            <p:spPr>
              <a:xfrm flipH="1">
                <a:off x="5718069" y="3646056"/>
                <a:ext cx="399819" cy="559928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599" extrusionOk="0">
                    <a:moveTo>
                      <a:pt x="1322" y="0"/>
                    </a:moveTo>
                    <a:cubicBezTo>
                      <a:pt x="1294" y="0"/>
                      <a:pt x="1273" y="10"/>
                      <a:pt x="1261" y="29"/>
                    </a:cubicBezTo>
                    <a:cubicBezTo>
                      <a:pt x="1234" y="64"/>
                      <a:pt x="1011" y="1474"/>
                      <a:pt x="493" y="2652"/>
                    </a:cubicBezTo>
                    <a:cubicBezTo>
                      <a:pt x="1" y="3784"/>
                      <a:pt x="2" y="4599"/>
                      <a:pt x="1067" y="4599"/>
                    </a:cubicBezTo>
                    <a:cubicBezTo>
                      <a:pt x="1101" y="4599"/>
                      <a:pt x="1136" y="4598"/>
                      <a:pt x="1171" y="4596"/>
                    </a:cubicBezTo>
                    <a:cubicBezTo>
                      <a:pt x="2331" y="4543"/>
                      <a:pt x="3232" y="2696"/>
                      <a:pt x="3259" y="2081"/>
                    </a:cubicBezTo>
                    <a:cubicBezTo>
                      <a:pt x="3284" y="1509"/>
                      <a:pt x="1687" y="0"/>
                      <a:pt x="1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437;p45"/>
              <p:cNvSpPr/>
              <p:nvPr/>
            </p:nvSpPr>
            <p:spPr>
              <a:xfrm flipH="1">
                <a:off x="6883193" y="4224003"/>
                <a:ext cx="449735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764" extrusionOk="0">
                    <a:moveTo>
                      <a:pt x="660" y="1"/>
                    </a:moveTo>
                    <a:cubicBezTo>
                      <a:pt x="0" y="492"/>
                      <a:pt x="134" y="1794"/>
                      <a:pt x="705" y="2704"/>
                    </a:cubicBezTo>
                    <a:cubicBezTo>
                      <a:pt x="1121" y="3377"/>
                      <a:pt x="1786" y="3764"/>
                      <a:pt x="2395" y="3764"/>
                    </a:cubicBezTo>
                    <a:cubicBezTo>
                      <a:pt x="2634" y="3764"/>
                      <a:pt x="2865" y="3704"/>
                      <a:pt x="3069" y="3578"/>
                    </a:cubicBezTo>
                    <a:cubicBezTo>
                      <a:pt x="3479" y="3311"/>
                      <a:pt x="3693" y="2829"/>
                      <a:pt x="3685" y="2285"/>
                    </a:cubicBezTo>
                    <a:lnTo>
                      <a:pt x="3685" y="2285"/>
                    </a:lnTo>
                    <a:cubicBezTo>
                      <a:pt x="3551" y="2338"/>
                      <a:pt x="3435" y="2392"/>
                      <a:pt x="3319" y="2427"/>
                    </a:cubicBezTo>
                    <a:cubicBezTo>
                      <a:pt x="3095" y="2494"/>
                      <a:pt x="2889" y="2524"/>
                      <a:pt x="2700" y="2524"/>
                    </a:cubicBezTo>
                    <a:cubicBezTo>
                      <a:pt x="1973" y="2524"/>
                      <a:pt x="1496" y="2075"/>
                      <a:pt x="1178" y="1509"/>
                    </a:cubicBezTo>
                    <a:cubicBezTo>
                      <a:pt x="1080" y="1339"/>
                      <a:pt x="999" y="1152"/>
                      <a:pt x="928" y="964"/>
                    </a:cubicBezTo>
                    <a:cubicBezTo>
                      <a:pt x="865" y="813"/>
                      <a:pt x="821" y="670"/>
                      <a:pt x="785" y="527"/>
                    </a:cubicBezTo>
                    <a:cubicBezTo>
                      <a:pt x="732" y="340"/>
                      <a:pt x="687" y="162"/>
                      <a:pt x="66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438;p45"/>
              <p:cNvSpPr/>
              <p:nvPr/>
            </p:nvSpPr>
            <p:spPr>
              <a:xfrm flipH="1">
                <a:off x="5270282" y="4224003"/>
                <a:ext cx="448761" cy="458267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3764" extrusionOk="0">
                    <a:moveTo>
                      <a:pt x="3034" y="1"/>
                    </a:moveTo>
                    <a:cubicBezTo>
                      <a:pt x="2998" y="162"/>
                      <a:pt x="2963" y="340"/>
                      <a:pt x="2909" y="527"/>
                    </a:cubicBezTo>
                    <a:cubicBezTo>
                      <a:pt x="2864" y="670"/>
                      <a:pt x="2820" y="813"/>
                      <a:pt x="2766" y="964"/>
                    </a:cubicBezTo>
                    <a:cubicBezTo>
                      <a:pt x="2695" y="1152"/>
                      <a:pt x="2606" y="1339"/>
                      <a:pt x="2508" y="1509"/>
                    </a:cubicBezTo>
                    <a:cubicBezTo>
                      <a:pt x="2189" y="2075"/>
                      <a:pt x="1713" y="2524"/>
                      <a:pt x="990" y="2524"/>
                    </a:cubicBezTo>
                    <a:cubicBezTo>
                      <a:pt x="802" y="2524"/>
                      <a:pt x="598" y="2494"/>
                      <a:pt x="375" y="2427"/>
                    </a:cubicBezTo>
                    <a:cubicBezTo>
                      <a:pt x="260" y="2392"/>
                      <a:pt x="135" y="2338"/>
                      <a:pt x="10" y="2285"/>
                    </a:cubicBezTo>
                    <a:lnTo>
                      <a:pt x="10" y="2285"/>
                    </a:lnTo>
                    <a:cubicBezTo>
                      <a:pt x="1" y="2829"/>
                      <a:pt x="206" y="3311"/>
                      <a:pt x="625" y="3578"/>
                    </a:cubicBezTo>
                    <a:cubicBezTo>
                      <a:pt x="827" y="3704"/>
                      <a:pt x="1056" y="3764"/>
                      <a:pt x="1294" y="3764"/>
                    </a:cubicBezTo>
                    <a:cubicBezTo>
                      <a:pt x="1900" y="3764"/>
                      <a:pt x="2567" y="3377"/>
                      <a:pt x="2989" y="2704"/>
                    </a:cubicBezTo>
                    <a:cubicBezTo>
                      <a:pt x="3560" y="1794"/>
                      <a:pt x="3685" y="492"/>
                      <a:pt x="30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9167019" y="3196757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954419" y="3188269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98" grpId="0"/>
      <p:bldP spid="98" grpId="1"/>
      <p:bldP spid="99" grpId="0"/>
      <p:bldP spid="99" grpId="1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208</Words>
  <Application>Microsoft Office PowerPoint</Application>
  <PresentationFormat>Custom</PresentationFormat>
  <Paragraphs>77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HP001 5 hàng</vt:lpstr>
      <vt:lpstr>Arial-Rounded</vt:lpstr>
      <vt:lpstr>HP001 4H</vt:lpstr>
      <vt:lpstr>Arial Rounded MT Bold</vt:lpstr>
      <vt:lpstr>HP001 4 hàng</vt:lpstr>
      <vt:lpstr>Titan One</vt:lpstr>
      <vt:lpstr>Assistant</vt:lpstr>
      <vt:lpstr>Raleway</vt:lpstr>
      <vt:lpstr>Covid Outbreak for Kids by Slidesgo</vt:lpstr>
      <vt:lpstr>PowerPoint Presentation</vt:lpstr>
      <vt:lpstr>PowerPoint Presentation</vt:lpstr>
      <vt:lpstr>PowerPoint Presentation</vt:lpstr>
      <vt:lpstr>Quan sát chữ hoa M (cỡ chữ vừa)</vt:lpstr>
      <vt:lpstr>Quan sát chữ hoa M (cỡ chữ nhỏ)</vt:lpstr>
      <vt:lpstr>Quan sát  và viết chữ hoa M (cỡ chữ vừa)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ThaoPC</cp:lastModifiedBy>
  <cp:revision>39</cp:revision>
  <dcterms:modified xsi:type="dcterms:W3CDTF">2022-01-19T14:05:39Z</dcterms:modified>
</cp:coreProperties>
</file>