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5"/>
  </p:notesMasterIdLst>
  <p:sldIdLst>
    <p:sldId id="256" r:id="rId5"/>
    <p:sldId id="258" r:id="rId6"/>
    <p:sldId id="288" r:id="rId7"/>
    <p:sldId id="266" r:id="rId8"/>
    <p:sldId id="277" r:id="rId9"/>
    <p:sldId id="294" r:id="rId10"/>
    <p:sldId id="295" r:id="rId11"/>
    <p:sldId id="296" r:id="rId12"/>
    <p:sldId id="306" r:id="rId13"/>
    <p:sldId id="267" r:id="rId14"/>
    <p:sldId id="279" r:id="rId15"/>
    <p:sldId id="307" r:id="rId16"/>
    <p:sldId id="308" r:id="rId17"/>
    <p:sldId id="269" r:id="rId18"/>
    <p:sldId id="309" r:id="rId19"/>
    <p:sldId id="310" r:id="rId20"/>
    <p:sldId id="270" r:id="rId21"/>
    <p:sldId id="293" r:id="rId22"/>
    <p:sldId id="274" r:id="rId23"/>
    <p:sldId id="311" r:id="rId24"/>
  </p:sldIdLst>
  <p:sldSz cx="9144000" cy="5143500" type="screen16x9"/>
  <p:notesSz cx="6858000" cy="9144000"/>
  <p:embeddedFontLst>
    <p:embeddedFont>
      <p:font typeface="Arial-Rounded" panose="020B0500000000000000" charset="0"/>
      <p:regular r:id="rId26"/>
    </p:embeddedFont>
    <p:embeddedFont>
      <p:font typeface="宋体" panose="02010600030101010101" pitchFamily="2" charset="-122"/>
      <p:regular r:id="rId27"/>
    </p:embeddedFont>
    <p:embeddedFont>
      <p:font typeface="UTM Avo" panose="02040603050506020204" pitchFamily="18" charset="0"/>
      <p:regular r:id="rId28"/>
      <p:bold r:id="rId29"/>
      <p:italic r:id="rId30"/>
      <p:boldItalic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DFPOP1-W9" panose="020B0604020202020204" charset="-128"/>
      <p:regular r:id="rId36"/>
    </p:embeddedFont>
  </p:embeddedFontLst>
  <p:custDataLst>
    <p:tags r:id="rId37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</p14:sldIdLst>
        </p14:section>
        <p14:section name="Tiết 1" id="{694160BE-F2C5-4F1F-9227-A8A060926D5B}">
          <p14:sldIdLst>
            <p14:sldId id="258"/>
            <p14:sldId id="288"/>
            <p14:sldId id="266"/>
            <p14:sldId id="277"/>
            <p14:sldId id="294"/>
            <p14:sldId id="295"/>
            <p14:sldId id="296"/>
            <p14:sldId id="306"/>
          </p14:sldIdLst>
        </p14:section>
        <p14:section name="Tiết 2" id="{47239A1A-9B72-4DA5-96A7-F8786F163078}">
          <p14:sldIdLst>
            <p14:sldId id="267"/>
            <p14:sldId id="279"/>
            <p14:sldId id="307"/>
            <p14:sldId id="308"/>
          </p14:sldIdLst>
        </p14:section>
        <p14:section name="Tiết 3" id="{8DB3B22B-32B6-4C3F-838D-DF98A9DBE4B7}">
          <p14:sldIdLst>
            <p14:sldId id="269"/>
            <p14:sldId id="309"/>
            <p14:sldId id="310"/>
            <p14:sldId id="270"/>
            <p14:sldId id="293"/>
          </p14:sldIdLst>
        </p14:section>
        <p14:section name="Tiết 4" id="{30D029CA-39C5-4833-936C-43C5EF842993}">
          <p14:sldIdLst>
            <p14:sldId id="274"/>
            <p14:sldId id="31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2A19"/>
    <a:srgbClr val="4CA420"/>
    <a:srgbClr val="F56636"/>
    <a:srgbClr val="F14420"/>
    <a:srgbClr val="679C31"/>
    <a:srgbClr val="920000"/>
    <a:srgbClr val="A9250B"/>
    <a:srgbClr val="FF6600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26" autoAdjust="0"/>
    <p:restoredTop sz="98548" autoAdjust="0"/>
  </p:normalViewPr>
  <p:slideViewPr>
    <p:cSldViewPr snapToGrid="0">
      <p:cViewPr varScale="1">
        <p:scale>
          <a:sx n="67" d="100"/>
          <a:sy n="67" d="100"/>
        </p:scale>
        <p:origin x="816" y="53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1.fntdata"/><Relationship Id="rId39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font" Target="fonts/font9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4.fntdata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7.fntdata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45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6.fntdata"/><Relationship Id="rId44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pPr/>
              <a:t>2021/3/1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8B874E-8E90-4990-8707-6C062C22A295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3640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8729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226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210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2021/3/1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2021/3/1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2021/3/1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2021/3/1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2021/3/1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2021/3/1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2021/3/1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2021/3/1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2021/3/1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2021/3/1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2021/3/1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pPr/>
              <a:t>2021/3/1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0.png"/><Relationship Id="rId7" Type="http://schemas.openxmlformats.org/officeDocument/2006/relationships/image" Target="../media/image9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2.png"/><Relationship Id="rId10" Type="http://schemas.openxmlformats.org/officeDocument/2006/relationships/image" Target="../media/image13.png"/><Relationship Id="rId4" Type="http://schemas.openxmlformats.org/officeDocument/2006/relationships/image" Target="../media/image1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117434" y="2783096"/>
            <a:ext cx="4891664" cy="742950"/>
            <a:chOff x="2281391" y="2727523"/>
            <a:chExt cx="4891664" cy="742950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GIỜ RA CHƠI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281391" y="2750307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GIỜ RA CHƠI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300254" y="2783134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GIỜ RA CHƠI</a:t>
              </a:r>
              <a:endParaRPr lang="zh-CN" altLang="en-US" sz="36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4042492" y="1954535"/>
            <a:ext cx="1794600" cy="930466"/>
            <a:chOff x="2688422" y="1825700"/>
            <a:chExt cx="1794600" cy="930466"/>
          </a:xfrm>
        </p:grpSpPr>
        <p:sp>
          <p:nvSpPr>
            <p:cNvPr id="94" name="矩形 93"/>
            <p:cNvSpPr/>
            <p:nvPr/>
          </p:nvSpPr>
          <p:spPr>
            <a:xfrm>
              <a:off x="2695424" y="1828713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dirty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6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2695353" y="1825700"/>
              <a:ext cx="1787669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err="1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6 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2688422" y="1832836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6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4687821" y="395786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8" name="矩形 97"/>
          <p:cNvSpPr/>
          <p:nvPr/>
        </p:nvSpPr>
        <p:spPr>
          <a:xfrm>
            <a:off x="1593984" y="1214164"/>
            <a:ext cx="6118785" cy="646331"/>
          </a:xfrm>
          <a:prstGeom prst="rect">
            <a:avLst/>
          </a:prstGeom>
        </p:spPr>
        <p:txBody>
          <a:bodyPr wrap="none">
            <a:prstTxWarp prst="textButto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/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Chủ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3: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Mái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mến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endParaRPr lang="zh-CN" altLang="en-US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0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3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3500"/>
                            </p:stCondLst>
                            <p:childTnLst>
                              <p:par>
                                <p:cTn id="8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2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1320" y="666438"/>
            <a:ext cx="8079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UTM Avo" panose="02040603050506020204" pitchFamily="18" charset="0"/>
                <a:cs typeface="Times New Roman" pitchFamily="18" charset="0"/>
              </a:rPr>
              <a:t>Những trò chơi nào được nói trong bài?</a:t>
            </a:r>
            <a:endParaRPr lang="vi-VN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381681" y="3623461"/>
            <a:ext cx="18756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UTM Avo" panose="02040603050506020204" pitchFamily="18" charset="0"/>
                <a:cs typeface="Times New Roman" pitchFamily="18" charset="0"/>
              </a:rPr>
              <a:t>n</a:t>
            </a:r>
            <a:r>
              <a:rPr lang="en-US" sz="2800" smtClean="0">
                <a:latin typeface="UTM Avo" panose="02040603050506020204" pitchFamily="18" charset="0"/>
                <a:cs typeface="Times New Roman" pitchFamily="18" charset="0"/>
              </a:rPr>
              <a:t>hảy dây</a:t>
            </a:r>
            <a:endParaRPr lang="vi-VN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13848" y="3655303"/>
            <a:ext cx="1635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UTM Avo" panose="02040603050506020204" pitchFamily="18" charset="0"/>
                <a:cs typeface="Times New Roman" pitchFamily="18" charset="0"/>
              </a:rPr>
              <a:t>đá cầu</a:t>
            </a:r>
            <a:endParaRPr lang="vi-VN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AutoShape 2" descr="Nhảy dây, bài tập đơn giản nhất để giảm câ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7468" y="1464746"/>
            <a:ext cx="2579853" cy="1719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879" y="1569493"/>
            <a:ext cx="2510833" cy="1944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023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1319" y="666438"/>
            <a:ext cx="85025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Những từ ngữ nào cho biết các bạn chơi trò chơi rất giỏi ?</a:t>
            </a:r>
            <a:endParaRPr lang="vi-VN" sz="28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AutoShape 2" descr="Nhảy dây, bài tập đơn giản nhất để giảm câ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32077" y="1583113"/>
            <a:ext cx="2641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7030A0"/>
                </a:solidFill>
                <a:latin typeface="UTM Avo" panose="02040603050506020204" pitchFamily="18" charset="0"/>
                <a:cs typeface="Times New Roman" pitchFamily="18" charset="0"/>
              </a:rPr>
              <a:t>n</a:t>
            </a:r>
            <a:r>
              <a:rPr lang="en-US" sz="2800" smtClean="0">
                <a:solidFill>
                  <a:srgbClr val="7030A0"/>
                </a:solidFill>
                <a:latin typeface="UTM Avo" panose="02040603050506020204" pitchFamily="18" charset="0"/>
                <a:cs typeface="Times New Roman" pitchFamily="18" charset="0"/>
              </a:rPr>
              <a:t>hịp nhàng</a:t>
            </a:r>
            <a:endParaRPr lang="vi-VN" sz="280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84220" y="2053987"/>
            <a:ext cx="35965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EF2A19"/>
                </a:solidFill>
                <a:latin typeface="UTM Avo" panose="02040603050506020204" pitchFamily="18" charset="0"/>
                <a:cs typeface="Times New Roman" pitchFamily="18" charset="0"/>
              </a:rPr>
              <a:t>v</a:t>
            </a:r>
            <a:r>
              <a:rPr lang="en-US" sz="2800" smtClean="0">
                <a:solidFill>
                  <a:srgbClr val="EF2A19"/>
                </a:solidFill>
                <a:latin typeface="UTM Avo" panose="02040603050506020204" pitchFamily="18" charset="0"/>
                <a:cs typeface="Times New Roman" pitchFamily="18" charset="0"/>
              </a:rPr>
              <a:t>òng quay đều</a:t>
            </a:r>
            <a:endParaRPr lang="vi-VN" sz="2800">
              <a:solidFill>
                <a:srgbClr val="EF2A1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36620" y="2577207"/>
            <a:ext cx="27240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itchFamily="18" charset="0"/>
              </a:rPr>
              <a:t>b</a:t>
            </a:r>
            <a:r>
              <a:rPr lang="en-US" sz="2800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itchFamily="18" charset="0"/>
              </a:rPr>
              <a:t>ay vun vút</a:t>
            </a:r>
            <a:endParaRPr lang="vi-VN" sz="280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41261" y="3061755"/>
            <a:ext cx="27240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C00000"/>
                </a:solidFill>
                <a:latin typeface="UTM Avo" panose="02040603050506020204" pitchFamily="18" charset="0"/>
                <a:cs typeface="Times New Roman" pitchFamily="18" charset="0"/>
              </a:rPr>
              <a:t>m</a:t>
            </a:r>
            <a:r>
              <a:rPr lang="en-US" sz="2800" smtClean="0">
                <a:solidFill>
                  <a:srgbClr val="C00000"/>
                </a:solidFill>
                <a:latin typeface="UTM Avo" panose="02040603050506020204" pitchFamily="18" charset="0"/>
                <a:cs typeface="Times New Roman" pitchFamily="18" charset="0"/>
              </a:rPr>
              <a:t>óc rất tài</a:t>
            </a:r>
            <a:endParaRPr lang="vi-VN" sz="280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59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37730" y="2085805"/>
            <a:ext cx="7277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Giờ</a:t>
            </a:r>
            <a:r>
              <a:rPr lang="en-US" sz="2800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ra</a:t>
            </a:r>
            <a:r>
              <a:rPr lang="en-US" sz="2800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chơi</a:t>
            </a:r>
            <a:r>
              <a:rPr lang="en-US" sz="2800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bạn</a:t>
            </a:r>
            <a:r>
              <a:rPr lang="en-US" sz="2800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như</a:t>
            </a:r>
            <a:r>
              <a:rPr lang="en-US" sz="2800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thế</a:t>
            </a:r>
            <a:r>
              <a:rPr lang="en-US" sz="2800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nào</a:t>
            </a:r>
            <a:r>
              <a:rPr lang="en-US" sz="2800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?</a:t>
            </a:r>
            <a:endParaRPr lang="vi-VN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AutoShape 2" descr="Nhảy dây, bài tập đơn giản nhất để giảm câ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30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endParaRPr lang="en-US" altLang="zh-CN" sz="4400" b="1" dirty="0" smtClean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thuộc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lòng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8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2476628" y="1049830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2</a:t>
            </a:r>
            <a:endParaRPr lang="vi-VN" sz="20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2662698" y="2994718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3</a:t>
            </a:r>
            <a:endParaRPr lang="vi-VN" sz="20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57363" y="186464"/>
            <a:ext cx="24156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mtClean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Giờ ra chơi</a:t>
            </a:r>
            <a:endParaRPr lang="vi-VN" sz="20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27177" y="1030324"/>
            <a:ext cx="334258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Chỗ này đây, bạn gái</a:t>
            </a:r>
          </a:p>
          <a:p>
            <a:r>
              <a:rPr lang="en-US" sz="2000" smtClean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Vui nhảy dây nhịp nhàng</a:t>
            </a:r>
          </a:p>
          <a:p>
            <a:r>
              <a:rPr lang="en-US" sz="2000" smtClean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Vòng quay đều êm ái</a:t>
            </a:r>
          </a:p>
          <a:p>
            <a:r>
              <a:rPr lang="en-US" sz="2000" smtClean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Rộn tiếng cười hòa vang.</a:t>
            </a:r>
            <a:endParaRPr lang="vi-VN" sz="20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48384" y="2994718"/>
            <a:ext cx="345633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Đằng kia, ấy bạn trai</a:t>
            </a:r>
          </a:p>
          <a:p>
            <a:r>
              <a:rPr lang="en-US" sz="2000" smtClean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Đá cầu bay vun vút</a:t>
            </a:r>
          </a:p>
          <a:p>
            <a:r>
              <a:rPr lang="en-US" sz="2000" smtClean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Đôi chân móc rất tài</a:t>
            </a:r>
          </a:p>
          <a:p>
            <a:r>
              <a:rPr lang="en-US" sz="2000" smtClean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Tung nắng hồng lên ngực.</a:t>
            </a:r>
            <a:endParaRPr lang="vi-VN" sz="20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48529" y="1020530"/>
            <a:ext cx="1207827" cy="3508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/>
          </a:p>
        </p:txBody>
      </p:sp>
      <p:sp>
        <p:nvSpPr>
          <p:cNvPr id="18" name="Rectangle 17"/>
          <p:cNvSpPr/>
          <p:nvPr/>
        </p:nvSpPr>
        <p:spPr>
          <a:xfrm>
            <a:off x="4476709" y="1639717"/>
            <a:ext cx="1207827" cy="3508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/>
          </a:p>
        </p:txBody>
      </p:sp>
      <p:sp>
        <p:nvSpPr>
          <p:cNvPr id="20" name="Rectangle 19"/>
          <p:cNvSpPr/>
          <p:nvPr/>
        </p:nvSpPr>
        <p:spPr>
          <a:xfrm>
            <a:off x="4714982" y="2994718"/>
            <a:ext cx="1207827" cy="3508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/>
          </a:p>
        </p:txBody>
      </p:sp>
      <p:sp>
        <p:nvSpPr>
          <p:cNvPr id="21" name="Rectangle 20"/>
          <p:cNvSpPr/>
          <p:nvPr/>
        </p:nvSpPr>
        <p:spPr>
          <a:xfrm>
            <a:off x="4946650" y="3620461"/>
            <a:ext cx="1207827" cy="3508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/>
          </a:p>
        </p:txBody>
      </p:sp>
    </p:spTree>
    <p:extLst>
      <p:ext uri="{BB962C8B-B14F-4D97-AF65-F5344CB8AC3E}">
        <p14:creationId xmlns:p14="http://schemas.microsoft.com/office/powerpoint/2010/main" val="315910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8" grpId="0" animBg="1"/>
      <p:bldP spid="20" grpId="0" animBg="1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2476628" y="1049830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2662698" y="2994718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57363" y="186464"/>
            <a:ext cx="2415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Giờ ra chơi</a:t>
            </a:r>
            <a:endParaRPr lang="vi-VN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27177" y="1030324"/>
            <a:ext cx="396935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Chỗ này đây, bạn gái</a:t>
            </a:r>
          </a:p>
          <a:p>
            <a:r>
              <a:rPr lang="en-US" sz="2400" smtClean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Vui nhảy dây nhịp nhàng</a:t>
            </a:r>
          </a:p>
          <a:p>
            <a:r>
              <a:rPr lang="en-US" sz="2400" smtClean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Vòng quay đều êm ái</a:t>
            </a:r>
          </a:p>
          <a:p>
            <a:r>
              <a:rPr lang="en-US" sz="2400" smtClean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Rộn tiếng cười hòa vang.</a:t>
            </a:r>
            <a:endParaRPr lang="vi-VN" sz="24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48384" y="2994718"/>
            <a:ext cx="410298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Đằng kia, ấy bạn trai</a:t>
            </a:r>
          </a:p>
          <a:p>
            <a:r>
              <a:rPr lang="en-US" sz="2400" smtClean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Đá cầu bay vun vút</a:t>
            </a:r>
          </a:p>
          <a:p>
            <a:r>
              <a:rPr lang="en-US" sz="2400" smtClean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Đôi chân móc rất tài</a:t>
            </a:r>
          </a:p>
          <a:p>
            <a:r>
              <a:rPr lang="en-US" sz="2400" smtClean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Tung nắng hồng lên ngực.</a:t>
            </a:r>
            <a:endParaRPr lang="vi-VN" sz="24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073018" y="1100810"/>
            <a:ext cx="1207827" cy="3508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169103" y="1827368"/>
            <a:ext cx="1207827" cy="3508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085314" y="3069562"/>
            <a:ext cx="1207827" cy="3508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260195" y="3784034"/>
            <a:ext cx="1207827" cy="3508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928899" y="3453555"/>
            <a:ext cx="1448031" cy="29143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569125" y="4173954"/>
            <a:ext cx="1448031" cy="29143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034902" y="1488395"/>
            <a:ext cx="1731658" cy="29892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218254" y="2218290"/>
            <a:ext cx="1448031" cy="29143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36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7" grpId="0" animBg="1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3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12630" y="113898"/>
            <a:ext cx="39442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Nhìn hình đoán tên trò chơi</a:t>
            </a:r>
            <a:endParaRPr lang="en-US" sz="11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250" y="1064374"/>
            <a:ext cx="1760071" cy="1018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027256"/>
            <a:ext cx="2112630" cy="1145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 descr="Chơi chuyề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586" y="1049721"/>
            <a:ext cx="1856096" cy="1018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Hướng dẫn cách chơi Trốn tì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4136" y="1062030"/>
            <a:ext cx="1627275" cy="1005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278141" y="2225509"/>
            <a:ext cx="15563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Rồng rắn lên mây</a:t>
            </a:r>
            <a:endParaRPr lang="en-US" sz="2400" b="1" dirty="0"/>
          </a:p>
        </p:txBody>
      </p:sp>
      <p:sp>
        <p:nvSpPr>
          <p:cNvPr id="9" name="Rectangle 8"/>
          <p:cNvSpPr/>
          <p:nvPr/>
        </p:nvSpPr>
        <p:spPr>
          <a:xfrm>
            <a:off x="2605968" y="2179343"/>
            <a:ext cx="13066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Cướp cờ</a:t>
            </a:r>
            <a:endParaRPr lang="en-US" sz="2400" b="1" dirty="0"/>
          </a:p>
        </p:txBody>
      </p:sp>
      <p:sp>
        <p:nvSpPr>
          <p:cNvPr id="10" name="Rectangle 9"/>
          <p:cNvSpPr/>
          <p:nvPr/>
        </p:nvSpPr>
        <p:spPr>
          <a:xfrm>
            <a:off x="4876917" y="2179343"/>
            <a:ext cx="13554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Chơi chuyền</a:t>
            </a:r>
            <a:endParaRPr lang="en-US" sz="2400" b="1" dirty="0"/>
          </a:p>
        </p:txBody>
      </p:sp>
      <p:sp>
        <p:nvSpPr>
          <p:cNvPr id="11" name="Rectangle 10"/>
          <p:cNvSpPr/>
          <p:nvPr/>
        </p:nvSpPr>
        <p:spPr>
          <a:xfrm>
            <a:off x="7114136" y="2205204"/>
            <a:ext cx="17064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 tìm</a:t>
            </a:r>
            <a:endParaRPr lang="en-US" sz="24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2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ạc Thiếu Nhi OẲN TÙ TÌ  Nhạc Thiếu Nhi Vui Nhộn Với Trò Chơi Dân Gia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1319" y="181687"/>
            <a:ext cx="8082506" cy="454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09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911" y="545911"/>
            <a:ext cx="3729322" cy="4286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682388" y="1842448"/>
            <a:ext cx="3671248" cy="133748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 hãy quan sát và cho biết tranh vẽ gì?</a:t>
            </a:r>
            <a:endParaRPr lang="vi-VN" sz="28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2388" y="1836054"/>
            <a:ext cx="3671248" cy="133748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 giờ ra chơi, em và các bạn làm gì?</a:t>
            </a:r>
            <a:endParaRPr lang="vi-VN" sz="28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82388" y="1836054"/>
            <a:ext cx="3671248" cy="133748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Em</a:t>
            </a:r>
            <a:r>
              <a:rPr lang="en-US" sz="2800" dirty="0" smtClean="0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cảm</a:t>
            </a:r>
            <a:r>
              <a:rPr lang="en-US" sz="2800" dirty="0" smtClean="0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thấy</a:t>
            </a:r>
            <a:r>
              <a:rPr lang="en-US" sz="2800" dirty="0" smtClean="0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thế</a:t>
            </a:r>
            <a:r>
              <a:rPr lang="en-US" sz="2800" dirty="0" smtClean="0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nào</a:t>
            </a:r>
            <a:r>
              <a:rPr lang="en-US" sz="2800" dirty="0" smtClean="0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khi</a:t>
            </a:r>
            <a:r>
              <a:rPr lang="en-US" sz="2800" dirty="0" smtClean="0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ra</a:t>
            </a:r>
            <a:r>
              <a:rPr lang="en-US" sz="2800" dirty="0" smtClean="0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chơi</a:t>
            </a:r>
            <a:r>
              <a:rPr lang="en-US" sz="2800" dirty="0" smtClean="0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?</a:t>
            </a:r>
            <a:endParaRPr lang="vi-VN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218510" y="832514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213193" y="2819281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4328760" y="873458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57363" y="186464"/>
            <a:ext cx="2415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Giờ ra chơi</a:t>
            </a:r>
            <a:endParaRPr lang="vi-VN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2406" y="832514"/>
            <a:ext cx="379462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latin typeface="UTM Avo" panose="02040603050506020204" pitchFamily="18" charset="0"/>
                <a:cs typeface="Times New Roman" pitchFamily="18" charset="0"/>
              </a:rPr>
              <a:t>Trống</a:t>
            </a:r>
            <a:r>
              <a:rPr lang="en-US" sz="24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  <a:cs typeface="Times New Roman" pitchFamily="18" charset="0"/>
              </a:rPr>
              <a:t>báo</a:t>
            </a:r>
            <a:r>
              <a:rPr lang="en-US" sz="24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  <a:cs typeface="Times New Roman" pitchFamily="18" charset="0"/>
              </a:rPr>
              <a:t>giờ</a:t>
            </a:r>
            <a:r>
              <a:rPr lang="en-US" sz="24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  <a:cs typeface="Times New Roman" pitchFamily="18" charset="0"/>
              </a:rPr>
              <a:t>ra</a:t>
            </a:r>
            <a:r>
              <a:rPr lang="en-US" sz="24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  <a:cs typeface="Times New Roman" pitchFamily="18" charset="0"/>
              </a:rPr>
              <a:t>chơi</a:t>
            </a:r>
            <a:endParaRPr lang="en-US" sz="2400" dirty="0" smtClean="0">
              <a:latin typeface="UTM Avo" panose="02040603050506020204" pitchFamily="18" charset="0"/>
              <a:cs typeface="Times New Roman" pitchFamily="18" charset="0"/>
            </a:endParaRPr>
          </a:p>
          <a:p>
            <a:r>
              <a:rPr lang="en-US" sz="2400" dirty="0" err="1" smtClean="0">
                <a:latin typeface="UTM Avo" panose="02040603050506020204" pitchFamily="18" charset="0"/>
                <a:cs typeface="Times New Roman" pitchFamily="18" charset="0"/>
              </a:rPr>
              <a:t>Từng</a:t>
            </a:r>
            <a:r>
              <a:rPr lang="en-US" sz="24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  <a:cs typeface="Times New Roman" pitchFamily="18" charset="0"/>
              </a:rPr>
              <a:t>đàn</a:t>
            </a:r>
            <a:r>
              <a:rPr lang="en-US" sz="24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  <a:cs typeface="Times New Roman" pitchFamily="18" charset="0"/>
              </a:rPr>
              <a:t>chim</a:t>
            </a:r>
            <a:r>
              <a:rPr lang="en-US" sz="24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  <a:cs typeface="Times New Roman" pitchFamily="18" charset="0"/>
              </a:rPr>
              <a:t>áo</a:t>
            </a:r>
            <a:r>
              <a:rPr lang="en-US" sz="24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  <a:cs typeface="Times New Roman" pitchFamily="18" charset="0"/>
              </a:rPr>
              <a:t>trắng</a:t>
            </a:r>
            <a:endParaRPr lang="en-US" sz="2400" dirty="0" smtClean="0">
              <a:latin typeface="UTM Avo" panose="02040603050506020204" pitchFamily="18" charset="0"/>
              <a:cs typeface="Times New Roman" pitchFamily="18" charset="0"/>
            </a:endParaRPr>
          </a:p>
          <a:p>
            <a:r>
              <a:rPr lang="en-US" sz="2400" dirty="0" err="1" smtClean="0">
                <a:latin typeface="UTM Avo" panose="02040603050506020204" pitchFamily="18" charset="0"/>
                <a:cs typeface="Times New Roman" pitchFamily="18" charset="0"/>
              </a:rPr>
              <a:t>Xếp</a:t>
            </a:r>
            <a:r>
              <a:rPr lang="en-US" sz="24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  <a:cs typeface="Times New Roman" pitchFamily="18" charset="0"/>
              </a:rPr>
              <a:t>sách</a:t>
            </a:r>
            <a:r>
              <a:rPr lang="en-US" sz="24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  <a:cs typeface="Times New Roman" pitchFamily="18" charset="0"/>
              </a:rPr>
              <a:t>vở</a:t>
            </a:r>
            <a:r>
              <a:rPr lang="en-US" sz="24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  <a:cs typeface="Times New Roman" pitchFamily="18" charset="0"/>
              </a:rPr>
              <a:t>mau</a:t>
            </a:r>
            <a:r>
              <a:rPr lang="en-US" sz="24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  <a:cs typeface="Times New Roman" pitchFamily="18" charset="0"/>
              </a:rPr>
              <a:t>thôi</a:t>
            </a:r>
            <a:endParaRPr lang="en-US" sz="2400" dirty="0" smtClean="0">
              <a:latin typeface="UTM Avo" panose="02040603050506020204" pitchFamily="18" charset="0"/>
              <a:cs typeface="Times New Roman" pitchFamily="18" charset="0"/>
            </a:endParaRPr>
          </a:p>
          <a:p>
            <a:r>
              <a:rPr lang="en-US" sz="2400" dirty="0" err="1" smtClean="0">
                <a:latin typeface="UTM Avo" panose="02040603050506020204" pitchFamily="18" charset="0"/>
                <a:cs typeface="Times New Roman" pitchFamily="18" charset="0"/>
              </a:rPr>
              <a:t>Ùa</a:t>
            </a:r>
            <a:r>
              <a:rPr lang="en-US" sz="24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  <a:cs typeface="Times New Roman" pitchFamily="18" charset="0"/>
              </a:rPr>
              <a:t>ra</a:t>
            </a:r>
            <a:r>
              <a:rPr lang="en-US" sz="24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  <a:cs typeface="Times New Roman" pitchFamily="18" charset="0"/>
              </a:rPr>
              <a:t>ngoài</a:t>
            </a:r>
            <a:r>
              <a:rPr lang="en-US" sz="24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  <a:cs typeface="Times New Roman" pitchFamily="18" charset="0"/>
              </a:rPr>
              <a:t>sân</a:t>
            </a:r>
            <a:r>
              <a:rPr lang="en-US" sz="24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  <a:cs typeface="Times New Roman" pitchFamily="18" charset="0"/>
              </a:rPr>
              <a:t>nắng</a:t>
            </a:r>
            <a:r>
              <a:rPr lang="en-US" sz="2400" dirty="0" smtClean="0">
                <a:latin typeface="UTM Avo" panose="02040603050506020204" pitchFamily="18" charset="0"/>
                <a:cs typeface="Times New Roman" pitchFamily="18" charset="0"/>
              </a:rPr>
              <a:t>.</a:t>
            </a:r>
            <a:endParaRPr lang="vi-VN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7446" y="2772770"/>
            <a:ext cx="396935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latin typeface="UTM Avo" panose="02040603050506020204" pitchFamily="18" charset="0"/>
                <a:cs typeface="Times New Roman" pitchFamily="18" charset="0"/>
              </a:rPr>
              <a:t>Chỗ này đây, bạn gái</a:t>
            </a:r>
          </a:p>
          <a:p>
            <a:r>
              <a:rPr lang="en-US" sz="2400" smtClean="0">
                <a:latin typeface="UTM Avo" panose="02040603050506020204" pitchFamily="18" charset="0"/>
                <a:cs typeface="Times New Roman" pitchFamily="18" charset="0"/>
              </a:rPr>
              <a:t>Vui nhảy dây nhịp nhàng</a:t>
            </a:r>
          </a:p>
          <a:p>
            <a:r>
              <a:rPr lang="en-US" sz="2400" smtClean="0">
                <a:latin typeface="UTM Avo" panose="02040603050506020204" pitchFamily="18" charset="0"/>
                <a:cs typeface="Times New Roman" pitchFamily="18" charset="0"/>
              </a:rPr>
              <a:t>Vòng quay đều êm ái</a:t>
            </a:r>
          </a:p>
          <a:p>
            <a:r>
              <a:rPr lang="en-US" sz="2400" smtClean="0">
                <a:latin typeface="UTM Avo" panose="02040603050506020204" pitchFamily="18" charset="0"/>
                <a:cs typeface="Times New Roman" pitchFamily="18" charset="0"/>
              </a:rPr>
              <a:t>Rộn tiếng cười hòa vang.</a:t>
            </a:r>
            <a:endParaRPr lang="vi-VN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51929" y="832514"/>
            <a:ext cx="410298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latin typeface="UTM Avo" panose="02040603050506020204" pitchFamily="18" charset="0"/>
                <a:cs typeface="Times New Roman" pitchFamily="18" charset="0"/>
              </a:rPr>
              <a:t>Đằng kia, ấy bạn trai</a:t>
            </a:r>
          </a:p>
          <a:p>
            <a:r>
              <a:rPr lang="en-US" sz="2400" smtClean="0">
                <a:latin typeface="UTM Avo" panose="02040603050506020204" pitchFamily="18" charset="0"/>
                <a:cs typeface="Times New Roman" pitchFamily="18" charset="0"/>
              </a:rPr>
              <a:t>Đá cầu bay vun vút</a:t>
            </a:r>
          </a:p>
          <a:p>
            <a:r>
              <a:rPr lang="en-US" sz="2400" smtClean="0">
                <a:latin typeface="UTM Avo" panose="02040603050506020204" pitchFamily="18" charset="0"/>
                <a:cs typeface="Times New Roman" pitchFamily="18" charset="0"/>
              </a:rPr>
              <a:t>Đôi chân móc rất tài</a:t>
            </a:r>
          </a:p>
          <a:p>
            <a:r>
              <a:rPr lang="en-US" sz="2400" smtClean="0">
                <a:latin typeface="UTM Avo" panose="02040603050506020204" pitchFamily="18" charset="0"/>
                <a:cs typeface="Times New Roman" pitchFamily="18" charset="0"/>
              </a:rPr>
              <a:t>Tung nắng hồng lên ngực.</a:t>
            </a:r>
            <a:endParaRPr lang="vi-VN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42953" y="2772770"/>
            <a:ext cx="434125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latin typeface="UTM Avo" panose="02040603050506020204" pitchFamily="18" charset="0"/>
                <a:cs typeface="Times New Roman" pitchFamily="18" charset="0"/>
              </a:rPr>
              <a:t>Giờ</a:t>
            </a:r>
            <a:r>
              <a:rPr lang="en-US" sz="24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  <a:cs typeface="Times New Roman" pitchFamily="18" charset="0"/>
              </a:rPr>
              <a:t>chơi</a:t>
            </a:r>
            <a:r>
              <a:rPr lang="en-US" sz="24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  <a:cs typeface="Times New Roman" pitchFamily="18" charset="0"/>
              </a:rPr>
              <a:t>vừa</a:t>
            </a:r>
            <a:r>
              <a:rPr lang="en-US" sz="24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  <a:cs typeface="Times New Roman" pitchFamily="18" charset="0"/>
              </a:rPr>
              <a:t>chấm</a:t>
            </a:r>
            <a:r>
              <a:rPr lang="en-US" sz="24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  <a:cs typeface="Times New Roman" pitchFamily="18" charset="0"/>
              </a:rPr>
              <a:t>dứt</a:t>
            </a:r>
            <a:endParaRPr lang="en-US" sz="2400" dirty="0" smtClean="0">
              <a:latin typeface="UTM Avo" panose="02040603050506020204" pitchFamily="18" charset="0"/>
              <a:cs typeface="Times New Roman" pitchFamily="18" charset="0"/>
            </a:endParaRPr>
          </a:p>
          <a:p>
            <a:r>
              <a:rPr lang="en-US" sz="2400" dirty="0" err="1" smtClean="0">
                <a:latin typeface="UTM Avo" panose="02040603050506020204" pitchFamily="18" charset="0"/>
                <a:cs typeface="Times New Roman" pitchFamily="18" charset="0"/>
              </a:rPr>
              <a:t>Đàn</a:t>
            </a:r>
            <a:r>
              <a:rPr lang="en-US" sz="24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  <a:cs typeface="Times New Roman" pitchFamily="18" charset="0"/>
              </a:rPr>
              <a:t>chim</a:t>
            </a:r>
            <a:r>
              <a:rPr lang="en-US" sz="2400" dirty="0" smtClean="0">
                <a:latin typeface="UTM Avo" panose="02040603050506020204" pitchFamily="18" charset="0"/>
                <a:cs typeface="Times New Roman" pitchFamily="18" charset="0"/>
              </a:rPr>
              <a:t> non </a:t>
            </a:r>
            <a:r>
              <a:rPr lang="en-US" sz="2400" dirty="0" err="1" smtClean="0">
                <a:latin typeface="UTM Avo" panose="02040603050506020204" pitchFamily="18" charset="0"/>
                <a:cs typeface="Times New Roman" pitchFamily="18" charset="0"/>
              </a:rPr>
              <a:t>vội</a:t>
            </a:r>
            <a:r>
              <a:rPr lang="en-US" sz="24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  <a:cs typeface="Times New Roman" pitchFamily="18" charset="0"/>
              </a:rPr>
              <a:t>vàng</a:t>
            </a:r>
            <a:endParaRPr lang="en-US" sz="2400" dirty="0" smtClean="0">
              <a:latin typeface="UTM Avo" panose="02040603050506020204" pitchFamily="18" charset="0"/>
              <a:cs typeface="Times New Roman" pitchFamily="18" charset="0"/>
            </a:endParaRPr>
          </a:p>
          <a:p>
            <a:r>
              <a:rPr lang="en-US" sz="2400" dirty="0" err="1" smtClean="0">
                <a:latin typeface="UTM Avo" panose="02040603050506020204" pitchFamily="18" charset="0"/>
                <a:cs typeface="Times New Roman" pitchFamily="18" charset="0"/>
              </a:rPr>
              <a:t>Xếp</a:t>
            </a:r>
            <a:r>
              <a:rPr lang="en-US" sz="24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  <a:cs typeface="Times New Roman" pitchFamily="18" charset="0"/>
              </a:rPr>
              <a:t>hàng</a:t>
            </a:r>
            <a:r>
              <a:rPr lang="en-US" sz="24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  <a:cs typeface="Times New Roman" pitchFamily="18" charset="0"/>
              </a:rPr>
              <a:t>nhanh</a:t>
            </a:r>
            <a:r>
              <a:rPr lang="en-US" sz="24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  <a:cs typeface="Times New Roman" pitchFamily="18" charset="0"/>
              </a:rPr>
              <a:t>vào</a:t>
            </a:r>
            <a:r>
              <a:rPr lang="en-US" sz="24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  <a:cs typeface="Times New Roman" pitchFamily="18" charset="0"/>
              </a:rPr>
              <a:t>lớp</a:t>
            </a:r>
            <a:endParaRPr lang="en-US" sz="2400" dirty="0" smtClean="0">
              <a:latin typeface="UTM Avo" panose="02040603050506020204" pitchFamily="18" charset="0"/>
              <a:cs typeface="Times New Roman" pitchFamily="18" charset="0"/>
            </a:endParaRPr>
          </a:p>
          <a:p>
            <a:r>
              <a:rPr lang="en-US" sz="2400" dirty="0" err="1" smtClean="0">
                <a:latin typeface="UTM Avo" panose="02040603050506020204" pitchFamily="18" charset="0"/>
                <a:cs typeface="Times New Roman" pitchFamily="18" charset="0"/>
              </a:rPr>
              <a:t>Bài</a:t>
            </a:r>
            <a:r>
              <a:rPr lang="en-US" sz="24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  <a:cs typeface="Times New Roman" pitchFamily="18" charset="0"/>
              </a:rPr>
              <a:t>học</a:t>
            </a:r>
            <a:r>
              <a:rPr lang="en-US" sz="24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  <a:cs typeface="Times New Roman" pitchFamily="18" charset="0"/>
              </a:rPr>
              <a:t>mới</a:t>
            </a:r>
            <a:r>
              <a:rPr lang="en-US" sz="2400" dirty="0" smtClean="0">
                <a:latin typeface="UTM Avo" panose="02040603050506020204" pitchFamily="18" charset="0"/>
                <a:cs typeface="Times New Roman" pitchFamily="18" charset="0"/>
              </a:rPr>
              <a:t> sang </a:t>
            </a:r>
            <a:r>
              <a:rPr lang="en-US" sz="2400" dirty="0" err="1" smtClean="0">
                <a:latin typeface="UTM Avo" panose="02040603050506020204" pitchFamily="18" charset="0"/>
                <a:cs typeface="Times New Roman" pitchFamily="18" charset="0"/>
              </a:rPr>
              <a:t>trang</a:t>
            </a:r>
            <a:r>
              <a:rPr lang="en-US" sz="2400" dirty="0" smtClean="0">
                <a:latin typeface="UTM Avo" panose="02040603050506020204" pitchFamily="18" charset="0"/>
                <a:cs typeface="Times New Roman" pitchFamily="18" charset="0"/>
              </a:rPr>
              <a:t>.</a:t>
            </a:r>
          </a:p>
          <a:p>
            <a:r>
              <a:rPr 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UTM Avo" panose="02040603050506020204" pitchFamily="18" charset="0"/>
                <a:cs typeface="Times New Roman" pitchFamily="18" charset="0"/>
              </a:rPr>
              <a:t>          </a:t>
            </a:r>
            <a:r>
              <a:rPr lang="en-US" sz="2400" dirty="0" smtClean="0">
                <a:latin typeface="UTM Avo" panose="02040603050506020204" pitchFamily="18" charset="0"/>
                <a:cs typeface="Times New Roman" pitchFamily="18" charset="0"/>
              </a:rPr>
              <a:t>( </a:t>
            </a:r>
            <a:r>
              <a:rPr lang="en-US" sz="2400" dirty="0" err="1" smtClean="0">
                <a:latin typeface="UTM Avo" panose="02040603050506020204" pitchFamily="18" charset="0"/>
                <a:cs typeface="Times New Roman" pitchFamily="18" charset="0"/>
              </a:rPr>
              <a:t>Nguyễn</a:t>
            </a:r>
            <a:r>
              <a:rPr lang="en-US" sz="24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  <a:cs typeface="Times New Roman" pitchFamily="18" charset="0"/>
              </a:rPr>
              <a:t>Lãm</a:t>
            </a:r>
            <a:r>
              <a:rPr lang="en-US" sz="24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  <a:cs typeface="Times New Roman" pitchFamily="18" charset="0"/>
              </a:rPr>
              <a:t>Thắng</a:t>
            </a:r>
            <a:r>
              <a:rPr lang="en-US" sz="2400" dirty="0" smtClean="0">
                <a:latin typeface="UTM Avo" panose="02040603050506020204" pitchFamily="18" charset="0"/>
                <a:cs typeface="Times New Roman" pitchFamily="18" charset="0"/>
              </a:rPr>
              <a:t>)</a:t>
            </a:r>
            <a:endParaRPr lang="vi-VN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4365743" y="2804615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UTM Avo" panose="020406030505060202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Hà€nh trang sĂ´̀-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399263" y="186464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621159" y="3184455"/>
            <a:ext cx="1744584" cy="38744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Rectangle 12"/>
          <p:cNvSpPr/>
          <p:nvPr/>
        </p:nvSpPr>
        <p:spPr>
          <a:xfrm>
            <a:off x="6585546" y="1263798"/>
            <a:ext cx="1195383" cy="36629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7973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360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 animBg="1"/>
      <p:bldP spid="11" grpId="0" animBg="1"/>
      <p:bldP spid="12" grpId="0" animBg="1"/>
      <p:bldP spid="3" grpId="0"/>
      <p:bldP spid="15" grpId="0"/>
      <p:bldP spid="16" grpId="0"/>
      <p:bldP spid="17" grpId="0"/>
      <p:bldP spid="19" grpId="0" animBg="1"/>
      <p:bldP spid="5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8">
            <a:extLst>
              <a:ext uri="{FF2B5EF4-FFF2-40B4-BE49-F238E27FC236}">
                <a16:creationId xmlns:a16="http://schemas.microsoft.com/office/drawing/2014/main" id="{18328BA5-306A-4F44-B8DD-7830A3C56C7F}"/>
              </a:ext>
            </a:extLst>
          </p:cNvPr>
          <p:cNvSpPr/>
          <p:nvPr/>
        </p:nvSpPr>
        <p:spPr>
          <a:xfrm>
            <a:off x="0" y="-237530"/>
            <a:ext cx="9143999" cy="64698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endParaRPr lang="zh-CN" altLang="en-US" sz="3200" dirty="0">
              <a:solidFill>
                <a:srgbClr val="FF0000"/>
              </a:solidFill>
              <a:latin typeface="UTM Avo" panose="02040603050506020204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48198" y="1580740"/>
            <a:ext cx="41488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>
                <a:solidFill>
                  <a:srgbClr val="4CA42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</a:t>
            </a:r>
            <a:r>
              <a:rPr lang="en-US" altLang="zh-CN" sz="3200" smtClean="0">
                <a:solidFill>
                  <a:srgbClr val="4CA42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hịp nhàng: rất đều</a:t>
            </a:r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48198" y="2528290"/>
            <a:ext cx="39228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</a:t>
            </a:r>
            <a:r>
              <a:rPr lang="en-US" sz="3200" smtClean="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un vút: rất nhanh.</a:t>
            </a:r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176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UTM Avo" panose="02040603050506020204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8">
            <a:extLst>
              <a:ext uri="{FF2B5EF4-FFF2-40B4-BE49-F238E27FC236}">
                <a16:creationId xmlns:a16="http://schemas.microsoft.com/office/drawing/2014/main" id="{18328BA5-306A-4F44-B8DD-7830A3C56C7F}"/>
              </a:ext>
            </a:extLst>
          </p:cNvPr>
          <p:cNvSpPr/>
          <p:nvPr/>
        </p:nvSpPr>
        <p:spPr>
          <a:xfrm>
            <a:off x="0" y="-237530"/>
            <a:ext cx="9143999" cy="64698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endParaRPr lang="zh-CN" altLang="en-US" sz="3200" dirty="0">
              <a:solidFill>
                <a:srgbClr val="FF0000"/>
              </a:solidFill>
              <a:latin typeface="UTM Avo" panose="02040603050506020204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04967" y="204716"/>
            <a:ext cx="844472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3200" dirty="0" smtClean="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3200" dirty="0" err="1" smtClean="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US" altLang="zh-CN" sz="3200" dirty="0" smtClean="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3200" dirty="0" smtClean="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dòng</a:t>
            </a:r>
            <a:r>
              <a:rPr lang="en-US" altLang="zh-CN" sz="3200" dirty="0" smtClean="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r>
              <a:rPr lang="en-US" altLang="zh-CN" sz="3200" dirty="0" smtClean="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dirty="0" smtClean="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3200" dirty="0" smtClean="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lang="en-US" altLang="zh-CN" sz="3200" dirty="0" smtClean="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vần</a:t>
            </a:r>
            <a:r>
              <a:rPr lang="en-US" altLang="zh-CN" sz="3200" dirty="0" smtClean="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3200" dirty="0" smtClean="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nhau</a:t>
            </a:r>
            <a:endParaRPr lang="en-US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10-Point Star 5"/>
          <p:cNvSpPr/>
          <p:nvPr/>
        </p:nvSpPr>
        <p:spPr>
          <a:xfrm>
            <a:off x="1910705" y="1719614"/>
            <a:ext cx="1719618" cy="1610435"/>
          </a:xfrm>
          <a:prstGeom prst="star10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117695" y="2199559"/>
            <a:ext cx="13099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>
                <a:solidFill>
                  <a:srgbClr val="F56636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</a:t>
            </a:r>
            <a:r>
              <a:rPr lang="en-US" altLang="zh-CN" sz="3200" b="1" smtClean="0">
                <a:solidFill>
                  <a:srgbClr val="F56636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rắng</a:t>
            </a:r>
            <a:endParaRPr lang="en-US" b="1" dirty="0">
              <a:solidFill>
                <a:srgbClr val="F56636"/>
              </a:solidFill>
              <a:latin typeface="UTM Avo" panose="02040603050506020204" pitchFamily="18" charset="0"/>
            </a:endParaRPr>
          </a:p>
        </p:txBody>
      </p:sp>
      <p:sp>
        <p:nvSpPr>
          <p:cNvPr id="9" name="10-Point Star 8"/>
          <p:cNvSpPr/>
          <p:nvPr/>
        </p:nvSpPr>
        <p:spPr>
          <a:xfrm>
            <a:off x="4970129" y="1735534"/>
            <a:ext cx="1719618" cy="1610435"/>
          </a:xfrm>
          <a:prstGeom prst="star10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177119" y="2215479"/>
            <a:ext cx="12763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F56636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</a:t>
            </a:r>
            <a:r>
              <a:rPr lang="en-US" sz="3200" b="1" smtClean="0">
                <a:solidFill>
                  <a:srgbClr val="F56636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ắng</a:t>
            </a:r>
            <a:endParaRPr lang="en-US" b="1" dirty="0">
              <a:solidFill>
                <a:srgbClr val="F56636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Flowchart: Punched Tape 12"/>
          <p:cNvSpPr/>
          <p:nvPr/>
        </p:nvSpPr>
        <p:spPr>
          <a:xfrm>
            <a:off x="3671248" y="2456604"/>
            <a:ext cx="1241947" cy="286601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176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 animBg="1"/>
      <p:bldP spid="8" grpId="0"/>
      <p:bldP spid="9" grpId="0" animBg="1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218510" y="832514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</a:t>
            </a:r>
            <a:endParaRPr lang="vi-VN" sz="2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213193" y="2819281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2</a:t>
            </a:r>
            <a:endParaRPr lang="vi-VN" sz="2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4328760" y="873458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3</a:t>
            </a:r>
            <a:endParaRPr lang="vi-VN" sz="2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57363" y="186464"/>
            <a:ext cx="2415654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smtClean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Giờ ra chơi</a:t>
            </a:r>
            <a:endParaRPr lang="vi-VN" sz="22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2406" y="832514"/>
            <a:ext cx="349326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Trống</a:t>
            </a:r>
            <a:r>
              <a:rPr lang="en-US" sz="2200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báo</a:t>
            </a:r>
            <a:r>
              <a:rPr lang="en-US" sz="2200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giờ</a:t>
            </a:r>
            <a:r>
              <a:rPr lang="en-US" sz="2200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ra</a:t>
            </a:r>
            <a:r>
              <a:rPr lang="en-US" sz="2200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chơi</a:t>
            </a:r>
            <a:endParaRPr lang="en-US" sz="2200" dirty="0" smtClean="0">
              <a:solidFill>
                <a:prstClr val="black"/>
              </a:solidFill>
              <a:latin typeface="UTM Avo" panose="02040603050506020204" pitchFamily="18" charset="0"/>
              <a:cs typeface="Times New Roman" pitchFamily="18" charset="0"/>
            </a:endParaRPr>
          </a:p>
          <a:p>
            <a:r>
              <a:rPr lang="en-US" sz="2200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Từng</a:t>
            </a:r>
            <a:r>
              <a:rPr lang="en-US" sz="2200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đàn</a:t>
            </a:r>
            <a:r>
              <a:rPr lang="en-US" sz="2200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chim</a:t>
            </a:r>
            <a:r>
              <a:rPr lang="en-US" sz="2200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áo</a:t>
            </a:r>
            <a:r>
              <a:rPr lang="en-US" sz="2200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trắng</a:t>
            </a:r>
            <a:endParaRPr lang="en-US" sz="2200" dirty="0" smtClean="0">
              <a:solidFill>
                <a:prstClr val="black"/>
              </a:solidFill>
              <a:latin typeface="UTM Avo" panose="02040603050506020204" pitchFamily="18" charset="0"/>
              <a:cs typeface="Times New Roman" pitchFamily="18" charset="0"/>
            </a:endParaRPr>
          </a:p>
          <a:p>
            <a:r>
              <a:rPr lang="en-US" sz="2200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Xếp</a:t>
            </a:r>
            <a:r>
              <a:rPr lang="en-US" sz="2200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sách</a:t>
            </a:r>
            <a:r>
              <a:rPr lang="en-US" sz="2200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vở</a:t>
            </a:r>
            <a:r>
              <a:rPr lang="en-US" sz="2200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mau</a:t>
            </a:r>
            <a:r>
              <a:rPr lang="en-US" sz="2200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thôi</a:t>
            </a:r>
            <a:endParaRPr lang="en-US" sz="2200" dirty="0" smtClean="0">
              <a:solidFill>
                <a:prstClr val="black"/>
              </a:solidFill>
              <a:latin typeface="UTM Avo" panose="02040603050506020204" pitchFamily="18" charset="0"/>
              <a:cs typeface="Times New Roman" pitchFamily="18" charset="0"/>
            </a:endParaRPr>
          </a:p>
          <a:p>
            <a:r>
              <a:rPr lang="en-US" sz="2200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Ùa</a:t>
            </a:r>
            <a:r>
              <a:rPr lang="en-US" sz="2200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ra</a:t>
            </a:r>
            <a:r>
              <a:rPr lang="en-US" sz="2200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ngoài</a:t>
            </a:r>
            <a:r>
              <a:rPr lang="en-US" sz="2200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sân</a:t>
            </a:r>
            <a:r>
              <a:rPr lang="en-US" sz="2200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nắng</a:t>
            </a:r>
            <a:r>
              <a:rPr lang="en-US" sz="2200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.</a:t>
            </a:r>
            <a:endParaRPr lang="vi-VN" sz="2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80017" y="2753910"/>
            <a:ext cx="365196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Chỗ</a:t>
            </a:r>
            <a:r>
              <a:rPr lang="en-US" sz="2200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này</a:t>
            </a:r>
            <a:r>
              <a:rPr lang="en-US" sz="2200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đây</a:t>
            </a:r>
            <a:r>
              <a:rPr lang="en-US" sz="2200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lang="en-US" sz="2200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bạn</a:t>
            </a:r>
            <a:r>
              <a:rPr lang="en-US" sz="2200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gái</a:t>
            </a:r>
            <a:endParaRPr lang="en-US" sz="2200" dirty="0" smtClean="0">
              <a:solidFill>
                <a:prstClr val="black"/>
              </a:solidFill>
              <a:latin typeface="UTM Avo" panose="02040603050506020204" pitchFamily="18" charset="0"/>
              <a:cs typeface="Times New Roman" pitchFamily="18" charset="0"/>
            </a:endParaRPr>
          </a:p>
          <a:p>
            <a:r>
              <a:rPr lang="en-US" sz="2200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Vui</a:t>
            </a:r>
            <a:r>
              <a:rPr lang="en-US" sz="2200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nhảy</a:t>
            </a:r>
            <a:r>
              <a:rPr lang="en-US" sz="2200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dây</a:t>
            </a:r>
            <a:r>
              <a:rPr lang="en-US" sz="2200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nhịp</a:t>
            </a:r>
            <a:r>
              <a:rPr lang="en-US" sz="2200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nhàng</a:t>
            </a:r>
            <a:endParaRPr lang="en-US" sz="2200" dirty="0" smtClean="0">
              <a:solidFill>
                <a:prstClr val="black"/>
              </a:solidFill>
              <a:latin typeface="UTM Avo" panose="02040603050506020204" pitchFamily="18" charset="0"/>
              <a:cs typeface="Times New Roman" pitchFamily="18" charset="0"/>
            </a:endParaRPr>
          </a:p>
          <a:p>
            <a:r>
              <a:rPr lang="en-US" sz="2200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Vòng</a:t>
            </a:r>
            <a:r>
              <a:rPr lang="en-US" sz="2200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quay </a:t>
            </a:r>
            <a:r>
              <a:rPr lang="en-US" sz="2200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đều</a:t>
            </a:r>
            <a:r>
              <a:rPr lang="en-US" sz="2200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êm</a:t>
            </a:r>
            <a:r>
              <a:rPr lang="en-US" sz="2200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ái</a:t>
            </a:r>
            <a:endParaRPr lang="en-US" sz="2200" dirty="0" smtClean="0">
              <a:solidFill>
                <a:prstClr val="black"/>
              </a:solidFill>
              <a:latin typeface="UTM Avo" panose="02040603050506020204" pitchFamily="18" charset="0"/>
              <a:cs typeface="Times New Roman" pitchFamily="18" charset="0"/>
            </a:endParaRPr>
          </a:p>
          <a:p>
            <a:r>
              <a:rPr lang="en-US" sz="2200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Rộn</a:t>
            </a:r>
            <a:r>
              <a:rPr lang="en-US" sz="2200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tiếng</a:t>
            </a:r>
            <a:r>
              <a:rPr lang="en-US" sz="2200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cười</a:t>
            </a:r>
            <a:r>
              <a:rPr lang="en-US" sz="2200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hòa</a:t>
            </a:r>
            <a:r>
              <a:rPr lang="en-US" sz="2200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vang</a:t>
            </a:r>
            <a:r>
              <a:rPr lang="en-US" sz="2200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.</a:t>
            </a:r>
            <a:endParaRPr lang="vi-VN" sz="2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51929" y="832514"/>
            <a:ext cx="377321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smtClean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Đằng kia, ấy bạn trai</a:t>
            </a:r>
          </a:p>
          <a:p>
            <a:r>
              <a:rPr lang="en-US" sz="2200" smtClean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Đá cầu bay vun vút</a:t>
            </a:r>
          </a:p>
          <a:p>
            <a:r>
              <a:rPr lang="en-US" sz="2200" smtClean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Đôi chân móc rất tài</a:t>
            </a:r>
          </a:p>
          <a:p>
            <a:r>
              <a:rPr lang="en-US" sz="2200" smtClean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Tung nắng hồng lên ngực.</a:t>
            </a:r>
            <a:endParaRPr lang="vi-VN" sz="22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42953" y="2772770"/>
            <a:ext cx="411195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Giờ</a:t>
            </a:r>
            <a:r>
              <a:rPr lang="en-US" sz="2200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chơi</a:t>
            </a:r>
            <a:r>
              <a:rPr lang="en-US" sz="2200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vừa</a:t>
            </a:r>
            <a:r>
              <a:rPr lang="en-US" sz="2200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chấm</a:t>
            </a:r>
            <a:r>
              <a:rPr lang="en-US" sz="2200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dứt</a:t>
            </a:r>
            <a:endParaRPr lang="en-US" sz="2200" dirty="0" smtClean="0">
              <a:solidFill>
                <a:prstClr val="black"/>
              </a:solidFill>
              <a:latin typeface="UTM Avo" panose="02040603050506020204" pitchFamily="18" charset="0"/>
              <a:cs typeface="Times New Roman" pitchFamily="18" charset="0"/>
            </a:endParaRPr>
          </a:p>
          <a:p>
            <a:r>
              <a:rPr lang="en-US" sz="2200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Đàn</a:t>
            </a:r>
            <a:r>
              <a:rPr lang="en-US" sz="2200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chim</a:t>
            </a:r>
            <a:r>
              <a:rPr lang="en-US" sz="2200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non </a:t>
            </a:r>
            <a:r>
              <a:rPr lang="en-US" sz="2200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vội</a:t>
            </a:r>
            <a:r>
              <a:rPr lang="en-US" sz="2200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vàng</a:t>
            </a:r>
            <a:endParaRPr lang="en-US" sz="2200" dirty="0" smtClean="0">
              <a:solidFill>
                <a:prstClr val="black"/>
              </a:solidFill>
              <a:latin typeface="UTM Avo" panose="02040603050506020204" pitchFamily="18" charset="0"/>
              <a:cs typeface="Times New Roman" pitchFamily="18" charset="0"/>
            </a:endParaRPr>
          </a:p>
          <a:p>
            <a:r>
              <a:rPr lang="en-US" sz="2200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Xếp</a:t>
            </a:r>
            <a:r>
              <a:rPr lang="en-US" sz="2200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hàng</a:t>
            </a:r>
            <a:r>
              <a:rPr lang="en-US" sz="2200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nhanh</a:t>
            </a:r>
            <a:r>
              <a:rPr lang="en-US" sz="2200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vào</a:t>
            </a:r>
            <a:r>
              <a:rPr lang="en-US" sz="2200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lớp</a:t>
            </a:r>
            <a:endParaRPr lang="en-US" sz="2200" dirty="0" smtClean="0">
              <a:solidFill>
                <a:prstClr val="black"/>
              </a:solidFill>
              <a:latin typeface="UTM Avo" panose="02040603050506020204" pitchFamily="18" charset="0"/>
              <a:cs typeface="Times New Roman" pitchFamily="18" charset="0"/>
            </a:endParaRPr>
          </a:p>
          <a:p>
            <a:r>
              <a:rPr lang="en-US" sz="2200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Bài</a:t>
            </a:r>
            <a:r>
              <a:rPr lang="en-US" sz="2200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học</a:t>
            </a:r>
            <a:r>
              <a:rPr lang="en-US" sz="2200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mới</a:t>
            </a:r>
            <a:r>
              <a:rPr lang="en-US" sz="2200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sang </a:t>
            </a:r>
            <a:r>
              <a:rPr lang="en-US" sz="2200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trang</a:t>
            </a:r>
            <a:r>
              <a:rPr lang="en-US" sz="2200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.</a:t>
            </a:r>
          </a:p>
          <a:p>
            <a:r>
              <a:rPr lang="en-US" sz="2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200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200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 </a:t>
            </a:r>
            <a:r>
              <a:rPr lang="en-US" sz="2200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( </a:t>
            </a:r>
            <a:r>
              <a:rPr lang="en-US" sz="2200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Nguyễn</a:t>
            </a:r>
            <a:r>
              <a:rPr lang="en-US" sz="2200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Lãm</a:t>
            </a:r>
            <a:r>
              <a:rPr lang="en-US" sz="2200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Thắng</a:t>
            </a:r>
            <a:r>
              <a:rPr lang="en-US" sz="2200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)</a:t>
            </a:r>
            <a:endParaRPr lang="vi-VN" sz="2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4365743" y="2804615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4</a:t>
            </a:r>
            <a:endParaRPr lang="vi-VN" sz="2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Hà€nh trang sĂ´̀-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399263" y="186464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127570" y="1216251"/>
            <a:ext cx="736204" cy="38744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2200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835211" y="1905350"/>
            <a:ext cx="783720" cy="36629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220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27570" y="2780486"/>
            <a:ext cx="623827" cy="397385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200"/>
          </a:p>
        </p:txBody>
      </p:sp>
      <p:sp>
        <p:nvSpPr>
          <p:cNvPr id="18" name="Rectangle 17"/>
          <p:cNvSpPr/>
          <p:nvPr/>
        </p:nvSpPr>
        <p:spPr>
          <a:xfrm>
            <a:off x="3307266" y="3533398"/>
            <a:ext cx="623827" cy="307255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200"/>
          </a:p>
        </p:txBody>
      </p:sp>
      <p:sp>
        <p:nvSpPr>
          <p:cNvPr id="20" name="Rectangle 19"/>
          <p:cNvSpPr/>
          <p:nvPr/>
        </p:nvSpPr>
        <p:spPr>
          <a:xfrm>
            <a:off x="7209171" y="873458"/>
            <a:ext cx="623827" cy="397385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200"/>
          </a:p>
        </p:txBody>
      </p:sp>
      <p:sp>
        <p:nvSpPr>
          <p:cNvPr id="21" name="Rectangle 20"/>
          <p:cNvSpPr/>
          <p:nvPr/>
        </p:nvSpPr>
        <p:spPr>
          <a:xfrm>
            <a:off x="7239205" y="1511461"/>
            <a:ext cx="623827" cy="397385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200"/>
          </a:p>
        </p:txBody>
      </p:sp>
      <p:sp>
        <p:nvSpPr>
          <p:cNvPr id="7" name="Rectangle 6"/>
          <p:cNvSpPr/>
          <p:nvPr/>
        </p:nvSpPr>
        <p:spPr>
          <a:xfrm>
            <a:off x="3301855" y="3840653"/>
            <a:ext cx="838367" cy="392067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200"/>
          </a:p>
        </p:txBody>
      </p:sp>
      <p:sp>
        <p:nvSpPr>
          <p:cNvPr id="22" name="Rectangle 21"/>
          <p:cNvSpPr/>
          <p:nvPr/>
        </p:nvSpPr>
        <p:spPr>
          <a:xfrm>
            <a:off x="7261630" y="3083709"/>
            <a:ext cx="838367" cy="392067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200"/>
          </a:p>
        </p:txBody>
      </p:sp>
      <p:sp>
        <p:nvSpPr>
          <p:cNvPr id="23" name="Rectangle 22"/>
          <p:cNvSpPr/>
          <p:nvPr/>
        </p:nvSpPr>
        <p:spPr>
          <a:xfrm>
            <a:off x="3199747" y="3174559"/>
            <a:ext cx="838367" cy="326579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200"/>
          </a:p>
        </p:txBody>
      </p:sp>
      <p:sp>
        <p:nvSpPr>
          <p:cNvPr id="24" name="Rectangle 23"/>
          <p:cNvSpPr/>
          <p:nvPr/>
        </p:nvSpPr>
        <p:spPr>
          <a:xfrm>
            <a:off x="7209171" y="3840653"/>
            <a:ext cx="838367" cy="392067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200"/>
          </a:p>
        </p:txBody>
      </p:sp>
    </p:spTree>
    <p:extLst>
      <p:ext uri="{BB962C8B-B14F-4D97-AF65-F5344CB8AC3E}">
        <p14:creationId xmlns:p14="http://schemas.microsoft.com/office/powerpoint/2010/main" val="239744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360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13" grpId="0" animBg="1"/>
      <p:bldP spid="6" grpId="0" animBg="1"/>
      <p:bldP spid="18" grpId="0" animBg="1"/>
      <p:bldP spid="20" grpId="0" animBg="1"/>
      <p:bldP spid="21" grpId="0" animBg="1"/>
      <p:bldP spid="7" grpId="0" animBg="1"/>
      <p:bldP spid="22" grpId="0" animBg="1"/>
      <p:bldP spid="23" grpId="0" animBg="1"/>
      <p:bldP spid="2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00BBF27-AEA7-4E39-9873-833F6E66B524}">
  <ds:schemaRefs>
    <ds:schemaRef ds:uri="2954521b-b4ab-4ce3-8aa8-8bfa99a4c36e"/>
    <ds:schemaRef ds:uri="http://purl.org/dc/terms/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521</TotalTime>
  <Words>505</Words>
  <Application>Microsoft Office PowerPoint</Application>
  <PresentationFormat>On-screen Show (16:9)</PresentationFormat>
  <Paragraphs>121</Paragraphs>
  <Slides>20</Slides>
  <Notes>9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Arial</vt:lpstr>
      <vt:lpstr>Arial-Rounded</vt:lpstr>
      <vt:lpstr>宋体</vt:lpstr>
      <vt:lpstr>UTM Avo</vt:lpstr>
      <vt:lpstr>Times New Roman</vt:lpstr>
      <vt:lpstr>Calibri</vt:lpstr>
      <vt:lpstr>DFPOP1-W9</vt:lpstr>
      <vt:lpstr>华康少女文字W5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Admin</cp:lastModifiedBy>
  <cp:revision>67</cp:revision>
  <dcterms:created xsi:type="dcterms:W3CDTF">2020-08-13T09:19:08Z</dcterms:created>
  <dcterms:modified xsi:type="dcterms:W3CDTF">2021-03-01T02:14:16Z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