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34"/>
  </p:notesMasterIdLst>
  <p:sldIdLst>
    <p:sldId id="256" r:id="rId6"/>
    <p:sldId id="258" r:id="rId7"/>
    <p:sldId id="289" r:id="rId8"/>
    <p:sldId id="266" r:id="rId9"/>
    <p:sldId id="276" r:id="rId10"/>
    <p:sldId id="277" r:id="rId11"/>
    <p:sldId id="288" r:id="rId12"/>
    <p:sldId id="292" r:id="rId13"/>
    <p:sldId id="278" r:id="rId14"/>
    <p:sldId id="293" r:id="rId15"/>
    <p:sldId id="267" r:id="rId16"/>
    <p:sldId id="279" r:id="rId17"/>
    <p:sldId id="294" r:id="rId18"/>
    <p:sldId id="295" r:id="rId19"/>
    <p:sldId id="268" r:id="rId20"/>
    <p:sldId id="281" r:id="rId21"/>
    <p:sldId id="269" r:id="rId22"/>
    <p:sldId id="282" r:id="rId23"/>
    <p:sldId id="270" r:id="rId24"/>
    <p:sldId id="283" r:id="rId25"/>
    <p:sldId id="271" r:id="rId26"/>
    <p:sldId id="284" r:id="rId27"/>
    <p:sldId id="285" r:id="rId28"/>
    <p:sldId id="272" r:id="rId29"/>
    <p:sldId id="286" r:id="rId30"/>
    <p:sldId id="273" r:id="rId31"/>
    <p:sldId id="287" r:id="rId32"/>
    <p:sldId id="274" r:id="rId33"/>
  </p:sldIdLst>
  <p:sldSz cx="9144000" cy="5143500" type="screen16x9"/>
  <p:notesSz cx="6858000" cy="9144000"/>
  <p:embeddedFontLst>
    <p:embeddedFont>
      <p:font typeface="Arial-Rounded" panose="020B0500000000000000" charset="-93"/>
      <p:regular r:id="rId35"/>
    </p:embeddedFont>
    <p:embeddedFont>
      <p:font typeface="DFPOP1-W9" panose="020B0604020202020204" charset="-128"/>
      <p:regular r:id="rId36"/>
    </p:embeddedFont>
    <p:embeddedFont>
      <p:font typeface="宋体" panose="02010600030101010101" pitchFamily="2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9"/>
            <p14:sldId id="266"/>
            <p14:sldId id="276"/>
            <p14:sldId id="277"/>
            <p14:sldId id="288"/>
            <p14:sldId id="292"/>
            <p14:sldId id="278"/>
            <p14:sldId id="293"/>
          </p14:sldIdLst>
        </p14:section>
        <p14:section name="Tiết 2" id="{47239A1A-9B72-4DA5-96A7-F8786F163078}">
          <p14:sldIdLst>
            <p14:sldId id="267"/>
            <p14:sldId id="279"/>
            <p14:sldId id="294"/>
            <p14:sldId id="295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CC"/>
    <a:srgbClr val="4CA420"/>
    <a:srgbClr val="F14420"/>
    <a:srgbClr val="679C31"/>
    <a:srgbClr val="920000"/>
    <a:srgbClr val="F56636"/>
    <a:srgbClr val="EF2A19"/>
    <a:srgbClr val="A925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84926" autoAdjust="0"/>
  </p:normalViewPr>
  <p:slideViewPr>
    <p:cSldViewPr snapToGrid="0">
      <p:cViewPr varScale="1">
        <p:scale>
          <a:sx n="99" d="100"/>
          <a:sy n="99" d="100"/>
        </p:scale>
        <p:origin x="43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font" Target="fonts/font7.fntdata"/><Relationship Id="rId5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90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7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122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675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143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523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037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089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235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91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575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04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3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23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70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336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32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8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2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1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1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1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75EE00-C7FF-435F-9F96-E38237D86D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3/31/2021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9308AC-63C6-4804-89A9-AF42823F4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823375" y="555007"/>
            <a:ext cx="1640298" cy="937984"/>
            <a:chOff x="3295926" y="759921"/>
            <a:chExt cx="1640298" cy="937984"/>
          </a:xfrm>
        </p:grpSpPr>
        <p:sp>
          <p:nvSpPr>
            <p:cNvPr id="94" name="矩形 93"/>
            <p:cNvSpPr/>
            <p:nvPr/>
          </p:nvSpPr>
          <p:spPr>
            <a:xfrm>
              <a:off x="3295926" y="77457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15267" y="75992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15267" y="76453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9968" y="1700195"/>
            <a:ext cx="758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VỌNG CỦA NÚI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60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677" y="141744"/>
            <a:ext cx="9593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400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677" y="634933"/>
            <a:ext cx="9015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400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4678" y="1158153"/>
            <a:ext cx="9099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thấy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400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9340" t="28280" r="5592" b="16909"/>
          <a:stretch/>
        </p:blipFill>
        <p:spPr bwMode="auto">
          <a:xfrm>
            <a:off x="390666" y="2112260"/>
            <a:ext cx="8086069" cy="3055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47896" y="369621"/>
            <a:ext cx="3520966" cy="1744717"/>
          </a:xfrm>
          <a:prstGeom prst="cloudCallout">
            <a:avLst>
              <a:gd name="adj1" fmla="val -17017"/>
              <a:gd name="adj2" fmla="val 421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677" y="2415387"/>
            <a:ext cx="9593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400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677" y="2908576"/>
            <a:ext cx="9015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400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4678" y="3431796"/>
            <a:ext cx="9099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thấy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400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2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677" y="290129"/>
            <a:ext cx="8720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677" y="288103"/>
            <a:ext cx="901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2339" y="290129"/>
            <a:ext cx="9099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thấy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9340" t="28280" r="5592" b="16909"/>
          <a:stretch/>
        </p:blipFill>
        <p:spPr bwMode="auto">
          <a:xfrm>
            <a:off x="0" y="1657350"/>
            <a:ext cx="9144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1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-78586"/>
            <a:ext cx="461404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543091" y="2098586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6893" y="639018"/>
            <a:ext cx="8268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4. </a:t>
            </a:r>
            <a:r>
              <a:rPr lang="en-US" altLang="zh-CN" sz="2400" b="1" dirty="0" err="1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vào vở </a:t>
            </a:r>
            <a:r>
              <a:rPr lang="en-US" altLang="zh-CN" sz="2400" b="1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trả lời cho câu hỏi </a:t>
            </a:r>
            <a:r>
              <a:rPr lang="en-US" altLang="zh-CN" sz="2400" b="1" dirty="0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 </a:t>
            </a:r>
            <a:r>
              <a:rPr lang="en-US" altLang="zh-CN" sz="2400" b="1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mục 3</a:t>
            </a:r>
            <a:endParaRPr lang="zh-CN" altLang="en-US" sz="2400" b="1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39953" y="1782748"/>
            <a:ext cx="8772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400" b="1" dirty="0">
              <a:solidFill>
                <a:srgbClr val="0070C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576943" y="1782747"/>
            <a:ext cx="150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2400" b="1" dirty="0">
              <a:solidFill>
                <a:srgbClr val="0070C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6576943" y="1782746"/>
            <a:ext cx="2097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r>
              <a:rPr lang="en-US" altLang="zh-CN" sz="24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ất</a:t>
            </a:r>
            <a:r>
              <a:rPr lang="en-US" altLang="zh-CN" sz="24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4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36332" y="1087238"/>
            <a:ext cx="7977353" cy="46166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2400" dirty="0">
              <a:solidFill>
                <a:srgbClr val="4CA42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302294"/>
            <a:ext cx="8505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2400" dirty="0" err="1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400" dirty="0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4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09903" y="1091910"/>
            <a:ext cx="1843601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2400" dirty="0" err="1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</a:t>
            </a:r>
            <a:r>
              <a:rPr lang="en-US" altLang="zh-CN" sz="2400" dirty="0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endParaRPr lang="zh-CN" altLang="en-US" sz="24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19177" y="1896357"/>
            <a:ext cx="8505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40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lớp   (……)</a:t>
            </a:r>
            <a:endParaRPr lang="zh-CN" altLang="en-US" sz="2400" dirty="0">
              <a:solidFill>
                <a:srgbClr val="0070C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129611" y="1086368"/>
            <a:ext cx="1785502" cy="46166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</a:t>
            </a:r>
            <a:r>
              <a:rPr lang="en-US" altLang="zh-CN" sz="2400" dirty="0" err="1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êu</a:t>
            </a:r>
            <a:r>
              <a:rPr lang="en-US" altLang="zh-CN" sz="2400" dirty="0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endParaRPr lang="zh-CN" altLang="en-US" sz="24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852053" y="1082675"/>
            <a:ext cx="1785502" cy="46166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400" dirty="0" err="1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</a:t>
            </a:r>
            <a:r>
              <a:rPr lang="en-US" altLang="zh-CN" sz="2400" dirty="0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4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112624" y="1064842"/>
            <a:ext cx="133355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r>
              <a:rPr lang="en-US" altLang="zh-CN" sz="2400" dirty="0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eo </a:t>
            </a:r>
            <a:r>
              <a:rPr lang="en-US" altLang="zh-CN" sz="2400" dirty="0" err="1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endParaRPr lang="zh-CN" altLang="en-US" sz="24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92908" y="2931597"/>
            <a:ext cx="877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Gấu con  (…….)   vì các bạn không chơi cùng.</a:t>
            </a:r>
            <a:endParaRPr lang="zh-CN" altLang="en-US" sz="2400" dirty="0">
              <a:solidFill>
                <a:srgbClr val="0070C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634821" y="1082675"/>
            <a:ext cx="1311299" cy="46166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400" dirty="0" err="1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2400" dirty="0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2400" dirty="0"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9753E-6 L 0.4724 0.16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8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0.00494 L -0.43334 0.362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149" y="-78586"/>
            <a:ext cx="3852230" cy="4881814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1062" y="179276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05349" y="1015334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6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594" y="504496"/>
            <a:ext cx="186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ĐÔI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17939" y="106757"/>
            <a:ext cx="291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2583" y="1218180"/>
            <a:ext cx="91237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Theo lời mẹ, gấu con quay lại nói với núi là gấu yêu núi. Quả nhiên khắp núi vọng lại lời yêu thương. Gấu con bật cười vui vẻ.</a:t>
            </a:r>
            <a:endParaRPr lang="zh-CN" altLang="en-US" sz="2800" b="1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4103665" y="1261215"/>
            <a:ext cx="981604" cy="43981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773052" y="1690772"/>
            <a:ext cx="722112" cy="43981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2377659" y="1701025"/>
            <a:ext cx="995731" cy="43981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2414730" y="2130582"/>
            <a:ext cx="884521" cy="43981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20724" y="1270428"/>
            <a:ext cx="8786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i="1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i="1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800" b="1" i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của </a:t>
            </a:r>
            <a:r>
              <a:rPr lang="en-US" altLang="zh-CN" sz="2800" b="1" i="1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iêt</a:t>
            </a:r>
            <a:r>
              <a:rPr lang="en-US" altLang="zh-CN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iêp</a:t>
            </a:r>
            <a:r>
              <a:rPr lang="en-US" altLang="zh-CN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ưc</a:t>
            </a:r>
            <a:r>
              <a:rPr lang="en-US" altLang="zh-CN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uc</a:t>
            </a:r>
            <a:r>
              <a:rPr lang="en-US" altLang="zh-CN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9832" t="24490" r="5429" b="11079"/>
          <a:stretch/>
        </p:blipFill>
        <p:spPr bwMode="auto">
          <a:xfrm>
            <a:off x="0" y="1"/>
            <a:ext cx="9144000" cy="499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196" y="111276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19496" y="2190045"/>
            <a:ext cx="32017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Hai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srgbClr val="0000FF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2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185351" y="-322152"/>
            <a:ext cx="9465276" cy="58398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14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b="1" dirty="0" smtClean="0">
                <a:solidFill>
                  <a:srgbClr val="F14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14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400" b="1" dirty="0" smtClean="0">
                <a:solidFill>
                  <a:srgbClr val="F14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14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400" b="1" dirty="0" smtClean="0">
                <a:solidFill>
                  <a:srgbClr val="F14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14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400" b="1" dirty="0" smtClean="0">
                <a:solidFill>
                  <a:srgbClr val="F1442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>
              <a:solidFill>
                <a:srgbClr val="F1442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400" smtClean="0">
                <a:solidFill>
                  <a:srgbClr val="679C3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400" b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400" smtClean="0">
                <a:solidFill>
                  <a:srgbClr val="679C3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2400" smtClean="0">
                <a:solidFill>
                  <a:srgbClr val="679C3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 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400" dirty="0" err="1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400" dirty="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A!”</a:t>
            </a:r>
            <a:r>
              <a:rPr lang="en-US" altLang="zh-CN" sz="240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r>
              <a:rPr lang="en-US" altLang="zh-CN" sz="240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“A!”</a:t>
            </a:r>
            <a:r>
              <a:rPr lang="en-US" altLang="zh-C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smtClean="0">
                <a:solidFill>
                  <a:srgbClr val="679C3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r>
              <a:rPr lang="en-US" altLang="zh-CN" sz="2400" smtClean="0">
                <a:solidFill>
                  <a:srgbClr val="679C3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 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ngạc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to: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40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</a:t>
            </a:r>
            <a:r>
              <a:rPr lang="en-US" altLang="zh-CN" sz="240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r>
              <a:rPr lang="en-US" altLang="zh-CN" sz="240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vách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</a:p>
          <a:p>
            <a:pPr algn="just"/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 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hét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“Sao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</a:t>
            </a:r>
            <a:r>
              <a:rPr lang="en-US" altLang="zh-CN" sz="2400" b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 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bực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 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òa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2400" smtClean="0">
                <a:solidFill>
                  <a:srgbClr val="679C3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11</a:t>
            </a:r>
            <a:r>
              <a:rPr lang="en-US" altLang="zh-CN" sz="2400" smtClean="0">
                <a:solidFill>
                  <a:srgbClr val="679C3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12</a:t>
            </a: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“Con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</a:t>
            </a: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13</a:t>
            </a:r>
            <a:r>
              <a:rPr lang="en-US" altLang="zh-CN" sz="240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 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400" smtClean="0">
                <a:solidFill>
                  <a:srgbClr val="679C3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14</a:t>
            </a:r>
            <a:r>
              <a:rPr lang="en-US" altLang="zh-CN" sz="2400" smtClean="0">
                <a:solidFill>
                  <a:srgbClr val="679C3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400" dirty="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>
                <a:solidFill>
                  <a:srgbClr val="0000FF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. </a:t>
            </a:r>
            <a:r>
              <a:rPr lang="en-US" altLang="zh-CN" sz="2400" b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15</a:t>
            </a:r>
            <a:r>
              <a:rPr lang="en-US" altLang="zh-CN" sz="2400" smtClean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 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bật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400" dirty="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err="1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400" smtClean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</a:t>
            </a:r>
            <a:endParaRPr lang="en-US" altLang="zh-CN" sz="2400" dirty="0">
              <a:solidFill>
                <a:schemeClr val="tx1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</a:t>
            </a:r>
            <a:endParaRPr lang="zh-CN" altLang="en-US" sz="25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10" y="14695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400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241656" y="1505761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583065" y="1489827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205803" y="1505761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05651" y="1508762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84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3841" y="1534916"/>
            <a:ext cx="233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iếng</a:t>
            </a:r>
            <a:r>
              <a:rPr lang="en-US" altLang="zh-CN" sz="2800" b="1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endParaRPr lang="en-US" altLang="zh-CN" sz="2800" b="1" dirty="0" smtClean="0">
              <a:solidFill>
                <a:srgbClr val="0070C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244" y="1534916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ực</a:t>
            </a:r>
            <a:r>
              <a:rPr lang="en-US" altLang="zh-CN" sz="2800" b="1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endParaRPr lang="en-US" altLang="zh-CN" sz="2800" b="1" dirty="0" smtClean="0">
              <a:solidFill>
                <a:srgbClr val="0070C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4244" y="2774150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2800" b="1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en-US" altLang="zh-CN" sz="2800" b="1" dirty="0" smtClean="0">
              <a:solidFill>
                <a:srgbClr val="0070C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3841" y="2771032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800" b="1" dirty="0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endParaRPr lang="en-US" altLang="zh-CN" sz="2800" b="1" dirty="0" smtClean="0">
              <a:solidFill>
                <a:srgbClr val="0070C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3095" y="472015"/>
            <a:ext cx="2605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b="1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nghĩa</a:t>
            </a:r>
            <a:r>
              <a:rPr lang="en-US" altLang="zh-CN" sz="2800" b="1" dirty="0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en-US" altLang="zh-CN" sz="2800" b="1" dirty="0" smtClean="0">
              <a:solidFill>
                <a:srgbClr val="FF0000"/>
              </a:solidFill>
              <a:latin typeface="UTM Avo" panose="02040603050506020204" pitchFamily="18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601</Words>
  <Application>Microsoft Office PowerPoint</Application>
  <PresentationFormat>On-screen Show (16:9)</PresentationFormat>
  <Paragraphs>98</Paragraphs>
  <Slides>28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Arial-Rounded</vt:lpstr>
      <vt:lpstr>DFPOP1-W9</vt:lpstr>
      <vt:lpstr>UTM Avo</vt:lpstr>
      <vt:lpstr>Arial</vt:lpstr>
      <vt:lpstr>华康少女文字W5</vt:lpstr>
      <vt:lpstr>宋体</vt:lpstr>
      <vt:lpstr>Calibri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MAYTINH</cp:lastModifiedBy>
  <cp:revision>93</cp:revision>
  <dcterms:created xsi:type="dcterms:W3CDTF">2020-08-13T09:19:08Z</dcterms:created>
  <dcterms:modified xsi:type="dcterms:W3CDTF">2021-03-31T03:30:44Z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