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03" r:id="rId2"/>
    <p:sldId id="258" r:id="rId3"/>
    <p:sldId id="290" r:id="rId4"/>
    <p:sldId id="269" r:id="rId5"/>
    <p:sldId id="282" r:id="rId6"/>
    <p:sldId id="407" r:id="rId7"/>
    <p:sldId id="270" r:id="rId8"/>
    <p:sldId id="283" r:id="rId9"/>
    <p:sldId id="271" r:id="rId10"/>
    <p:sldId id="409" r:id="rId11"/>
    <p:sldId id="285" r:id="rId12"/>
    <p:sldId id="410" r:id="rId13"/>
    <p:sldId id="272" r:id="rId14"/>
    <p:sldId id="411" r:id="rId15"/>
    <p:sldId id="412" r:id="rId16"/>
    <p:sldId id="286" r:id="rId17"/>
    <p:sldId id="416" r:id="rId18"/>
    <p:sldId id="413" r:id="rId19"/>
    <p:sldId id="414" r:id="rId20"/>
    <p:sldId id="415" r:id="rId21"/>
    <p:sldId id="273" r:id="rId22"/>
    <p:sldId id="287" r:id="rId23"/>
    <p:sldId id="301" r:id="rId24"/>
    <p:sldId id="302" r:id="rId25"/>
    <p:sldId id="417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50" d="100"/>
          <a:sy n="50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500D5-E094-4D12-926F-540A83B5475E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12FD34-39F9-44CF-9002-84A6F3978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9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5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4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8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7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6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1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079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2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53" y="-190504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35177" y="1651824"/>
            <a:ext cx="8683608" cy="486496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919475" y="4360569"/>
            <a:ext cx="6497068" cy="918221"/>
            <a:chOff x="2281392" y="2726197"/>
            <a:chExt cx="4872801" cy="68866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defTabSz="914377"/>
              <a:r>
                <a:rPr lang="en-GB" altLang="zh-CN" sz="480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</a:t>
              </a:r>
              <a:r>
                <a:rPr lang="en-GB" altLang="zh-CN" sz="4800" smtClean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trương (Tiết 3, 4)</a:t>
              </a:r>
              <a:endParaRPr lang="zh-CN" altLang="en-US" sz="480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2619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defTabSz="914377"/>
              <a:r>
                <a:rPr lang="en-GB" altLang="zh-CN" sz="480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</a:t>
              </a:r>
              <a:r>
                <a:rPr lang="en-GB" altLang="zh-CN" sz="48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 (Tiết 3, 4)</a:t>
              </a:r>
              <a:endParaRPr lang="zh-CN" altLang="en-US" sz="480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097833" y="2914141"/>
            <a:ext cx="2341799" cy="1219483"/>
            <a:chOff x="3295926" y="1800700"/>
            <a:chExt cx="1756349" cy="91461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576393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err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6400" b="1">
                <a:ln w="107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576393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6400" b="1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743506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altLang="zh-CN" sz="72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72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5:</a:t>
              </a:r>
              <a:endParaRPr lang="zh-CN" altLang="en-US" sz="6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 end="141894.56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635" y="0"/>
            <a:ext cx="812800" cy="8128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938029" y="2703139"/>
            <a:ext cx="6033071" cy="861775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377"/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4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4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4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4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4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800" b="1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4800" b="1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Slide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6727" y="624197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000"/>
    </mc:Choice>
    <mc:Fallback xmlns=""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46339" y="207734"/>
            <a:ext cx="256262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Nghe </a:t>
            </a:r>
            <a:r>
              <a:rPr kumimoji="0" lang="en-US" altLang="zh-CN" sz="4267" b="0" i="0" u="none" strike="noStrike" kern="1200" cap="none" spc="0" normalizeH="0" baseline="0" noProof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viết</a:t>
            </a: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F9C03F-7C75-4692-9174-28A530895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3" y="1164139"/>
            <a:ext cx="11882134" cy="4529721"/>
          </a:xfrm>
          <a:prstGeom prst="rect">
            <a:avLst/>
          </a:prstGeom>
        </p:spPr>
      </p:pic>
      <p:pic>
        <p:nvPicPr>
          <p:cNvPr id="2" name="Sil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021" y="5693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9000"/>
    </mc:Choice>
    <mc:Fallback xmlns="">
      <p:transition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9322" y="728172"/>
            <a:ext cx="5393357" cy="540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il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981" y="36965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7000"/>
    </mc:Choice>
    <mc:Fallback xmlns="">
      <p:transition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7022" y="237066"/>
            <a:ext cx="252193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Soát</a:t>
            </a:r>
            <a:r>
              <a:rPr kumimoji="0" lang="en-US" altLang="zh-CN" sz="4267" b="0" i="0" u="none" strike="noStrike" kern="1200" cap="none" spc="0" normalizeH="0" noProof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4267" b="0" i="0" u="none" strike="noStrike" kern="1200" cap="none" spc="0" normalizeH="0" noProof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lỗi</a:t>
            </a: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8A3EDC-7B2B-497D-93DE-565302048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3" y="1164139"/>
            <a:ext cx="11882134" cy="4529721"/>
          </a:xfrm>
          <a:prstGeom prst="rect">
            <a:avLst/>
          </a:prstGeom>
        </p:spPr>
      </p:pic>
      <p:pic>
        <p:nvPicPr>
          <p:cNvPr id="2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01" y="6010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000"/>
    </mc:Choice>
    <mc:Fallback xmlns="">
      <p:transition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80" y="5640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C12CE-570F-4FB3-8AE5-076B4FB5E5FA}"/>
              </a:ext>
            </a:extLst>
          </p:cNvPr>
          <p:cNvSpPr txBox="1"/>
          <p:nvPr/>
        </p:nvSpPr>
        <p:spPr>
          <a:xfrm>
            <a:off x="3074502" y="371060"/>
            <a:ext cx="626827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BFB9E-252F-4C37-B696-DB01C0E6F8A9}"/>
              </a:ext>
            </a:extLst>
          </p:cNvPr>
          <p:cNvSpPr txBox="1"/>
          <p:nvPr/>
        </p:nvSpPr>
        <p:spPr>
          <a:xfrm>
            <a:off x="3081127" y="1398103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B4ED-4D5B-42B2-A906-9AB3E5DD2E78}"/>
              </a:ext>
            </a:extLst>
          </p:cNvPr>
          <p:cNvSpPr txBox="1"/>
          <p:nvPr/>
        </p:nvSpPr>
        <p:spPr>
          <a:xfrm>
            <a:off x="3081127" y="2101980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65459-3D68-4078-934A-6235FD3C9F66}"/>
              </a:ext>
            </a:extLst>
          </p:cNvPr>
          <p:cNvSpPr txBox="1"/>
          <p:nvPr/>
        </p:nvSpPr>
        <p:spPr>
          <a:xfrm>
            <a:off x="3074502" y="2805857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CEAC1-CE76-45DE-A9AE-5C88C22E45CB}"/>
              </a:ext>
            </a:extLst>
          </p:cNvPr>
          <p:cNvSpPr txBox="1"/>
          <p:nvPr/>
        </p:nvSpPr>
        <p:spPr>
          <a:xfrm>
            <a:off x="3074502" y="3544702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ao</a:t>
            </a:r>
            <a:endParaRPr lang="en-US" sz="36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436" y="531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C12CE-570F-4FB3-8AE5-076B4FB5E5FA}"/>
              </a:ext>
            </a:extLst>
          </p:cNvPr>
          <p:cNvSpPr txBox="1"/>
          <p:nvPr/>
        </p:nvSpPr>
        <p:spPr>
          <a:xfrm>
            <a:off x="1504120" y="371060"/>
            <a:ext cx="95349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So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sánh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các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vần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giống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và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khác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nhau</a:t>
            </a:r>
            <a:r>
              <a:rPr lang="en-US" sz="36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BFB9E-252F-4C37-B696-DB01C0E6F8A9}"/>
              </a:ext>
            </a:extLst>
          </p:cNvPr>
          <p:cNvSpPr txBox="1"/>
          <p:nvPr/>
        </p:nvSpPr>
        <p:spPr>
          <a:xfrm>
            <a:off x="3081127" y="1301267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B4ED-4D5B-42B2-A906-9AB3E5DD2E78}"/>
              </a:ext>
            </a:extLst>
          </p:cNvPr>
          <p:cNvSpPr txBox="1"/>
          <p:nvPr/>
        </p:nvSpPr>
        <p:spPr>
          <a:xfrm>
            <a:off x="3074502" y="2160856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65459-3D68-4078-934A-6235FD3C9F66}"/>
              </a:ext>
            </a:extLst>
          </p:cNvPr>
          <p:cNvSpPr txBox="1"/>
          <p:nvPr/>
        </p:nvSpPr>
        <p:spPr>
          <a:xfrm>
            <a:off x="3074502" y="2961568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CEAC1-CE76-45DE-A9AE-5C88C22E45CB}"/>
              </a:ext>
            </a:extLst>
          </p:cNvPr>
          <p:cNvSpPr txBox="1"/>
          <p:nvPr/>
        </p:nvSpPr>
        <p:spPr>
          <a:xfrm>
            <a:off x="3074502" y="3821157"/>
            <a:ext cx="147762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85791" y="1301266"/>
            <a:ext cx="73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5435" y="2157231"/>
            <a:ext cx="73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4502" y="2953125"/>
            <a:ext cx="73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4502" y="3831667"/>
            <a:ext cx="73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36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192" y="4821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70588" y="2435290"/>
            <a:ext cx="11311812" cy="1200329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77"/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hoặc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ngoài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chứa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ang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an, au, </a:t>
            </a:r>
            <a:r>
              <a:rPr lang="en-GB" altLang="zh-CN" sz="36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600">
              <a:solidFill>
                <a:prstClr val="black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Sil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39" y="5834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25569" y="458177"/>
            <a:ext cx="11340861" cy="1200329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GB" altLang="zh-CN" sz="3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chứa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an, </a:t>
            </a:r>
            <a:r>
              <a:rPr kumimoji="0" lang="en-GB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ao</a:t>
            </a:r>
            <a:r>
              <a:rPr kumimoji="0" lang="en-GB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076" y="5479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763" y="400958"/>
            <a:ext cx="115694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GB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GB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cháu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520F9-528E-4DF3-87EA-2450DBEA9D17}"/>
              </a:ext>
            </a:extLst>
          </p:cNvPr>
          <p:cNvSpPr txBox="1"/>
          <p:nvPr/>
        </p:nvSpPr>
        <p:spPr>
          <a:xfrm>
            <a:off x="682483" y="108571"/>
            <a:ext cx="2882352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vần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 an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249E7-8E15-40C9-B391-7307CE58A1F8}"/>
              </a:ext>
            </a:extLst>
          </p:cNvPr>
          <p:cNvCxnSpPr>
            <a:cxnSpLocks/>
          </p:cNvCxnSpPr>
          <p:nvPr/>
        </p:nvCxnSpPr>
        <p:spPr>
          <a:xfrm>
            <a:off x="2123659" y="5869787"/>
            <a:ext cx="7818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il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801" y="47240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9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861" y="492057"/>
            <a:ext cx="115694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GB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GB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cháu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520F9-528E-4DF3-87EA-2450DBEA9D17}"/>
              </a:ext>
            </a:extLst>
          </p:cNvPr>
          <p:cNvSpPr txBox="1"/>
          <p:nvPr/>
        </p:nvSpPr>
        <p:spPr>
          <a:xfrm>
            <a:off x="682483" y="108571"/>
            <a:ext cx="2882352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 vần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ao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249E7-8E15-40C9-B391-7307CE58A1F8}"/>
              </a:ext>
            </a:extLst>
          </p:cNvPr>
          <p:cNvCxnSpPr>
            <a:cxnSpLocks/>
          </p:cNvCxnSpPr>
          <p:nvPr/>
        </p:nvCxnSpPr>
        <p:spPr>
          <a:xfrm>
            <a:off x="7924801" y="3492879"/>
            <a:ext cx="7818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188A3E-7252-4BFA-947D-879E8E445FC8}"/>
              </a:ext>
            </a:extLst>
          </p:cNvPr>
          <p:cNvCxnSpPr>
            <a:cxnSpLocks/>
          </p:cNvCxnSpPr>
          <p:nvPr/>
        </p:nvCxnSpPr>
        <p:spPr>
          <a:xfrm>
            <a:off x="6185288" y="5436443"/>
            <a:ext cx="7818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ilde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532" y="4640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5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3" name="Sil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2" y="626884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02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25569" y="259395"/>
            <a:ext cx="11340861" cy="1405641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ngoài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chứa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kumimoji="0" lang="en-GB" altLang="zh-CN" sz="4267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vần</a:t>
            </a:r>
            <a:r>
              <a:rPr kumimoji="0" lang="en-GB" altLang="zh-CN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ang, au.</a:t>
            </a: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56EB1CEA-1662-481E-8A05-7540D610941C}"/>
              </a:ext>
            </a:extLst>
          </p:cNvPr>
          <p:cNvSpPr/>
          <p:nvPr/>
        </p:nvSpPr>
        <p:spPr>
          <a:xfrm>
            <a:off x="425568" y="2200839"/>
            <a:ext cx="11340861" cy="1405641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ang: lang thang,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khoai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lang,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chói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chang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bàng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nàng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tiên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dịu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dàng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…..</a:t>
            </a: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17A313C-5741-4460-AFA8-0237CBCD102E}"/>
              </a:ext>
            </a:extLst>
          </p:cNvPr>
          <p:cNvSpPr/>
          <p:nvPr/>
        </p:nvSpPr>
        <p:spPr>
          <a:xfrm>
            <a:off x="457200" y="3904488"/>
            <a:ext cx="11309229" cy="1404896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au: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cây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con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cháu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con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tàu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háu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ăn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bút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màu</a:t>
            </a:r>
            <a:r>
              <a:rPr lang="en-GB" altLang="zh-CN" sz="4267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,…..</a:t>
            </a: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Slide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214" y="570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000"/>
    </mc:Choice>
    <mc:Fallback xmlns="">
      <p:transition advTm="5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ilde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782" y="60911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00"/>
    </mc:Choice>
    <mc:Fallback xmlns="">
      <p:transition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70747" y="2437882"/>
            <a:ext cx="26753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34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Bảng</a:t>
            </a:r>
            <a:r>
              <a:rPr lang="en-GB" altLang="zh-CN" sz="34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endParaRPr lang="zh-CN" altLang="en-US" sz="340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03199" y="1098425"/>
            <a:ext cx="1057768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defTabSz="914377">
              <a:buFontTx/>
              <a:buChar char="-"/>
            </a:pP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mặc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áo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đen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xanh</a:t>
            </a:r>
            <a:endParaRPr lang="en-GB" altLang="zh-CN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Với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phấn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trắng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thành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endParaRPr lang="en-GB" altLang="zh-CN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  </a:t>
            </a:r>
            <a:r>
              <a:rPr lang="en-GB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 cái gì?)</a:t>
            </a:r>
          </a:p>
          <a:p>
            <a:pPr defTabSz="914377"/>
            <a:endParaRPr lang="zh-CN" altLang="en-US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87236" y="3448136"/>
            <a:ext cx="101775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defTabSz="914377">
              <a:buFontTx/>
              <a:buChar char="-"/>
            </a:pP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“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”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endParaRPr lang="en-GB" altLang="zh-CN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 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chơi, vào học, tôi thường báo ngay</a:t>
            </a:r>
          </a:p>
          <a:p>
            <a:pPr defTabSz="914377"/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   </a:t>
            </a:r>
            <a:r>
              <a:rPr lang="en-GB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(Là </a:t>
            </a:r>
            <a:r>
              <a:rPr lang="en-GB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cái gì?)</a:t>
            </a:r>
            <a:endParaRPr lang="zh-CN" altLang="en-US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09600" y="101600"/>
            <a:ext cx="52267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34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Đọc và giải câu đố</a:t>
            </a:r>
            <a:endParaRPr lang="zh-CN" altLang="en-US" sz="34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957495" y="4761444"/>
            <a:ext cx="396287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34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GB" altLang="zh-CN" sz="34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40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endParaRPr lang="zh-CN" altLang="en-US" sz="340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Silde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280" y="5174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000"/>
    </mc:Choice>
    <mc:Fallback xmlns="">
      <p:transition advTm="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1051792" y="368679"/>
            <a:ext cx="9050369" cy="731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bằng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gỗ</a:t>
            </a:r>
            <a:endParaRPr lang="en-GB" altLang="zh-CN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bằng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</a:t>
            </a: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Hễ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endParaRPr lang="en-GB" altLang="zh-CN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kêu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la</a:t>
            </a: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tới</a:t>
            </a:r>
            <a:endParaRPr lang="en-GB" altLang="zh-CN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Tiễn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endParaRPr lang="en-GB" altLang="zh-CN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Đứng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hè</a:t>
            </a:r>
            <a:endParaRPr lang="en-GB" altLang="zh-CN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Cho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đánh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(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cái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?)</a:t>
            </a:r>
          </a:p>
          <a:p>
            <a:pPr defTabSz="914377"/>
            <a:endParaRPr lang="zh-CN" altLang="en-US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</a:t>
            </a:r>
          </a:p>
          <a:p>
            <a:pPr defTabSz="914377"/>
            <a:endParaRPr lang="zh-CN" altLang="en-US" sz="4267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039747" y="2333138"/>
            <a:ext cx="360666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4267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4267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267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4267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Silde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429" y="5237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000"/>
    </mc:Choice>
    <mc:Fallback xmlns="">
      <p:transition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350197" y="1652157"/>
            <a:ext cx="11683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Hai</a:t>
            </a:r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đầu</a:t>
            </a:r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mặt</a:t>
            </a:r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bốn</a:t>
            </a:r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800" err="1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chân</a:t>
            </a:r>
            <a:endParaRPr lang="en-GB" altLang="zh-CN" sz="48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 bạn trò nhỏ kết thân hàng </a:t>
            </a:r>
            <a:r>
              <a:rPr lang="en-GB" altLang="zh-CN" sz="48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ngày.</a:t>
            </a:r>
            <a:endParaRPr lang="en-GB" altLang="zh-CN" sz="48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GB" altLang="zh-CN" sz="48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8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  </a:t>
            </a:r>
            <a:r>
              <a:rPr lang="en-GB" altLang="zh-CN" sz="4267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(Là cái gì?)</a:t>
            </a:r>
            <a:endParaRPr lang="zh-CN" altLang="en-US" sz="48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153456" y="4359343"/>
            <a:ext cx="3606668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4267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Bàn</a:t>
            </a:r>
            <a:r>
              <a:rPr lang="en-GB" altLang="zh-CN" sz="4267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4267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ghế</a:t>
            </a:r>
            <a:endParaRPr lang="zh-CN" altLang="en-US" sz="4267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" name="Sil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725" y="4866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g từ Hàn Quốc xanh 120x230cm phào to | bảng từ Hàn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5" y="768413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ông Điện 220V Chất Lượng Cao | Linh Kiện Điện Tử 3M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b="16830"/>
          <a:stretch/>
        </p:blipFill>
        <p:spPr bwMode="auto">
          <a:xfrm>
            <a:off x="7150608" y="974788"/>
            <a:ext cx="1941322" cy="16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ỐNG GỖ ĐỌI TAM | MUA TRỐNG TRƯỜNG HỌC 80X100cm - UY TÍN CHẤT LƯỢ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79" y="3300984"/>
            <a:ext cx="3218688" cy="321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n học sinh rời ghế gỗ tự nhiên - DĐ 04 - Nội thất Dương Đô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34" y="2908108"/>
            <a:ext cx="3492882" cy="349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ilde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332" y="4910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4000"/>
    </mc:Choice>
    <mc:Fallback xmlns="">
      <p:transition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olde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445" y="56123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7523" y="1"/>
            <a:ext cx="1156942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GB" altLang="zh-CN" sz="32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GB" altLang="zh-CN" sz="32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2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GB" altLang="zh-CN" sz="32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GB" altLang="zh-CN" sz="32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en-US" altLang="zh-CN" sz="3200" b="1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 defTabSz="914377"/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đẫy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đà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da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nâu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bóng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thường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trống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lẽ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vì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cháu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thấy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ở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lâu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lắm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rồi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Chính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không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biết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mình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đến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bao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 defTabSz="914377"/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Hằng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giúp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vào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lớp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đúng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tiếng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dõng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dạc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tùng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…”,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năm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mới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 defTabSz="914377"/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Bây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thêm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anh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chuông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điện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thỉnh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thoảng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cũng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reng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…”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báo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giờ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Nhưng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tôi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vẫn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người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thân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thiết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cô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cậu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học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trò</a:t>
            </a:r>
            <a:r>
              <a:rPr lang="en-US" altLang="zh-CN" sz="32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 defTabSz="914377"/>
            <a:r>
              <a:rPr lang="en-US" altLang="zh-CN" sz="3200">
                <a:solidFill>
                  <a:srgbClr val="679C31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						</a:t>
            </a: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(</a:t>
            </a:r>
            <a:r>
              <a:rPr lang="en-US" altLang="zh-CN" sz="32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Huy</a:t>
            </a: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Bình</a:t>
            </a:r>
            <a:r>
              <a:rPr lang="en-US" altLang="zh-CN" sz="3200" b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)</a:t>
            </a:r>
            <a:endParaRPr lang="zh-CN" altLang="en-US" sz="3200" b="1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8364" y="-947923"/>
            <a:ext cx="812800" cy="812800"/>
          </a:xfrm>
          <a:prstGeom prst="rect">
            <a:avLst/>
          </a:prstGeom>
        </p:spPr>
      </p:pic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5685" y="6212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000"/>
    </mc:Choice>
    <mc:Fallback xmlns="">
      <p:transition advTm="4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878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765" y="615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15981" y="1125335"/>
            <a:ext cx="11776019" cy="6155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34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7714" y="278674"/>
            <a:ext cx="1243698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400" smtClean="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5.Chọn </a:t>
            </a:r>
            <a:r>
              <a:rPr lang="en-US" altLang="zh-CN" sz="34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 ngữ để hoàn thiện câu và viết câu vào vở</a:t>
            </a:r>
            <a:endParaRPr lang="zh-CN" altLang="en-US" sz="34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21102" y="1110004"/>
            <a:ext cx="111657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4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trống trường    </a:t>
            </a:r>
            <a:r>
              <a:rPr lang="en-US" altLang="zh-CN" sz="340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báo </a:t>
            </a:r>
            <a:r>
              <a:rPr lang="en-US" altLang="zh-CN" sz="34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endParaRPr lang="zh-CN" altLang="en-US" sz="340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721102" y="2459502"/>
            <a:ext cx="108857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Năm </a:t>
            </a:r>
            <a:r>
              <a:rPr lang="en-US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nào cũng </a:t>
            </a:r>
            <a:r>
              <a:rPr lang="en-US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vậy, chúng </a:t>
            </a:r>
            <a:r>
              <a:rPr lang="en-US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em háo hức </a:t>
            </a:r>
            <a:endParaRPr lang="en-US" altLang="zh-CN" sz="3400" smtClean="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defTabSz="914377"/>
            <a:r>
              <a:rPr lang="en-US" altLang="zh-CN" sz="3400" smtClean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chờ đón                            .</a:t>
            </a:r>
            <a:endParaRPr lang="zh-CN" altLang="en-US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89133" y="1129876"/>
            <a:ext cx="48046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GB" altLang="zh-CN" sz="34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4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ngày</a:t>
            </a:r>
            <a:r>
              <a:rPr lang="en-US" altLang="zh-CN" sz="34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4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khai</a:t>
            </a:r>
            <a:r>
              <a:rPr lang="en-US" altLang="zh-CN" sz="34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4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trường</a:t>
            </a:r>
            <a:endParaRPr lang="zh-CN" altLang="en-US" sz="340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565092" y="3075055"/>
            <a:ext cx="131107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40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(…)</a:t>
            </a:r>
            <a:endParaRPr lang="zh-CN" altLang="en-US" sz="340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7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81" y="56534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0" advTm="47000"/>
    </mc:Choice>
    <mc:Fallback xmlns="">
      <p:transition spd="slow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10000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Motion origin="layout" path="M 3.125E-6 1.04083E-17 L 0.1724 0.287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1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46540"/>
          <a:stretch/>
        </p:blipFill>
        <p:spPr>
          <a:xfrm>
            <a:off x="848687" y="2481941"/>
            <a:ext cx="10917744" cy="328313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15981" y="1125335"/>
            <a:ext cx="11776019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32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7714" y="278674"/>
            <a:ext cx="124369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200" smtClean="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5.Chọn 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 ngữ để hoàn thiện câu và viết câu vào vở</a:t>
            </a:r>
            <a:endParaRPr lang="zh-CN" altLang="en-US" sz="32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721102" y="1129876"/>
            <a:ext cx="11165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2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                               trống trường    </a:t>
            </a:r>
            <a:r>
              <a:rPr lang="en-US" altLang="zh-CN" sz="3200" smtClean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báo </a:t>
            </a:r>
            <a:r>
              <a:rPr lang="en-US" altLang="zh-CN" sz="32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hiệu</a:t>
            </a:r>
            <a:endParaRPr lang="zh-CN" altLang="en-US" sz="320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3" name="Sil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420" y="6165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02694" y="20974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nói </a:t>
            </a:r>
          </a:p>
          <a:p>
            <a:pPr algn="ctr" defTabSz="914377"/>
            <a:r>
              <a:rPr lang="en-US" altLang="zh-CN" sz="5867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 tranh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il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826" y="6012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5574746" y="3631097"/>
            <a:ext cx="6100420" cy="219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2014328" y="774593"/>
            <a:ext cx="7394713" cy="977893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377"/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Quan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sát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và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dùng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từ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ngữ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nói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200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endParaRPr lang="zh-CN" altLang="en-US" sz="3200">
              <a:solidFill>
                <a:srgbClr val="4CA42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78667" y="948267"/>
            <a:ext cx="302517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377"/>
            <a:r>
              <a:rPr lang="en-US" altLang="zh-CN" sz="32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xếp</a:t>
            </a:r>
            <a:r>
              <a:rPr lang="en-US" altLang="zh-CN" sz="32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hàng</a:t>
            </a:r>
            <a:endParaRPr lang="zh-CN" altLang="en-US" sz="320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903840" y="938730"/>
            <a:ext cx="308775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377"/>
            <a:r>
              <a:rPr lang="en-US" altLang="zh-CN" sz="32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gấp</a:t>
            </a:r>
            <a:r>
              <a:rPr lang="en-US" altLang="zh-CN" sz="32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sách</a:t>
            </a:r>
            <a:r>
              <a:rPr lang="en-US" altLang="zh-CN" sz="320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vở</a:t>
            </a:r>
            <a:endParaRPr lang="zh-CN" altLang="en-US" sz="320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468237" y="1971931"/>
            <a:ext cx="5243448" cy="276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il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25" y="6059561"/>
            <a:ext cx="899024" cy="8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7000"/>
    </mc:Choice>
    <mc:Fallback xmlns="">
      <p:transition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2"/>
            <a:ext cx="478453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5867" b="1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5867" b="1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9" y="1555941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77"/>
            <a:r>
              <a:rPr lang="en-US" altLang="zh-CN" sz="7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72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40881" y="59716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412</Words>
  <Application>Microsoft Office PowerPoint</Application>
  <PresentationFormat>Widescreen</PresentationFormat>
  <Paragraphs>103</Paragraphs>
  <Slides>26</Slides>
  <Notes>8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宋体</vt:lpstr>
      <vt:lpstr>Arial</vt:lpstr>
      <vt:lpstr>Arial-Rounded</vt:lpstr>
      <vt:lpstr>Arial-SGK-TV</vt:lpstr>
      <vt:lpstr>Calibri</vt:lpstr>
      <vt:lpstr>等线</vt:lpstr>
      <vt:lpstr>DFPOP1-W9</vt:lpstr>
      <vt:lpstr>UTM Avo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2021-02-22T03:53:08Z</dcterms:created>
  <dcterms:modified xsi:type="dcterms:W3CDTF">2021-03-01T02:28:23Z</dcterms:modified>
</cp:coreProperties>
</file>