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308" r:id="rId5"/>
    <p:sldId id="275" r:id="rId6"/>
    <p:sldId id="310" r:id="rId7"/>
    <p:sldId id="315" r:id="rId8"/>
    <p:sldId id="294" r:id="rId9"/>
    <p:sldId id="296" r:id="rId10"/>
    <p:sldId id="288" r:id="rId11"/>
    <p:sldId id="313" r:id="rId12"/>
    <p:sldId id="267" r:id="rId13"/>
    <p:sldId id="298" r:id="rId14"/>
    <p:sldId id="299" r:id="rId15"/>
    <p:sldId id="300" r:id="rId16"/>
    <p:sldId id="316" r:id="rId17"/>
    <p:sldId id="292" r:id="rId18"/>
    <p:sldId id="302" r:id="rId19"/>
    <p:sldId id="304" r:id="rId20"/>
    <p:sldId id="305" r:id="rId21"/>
    <p:sldId id="306" r:id="rId22"/>
    <p:sldId id="307" r:id="rId23"/>
    <p:sldId id="293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.VnArial" panose="020B7200000000000000" pitchFamily="34" charset="0"/>
      <p:regular r:id="rId27"/>
      <p:bold r:id="rId28"/>
      <p:italic r:id="rId29"/>
      <p:boldItalic r:id="rId30"/>
    </p:embeddedFont>
    <p:embeddedFont>
      <p:font typeface="Arial-Rounded" panose="020B0500000000000000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75"/>
            <p14:sldId id="310"/>
            <p14:sldId id="315"/>
            <p14:sldId id="294"/>
            <p14:sldId id="296"/>
            <p14:sldId id="288"/>
            <p14:sldId id="313"/>
          </p14:sldIdLst>
        </p14:section>
        <p14:section name="Tiết 2" id="{47239A1A-9B72-4DA5-96A7-F8786F163078}">
          <p14:sldIdLst>
            <p14:sldId id="267"/>
            <p14:sldId id="298"/>
            <p14:sldId id="299"/>
            <p14:sldId id="300"/>
            <p14:sldId id="316"/>
            <p14:sldId id="292"/>
            <p14:sldId id="302"/>
            <p14:sldId id="304"/>
            <p14:sldId id="305"/>
            <p14:sldId id="306"/>
            <p14:sldId id="307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91" autoAdjust="0"/>
  </p:normalViewPr>
  <p:slideViewPr>
    <p:cSldViewPr snapToGrid="0">
      <p:cViewPr varScale="1">
        <p:scale>
          <a:sx n="84" d="100"/>
          <a:sy n="84" d="100"/>
        </p:scale>
        <p:origin x="66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8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6.m4a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8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8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8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8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F548D4-505C-4A79-91BA-4104B708A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95"/>
    </mc:Choice>
    <mc:Fallback xmlns="">
      <p:transition advTm="2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2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75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A0FBCD-F56F-4802-B0FE-EDF46EDD56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914"/>
    </mc:Choice>
    <mc:Fallback xmlns="">
      <p:transition advTm="2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562E74-953A-4C86-88E4-9F098CE724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88"/>
    </mc:Choice>
    <mc:Fallback xmlns="">
      <p:transition advTm="2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0DAD49-55B6-4075-9574-4EF59FC833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488"/>
    </mc:Choice>
    <mc:Fallback xmlns="">
      <p:transition advTm="2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6764B7F-7B21-4EDB-BF32-E630C9C191E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1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407"/>
    </mc:Choice>
    <mc:Fallback xmlns="">
      <p:transition advTm="5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7D5277-62AF-4D4B-B9C3-AA0F04F3A4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079"/>
    </mc:Choice>
    <mc:Fallback xmlns="">
      <p:transition advTm="2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43D778-878F-4644-8556-7432049CE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8"/>
    </mc:Choice>
    <mc:Fallback xmlns="">
      <p:transition advTm="1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</a:t>
            </a:r>
            <a:r>
              <a:rPr lang="en-GB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A7FF53-1289-45D4-A3F9-181F7BD75C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284"/>
    </mc:Choice>
    <mc:Fallback>
      <p:transition advTm="1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74211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</a:t>
            </a:r>
            <a:r>
              <a:rPr lang="en-GB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375152-2B04-4D64-AB46-7D82F683B8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02"/>
    </mc:Choice>
    <mc:Fallback xmlns="">
      <p:transition advTm="1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9799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8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B92C1B-E71E-4D34-9CFA-37B68497A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59"/>
    </mc:Choice>
    <mc:Fallback xmlns="">
      <p:transition advTm="1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199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2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3F5222-42A1-40BE-901F-40C7A957B1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680"/>
    </mc:Choice>
    <mc:Fallback xmlns="">
      <p:transition advTm="1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499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49087" y="558369"/>
            <a:ext cx="4065104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lphaLcPeriod"/>
            </a:pP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431" y="41533"/>
            <a:ext cx="4408960" cy="460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B7F3D8-3C3A-4C66-9A96-2BC7AE7653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881"/>
    </mc:Choice>
    <mc:Fallback xmlns="">
      <p:transition advTm="5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93080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060A2F-A26F-4AD2-89F6-DF149186E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036"/>
    </mc:Choice>
    <mc:Fallback>
      <p:transition advTm="2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0 L 4.16667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40F659-D295-41D6-B805-3F960172B0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558"/>
    </mc:Choice>
    <mc:Fallback xmlns="">
      <p:transition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662CF17-529A-4B63-B4CA-A86235E88BF4}"/>
              </a:ext>
            </a:extLst>
          </p:cNvPr>
          <p:cNvSpPr/>
          <p:nvPr/>
        </p:nvSpPr>
        <p:spPr>
          <a:xfrm>
            <a:off x="390300" y="638637"/>
            <a:ext cx="502920" cy="468630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4C7F0B-CCFC-4891-996E-6E8C71186E6C}"/>
              </a:ext>
            </a:extLst>
          </p:cNvPr>
          <p:cNvSpPr/>
          <p:nvPr/>
        </p:nvSpPr>
        <p:spPr>
          <a:xfrm>
            <a:off x="390300" y="2482677"/>
            <a:ext cx="502920" cy="468630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9C88A7-ADD9-4863-AEA1-022C2069D66C}"/>
              </a:ext>
            </a:extLst>
          </p:cNvPr>
          <p:cNvSpPr/>
          <p:nvPr/>
        </p:nvSpPr>
        <p:spPr>
          <a:xfrm>
            <a:off x="4505100" y="638637"/>
            <a:ext cx="502920" cy="468630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E38C0E-F0F1-42D0-87B7-29D91319F85F}"/>
              </a:ext>
            </a:extLst>
          </p:cNvPr>
          <p:cNvSpPr/>
          <p:nvPr/>
        </p:nvSpPr>
        <p:spPr>
          <a:xfrm>
            <a:off x="4505100" y="2482677"/>
            <a:ext cx="502920" cy="468630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037047-3154-4857-A37B-772149B043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7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214"/>
    </mc:Choice>
    <mc:Fallback xmlns="">
      <p:transition advTm="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3556" y="2149711"/>
            <a:ext cx="1181873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A297C8-BB6A-4AB3-8D16-203108F9BE59}"/>
              </a:ext>
            </a:extLst>
          </p:cNvPr>
          <p:cNvSpPr/>
          <p:nvPr/>
        </p:nvSpPr>
        <p:spPr>
          <a:xfrm>
            <a:off x="6262887" y="3234091"/>
            <a:ext cx="1252029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9EA471-0CC3-4884-989A-1C85C23DCE1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971"/>
    </mc:Choice>
    <mc:Fallback xmlns="">
      <p:transition advTm="2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56215" y="718328"/>
            <a:ext cx="1748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D7145A-A0D8-4A8D-8554-543BB637E7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74492-9B30-4A00-9295-904CE0BC0490}"/>
              </a:ext>
            </a:extLst>
          </p:cNvPr>
          <p:cNvSpPr txBox="1"/>
          <p:nvPr/>
        </p:nvSpPr>
        <p:spPr>
          <a:xfrm>
            <a:off x="1930221" y="718328"/>
            <a:ext cx="6118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9E79B-EE7B-411D-818D-C9A71799252D}"/>
              </a:ext>
            </a:extLst>
          </p:cNvPr>
          <p:cNvSpPr txBox="1"/>
          <p:nvPr/>
        </p:nvSpPr>
        <p:spPr>
          <a:xfrm>
            <a:off x="2759869" y="1917971"/>
            <a:ext cx="4852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50"/>
    </mc:Choice>
    <mc:Fallback xmlns="">
      <p:transition advTm="3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6687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947" y="567235"/>
            <a:ext cx="3774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0009" y="1473261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76580" y="1874039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03334-C63F-466E-8A1E-1EE51441B9D1}"/>
              </a:ext>
            </a:extLst>
          </p:cNvPr>
          <p:cNvSpPr txBox="1"/>
          <p:nvPr/>
        </p:nvSpPr>
        <p:spPr>
          <a:xfrm>
            <a:off x="751947" y="2460457"/>
            <a:ext cx="36028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F54978-55C1-4362-8B96-21D8C4F27DBE}"/>
              </a:ext>
            </a:extLst>
          </p:cNvPr>
          <p:cNvSpPr/>
          <p:nvPr/>
        </p:nvSpPr>
        <p:spPr>
          <a:xfrm>
            <a:off x="3085371" y="3323363"/>
            <a:ext cx="516424" cy="457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3F31D3-5FC6-436A-92C2-2C60DF2EC226}"/>
              </a:ext>
            </a:extLst>
          </p:cNvPr>
          <p:cNvSpPr/>
          <p:nvPr/>
        </p:nvSpPr>
        <p:spPr>
          <a:xfrm>
            <a:off x="2922409" y="3765561"/>
            <a:ext cx="679386" cy="457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5FC5F-81D0-4172-A381-0BF3857CDDA0}"/>
              </a:ext>
            </a:extLst>
          </p:cNvPr>
          <p:cNvSpPr txBox="1"/>
          <p:nvPr/>
        </p:nvSpPr>
        <p:spPr>
          <a:xfrm>
            <a:off x="4920810" y="565320"/>
            <a:ext cx="33111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36BDA1-4EAB-4780-A162-76566EF6BD93}"/>
              </a:ext>
            </a:extLst>
          </p:cNvPr>
          <p:cNvSpPr/>
          <p:nvPr/>
        </p:nvSpPr>
        <p:spPr>
          <a:xfrm>
            <a:off x="3343582" y="4211548"/>
            <a:ext cx="759787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4A64F-93FB-4CBE-8456-7FA363E6B78B}"/>
              </a:ext>
            </a:extLst>
          </p:cNvPr>
          <p:cNvSpPr/>
          <p:nvPr/>
        </p:nvSpPr>
        <p:spPr>
          <a:xfrm>
            <a:off x="7143889" y="983429"/>
            <a:ext cx="679386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337C3-C805-4B5A-913B-890C1CBBF12F}"/>
              </a:ext>
            </a:extLst>
          </p:cNvPr>
          <p:cNvSpPr txBox="1"/>
          <p:nvPr/>
        </p:nvSpPr>
        <p:spPr>
          <a:xfrm>
            <a:off x="4920809" y="2463464"/>
            <a:ext cx="33111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AA2486-D424-47EC-9F2E-70745496680F}"/>
              </a:ext>
            </a:extLst>
          </p:cNvPr>
          <p:cNvSpPr/>
          <p:nvPr/>
        </p:nvSpPr>
        <p:spPr>
          <a:xfrm>
            <a:off x="7021969" y="3346222"/>
            <a:ext cx="67938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392CF0-AD56-4FCE-A670-49FC140A9A3A}"/>
              </a:ext>
            </a:extLst>
          </p:cNvPr>
          <p:cNvSpPr/>
          <p:nvPr/>
        </p:nvSpPr>
        <p:spPr>
          <a:xfrm>
            <a:off x="7021969" y="3788420"/>
            <a:ext cx="80130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3CF0534-7560-4569-B80A-F911354C9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445"/>
    </mc:Choice>
    <mc:Fallback xmlns="">
      <p:transition advTm="10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3" grpId="0"/>
      <p:bldP spid="8" grpId="0" animBg="1"/>
      <p:bldP spid="9" grpId="0" animBg="1"/>
      <p:bldP spid="7" grpId="0"/>
      <p:bldP spid="10" grpId="0" animBg="1"/>
      <p:bldP spid="12" grpId="0" animBg="1"/>
      <p:bldP spid="13" grpId="0"/>
      <p:bldP spid="15" grpId="0" animBg="1"/>
      <p:bldP spid="16" grpId="0" animBg="1"/>
      <p:bldP spid="17" grpId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72C3C4-3F87-4DA4-9796-047B6F82D01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875"/>
    </mc:Choice>
    <mc:Fallback xmlns="">
      <p:transition advTm="2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7647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F8CC34-361B-48C5-8036-84A268BA8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42"/>
    </mc:Choice>
    <mc:Fallback xmlns="">
      <p:transition advTm="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58025E-6 L 4.16667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6|1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3|2.8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2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.3|23.8|3.9|18.7|6.1|14.6|3.4|1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.8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665</Words>
  <Application>Microsoft Office PowerPoint</Application>
  <PresentationFormat>On-screen Show (16:9)</PresentationFormat>
  <Paragraphs>178</Paragraphs>
  <Slides>20</Slides>
  <Notes>3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Arial-Rounded</vt:lpstr>
      <vt:lpstr>Arial</vt:lpstr>
      <vt:lpstr>Calibri</vt:lpstr>
      <vt:lpstr>DFPOP1-W9</vt:lpstr>
      <vt:lpstr>.VnArial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81</cp:revision>
  <dcterms:created xsi:type="dcterms:W3CDTF">2020-08-13T09:19:08Z</dcterms:created>
  <dcterms:modified xsi:type="dcterms:W3CDTF">2021-02-26T04:15:49Z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