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88" r:id="rId7"/>
    <p:sldId id="294" r:id="rId8"/>
    <p:sldId id="266" r:id="rId9"/>
    <p:sldId id="277" r:id="rId10"/>
    <p:sldId id="295" r:id="rId11"/>
    <p:sldId id="296" r:id="rId12"/>
    <p:sldId id="312" r:id="rId13"/>
    <p:sldId id="279" r:id="rId14"/>
    <p:sldId id="313" r:id="rId15"/>
    <p:sldId id="314" r:id="rId16"/>
    <p:sldId id="274" r:id="rId17"/>
  </p:sldIdLst>
  <p:sldSz cx="9144000" cy="5143500" type="screen16x9"/>
  <p:notesSz cx="6858000" cy="9144000"/>
  <p:embeddedFontLst>
    <p:embeddedFont>
      <p:font typeface="DFPOP1-W9" charset="-128"/>
      <p:regular r:id="rId19"/>
    </p:embeddedFont>
    <p:embeddedFont>
      <p:font typeface="Arial-Rounded" charset="0"/>
      <p:regular r:id="rId20"/>
    </p:embeddedFont>
    <p:embeddedFont>
      <p:font typeface="宋体" pitchFamily="2" charset="-12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266"/>
            <p14:sldId id="277"/>
            <p14:sldId id="295"/>
            <p14:sldId id="296"/>
            <p14:sldId id="312"/>
            <p14:sldId id="279"/>
            <p14:sldId id="313"/>
            <p14:sldId id="314"/>
            <p14:sldId id="274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>
        <p:scale>
          <a:sx n="100" d="100"/>
          <a:sy n="100" d="100"/>
        </p:scale>
        <p:origin x="-4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009" y="2610506"/>
            <a:ext cx="4901784" cy="700533"/>
            <a:chOff x="2281392" y="2727523"/>
            <a:chExt cx="4901784" cy="700533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6531" y="273412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375" y="274071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3702" y="-332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……….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9433" y="1904294"/>
            <a:ext cx="8338782" cy="668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từ ngữ có tiếng chứa vần yêm, iêng, eng, uy, oay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oay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yếm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Cây kiếm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27870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xẻng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278702" cy="945083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uy hiệu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27870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oay hoay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4" y="1989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5" y="-47501"/>
            <a:ext cx="9266713" cy="5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120</Words>
  <Application>Microsoft Office PowerPoint</Application>
  <PresentationFormat>On-screen Show (16:9)</PresentationFormat>
  <Paragraphs>39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DFPOP1-W9</vt:lpstr>
      <vt:lpstr>Arial-Rounded</vt:lpstr>
      <vt:lpstr>宋体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84</cp:revision>
  <dcterms:created xsi:type="dcterms:W3CDTF">2020-08-13T09:19:08Z</dcterms:created>
  <dcterms:modified xsi:type="dcterms:W3CDTF">2023-03-02T05:35:02Z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