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00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CFC1-A840-4844-A957-BA7EDEB747B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ECD8-48F7-4980-8F29-38C65F83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0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5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7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0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ECD8-48F7-4980-8F29-38C65F8345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TRƯỜNG TIỂU </a:t>
            </a:r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HỌC </a:t>
            </a:r>
            <a:r>
              <a:rPr lang="en-US" sz="2800" b="1" smtClean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GIA QUẤT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" y="166073"/>
            <a:ext cx="9039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75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2" y="213496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241599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241598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1730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530" y="656353"/>
            <a:ext cx="756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8830" y="1050024"/>
            <a:ext cx="8027940" cy="12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8830" y="1459240"/>
            <a:ext cx="6540334" cy="20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99976" y="1050024"/>
            <a:ext cx="665194" cy="12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6139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8383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167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22923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5446" r="16424" b="18061"/>
          <a:stretch/>
        </p:blipFill>
        <p:spPr>
          <a:xfrm>
            <a:off x="1176276" y="3173282"/>
            <a:ext cx="6738257" cy="3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32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298" y="472776"/>
            <a:ext cx="4772001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5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9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1834" y="2927473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32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79108"/>
              </p:ext>
            </p:extLst>
          </p:nvPr>
        </p:nvGraphicFramePr>
        <p:xfrm>
          <a:off x="5605959" y="47277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328" y="123796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1871" y="123796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871" y="1993299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328" y="293582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871" y="293582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5960" y="156898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733294" y="394013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755517" y="463389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276093" y="4211847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580893" y="535495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38094" y="536860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33293" y="5368603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9751" y="4294082"/>
            <a:ext cx="444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6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trừ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2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bằng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viết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4.</a:t>
            </a:r>
          </a:p>
          <a:p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7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trừ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3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bằng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viết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4.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2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97870" y="200740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4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c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3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1c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11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0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3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3813781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79615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3198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305643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93355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889" y="187091"/>
            <a:ext cx="5982366" cy="38284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1" y="302156"/>
            <a:ext cx="1613854" cy="13320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29389"/>
              </p:ext>
            </p:extLst>
          </p:nvPr>
        </p:nvGraphicFramePr>
        <p:xfrm>
          <a:off x="6159929" y="407945"/>
          <a:ext cx="2880000" cy="318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1716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14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8298" y="117313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1" y="117313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41" y="198611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8298" y="287099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1" y="2870994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930" y="153158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786652" y="433533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07551" y="50792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29451" y="460312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34251" y="585933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091452" y="58593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786651" y="5859338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7515" y="4524847"/>
            <a:ext cx="516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2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trừ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0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bằng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2,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viết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2.</a:t>
            </a:r>
          </a:p>
          <a:p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5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trừ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2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bằng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3, </a:t>
            </a:r>
            <a:r>
              <a:rPr lang="en-US" sz="3000" dirty="0" err="1">
                <a:latin typeface="UTM Avo" panose="02040603050506020204" pitchFamily="18" charset="0"/>
                <a:cs typeface="Arial-SGK-TV" pitchFamily="2" charset="0"/>
              </a:rPr>
              <a:t>viết</a:t>
            </a:r>
            <a:r>
              <a:rPr lang="en-US" sz="3000" dirty="0">
                <a:latin typeface="UTM Avo" panose="02040603050506020204" pitchFamily="18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9164" y="3390801"/>
            <a:ext cx="28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 – 20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6" y="1115011"/>
            <a:ext cx="508235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21" y="302156"/>
            <a:ext cx="1613855" cy="133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6" y="1133632"/>
            <a:ext cx="508235" cy="504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08298" y="200368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20" y="295176"/>
            <a:ext cx="1613855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1" y="1975476"/>
            <a:ext cx="1613854" cy="133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70" y="1976220"/>
            <a:ext cx="1613855" cy="1332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158152" y="2246493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854801" y="2292418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05" y="2105561"/>
            <a:ext cx="5846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220743"/>
            <a:ext cx="2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845121" y="1599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57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53387" y="236882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7035" y="189286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2721" y="312338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45121" y="3123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6807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20826" y="235968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38720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154406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06807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27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888972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888972" y="2323307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420885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3736571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88972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552708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6341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71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84621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400307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52708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68897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262530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00810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16496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268897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1" y="277695"/>
            <a:ext cx="49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5369" y="1442632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68 - 15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7068" y="1442632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79 - 59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52600" y="1442632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88 - 33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6748" y="1442632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67 - 50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75658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83924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243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2325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75658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17989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32008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0476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86558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17989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7221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72219" y="312031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85899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11981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27221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17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52644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88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520082" y="314181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1322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37404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52644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6" y="199221"/>
            <a:ext cx="882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7" y="1695258"/>
            <a:ext cx="2880000" cy="16112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5766" y="22448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70 – 20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91" y="1695258"/>
            <a:ext cx="2880000" cy="16112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2376" y="2258500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 – 14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45" y="1695258"/>
            <a:ext cx="2880000" cy="16112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6545" y="22665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10 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258</Words>
  <Application>Microsoft Office PowerPoint</Application>
  <PresentationFormat>On-screen Show (4:3)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Arial-SGK-TV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Administrator</cp:lastModifiedBy>
  <cp:revision>44</cp:revision>
  <dcterms:created xsi:type="dcterms:W3CDTF">2020-08-13T02:00:35Z</dcterms:created>
  <dcterms:modified xsi:type="dcterms:W3CDTF">2021-03-27T11:51:08Z</dcterms:modified>
</cp:coreProperties>
</file>