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0"/>
  </p:notesMasterIdLst>
  <p:sldIdLst>
    <p:sldId id="268" r:id="rId3"/>
    <p:sldId id="330" r:id="rId4"/>
    <p:sldId id="316" r:id="rId5"/>
    <p:sldId id="290" r:id="rId6"/>
    <p:sldId id="309" r:id="rId7"/>
    <p:sldId id="334" r:id="rId8"/>
    <p:sldId id="32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0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6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8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8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3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3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27/3/2021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SGK/ 100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5146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23: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ngơi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hành</a:t>
            </a:r>
            <a:endParaRPr lang="en-US" sz="48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267097" y="985122"/>
            <a:ext cx="3923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292995" y="2167480"/>
            <a:ext cx="3898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diễn 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Hoa.</a:t>
            </a:r>
            <a:endParaRPr lang="en-US" sz="2800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E3D15D-C679-41BA-AAB6-86213A59D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22" y="701378"/>
            <a:ext cx="4523981" cy="5809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EDB009-681E-404A-BEA0-06D0E865AE51}"/>
              </a:ext>
            </a:extLst>
          </p:cNvPr>
          <p:cNvSpPr txBox="1"/>
          <p:nvPr/>
        </p:nvSpPr>
        <p:spPr>
          <a:xfrm>
            <a:off x="545802" y="4419600"/>
            <a:ext cx="3464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762000" y="552473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Hoạt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2133600" y="427166"/>
            <a:ext cx="4286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Quan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30E347-BE18-4052-A3D4-854ECC941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924" y="904220"/>
            <a:ext cx="6344152" cy="46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AB048D-1DAD-4114-9A15-BF56545FD5C3}"/>
              </a:ext>
            </a:extLst>
          </p:cNvPr>
          <p:cNvSpPr txBox="1"/>
          <p:nvPr/>
        </p:nvSpPr>
        <p:spPr>
          <a:xfrm>
            <a:off x="1219200" y="104988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10094-55CC-4BB1-A5DD-5E9678195308}"/>
              </a:ext>
            </a:extLst>
          </p:cNvPr>
          <p:cNvSpPr txBox="1"/>
          <p:nvPr/>
        </p:nvSpPr>
        <p:spPr>
          <a:xfrm>
            <a:off x="2133600" y="34503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7CF7D-3A6D-4EB9-B54B-810CB6631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03946"/>
            <a:ext cx="4419599" cy="3521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24BE8-E54A-468A-847A-EE5460AA0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217" y="2835634"/>
            <a:ext cx="4737474" cy="30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1630</TotalTime>
  <Words>116</Words>
  <Application>Microsoft Office PowerPoint</Application>
  <PresentationFormat>On-screen Show (4:3)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Times New Roman</vt:lpstr>
      <vt:lpstr>Trebuchet MS</vt:lpstr>
      <vt:lpstr>UTM Avo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136</cp:revision>
  <dcterms:created xsi:type="dcterms:W3CDTF">2020-08-08T13:30:12Z</dcterms:created>
  <dcterms:modified xsi:type="dcterms:W3CDTF">2021-03-27T10:41:25Z</dcterms:modified>
</cp:coreProperties>
</file>