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4"/>
  </p:notesMasterIdLst>
  <p:sldIdLst>
    <p:sldId id="355" r:id="rId5"/>
    <p:sldId id="356" r:id="rId6"/>
    <p:sldId id="282" r:id="rId7"/>
    <p:sldId id="342" r:id="rId8"/>
    <p:sldId id="343" r:id="rId9"/>
    <p:sldId id="345" r:id="rId10"/>
    <p:sldId id="347" r:id="rId11"/>
    <p:sldId id="34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98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5E9D-174A-49F9-A670-E4781EC458C3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2FF-0C59-4376-966B-0679955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CD13B-7EBF-46B2-92D8-D0BEA0D04D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15616" y="2886133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4587" y="205567"/>
            <a:ext cx="9098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3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7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5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8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8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30"/>
            <a:ext cx="5391149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3" y="949330"/>
            <a:ext cx="5391151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7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79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0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1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4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3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72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3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4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4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8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4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4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293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7D606-823C-45F9-AE49-66B054B3147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4F170-04FA-4F30-A505-80D2D38565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82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790CF-6C95-4FA3-B0A8-00B4BE65262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81DE2-0C54-4AAC-8704-4CF67BF5E5E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2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17D-DA69-4435-BF3B-61BEA066EEB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7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1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1" y="949327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1943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04707" y="1086249"/>
            <a:ext cx="9339416" cy="3515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tự</a:t>
            </a:r>
            <a:r>
              <a:rPr kumimoji="0" lang="en-US" sz="4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nhiên và xã hội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Chủ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4: </a:t>
            </a:r>
            <a:r>
              <a:rPr kumimoji="0" lang="en-US" sz="4400" b="1" i="0" u="none" strike="noStrike" kern="1200" cap="none" spc="0" normalizeH="0" baseline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Thực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vật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字魂59号-创粗黑"/>
              <a:cs typeface="Arial-SGK-TV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19: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字魂59号-创粗黑"/>
              <a:cs typeface="Arial-SGK-TV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Chủ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đề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Thực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vật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字魂59号-创粗黑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037893" y="194102"/>
            <a:ext cx="80730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UTM Avo" panose="02040603050506020204" pitchFamily="18" charset="0"/>
                <a:ea typeface="字魂59号-创粗黑"/>
                <a:cs typeface="Arial-SGK-TV" pitchFamily="2" charset="0"/>
              </a:rPr>
              <a:t>PHÒNG GIÁO DỤC VÀ ĐÀO TẠO QUẬN LONG BIÊN</a:t>
            </a:r>
            <a:endParaRPr kumimoji="0" lang="en-US" sz="2400" b="1" i="0" u="none" strike="noStrike" kern="120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UTM Avo" panose="02040603050506020204" pitchFamily="18" charset="0"/>
              <a:ea typeface="字魂59号-创粗黑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4355811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8000"/>
    </mc:Choice>
    <mc:Fallback xmlns="">
      <p:transition advClick="0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880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8000" b="1" dirty="0">
              <a:ln/>
              <a:solidFill>
                <a:srgbClr val="FF0000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4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38100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14"/>
            <a:ext cx="3685904" cy="3096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69"/>
            <a:ext cx="4158344" cy="310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3398569"/>
            <a:ext cx="3790406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98569"/>
            <a:ext cx="36859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398569"/>
            <a:ext cx="4143104" cy="34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098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10048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86600" y="2298984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44152" y="2424248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10048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866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353800" y="6019800"/>
            <a:ext cx="699952" cy="699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3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676400" y="914400"/>
            <a:ext cx="57809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ĐỒ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3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5" y="-3487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18889" r="21096" b="13333"/>
          <a:stretch/>
        </p:blipFill>
        <p:spPr>
          <a:xfrm>
            <a:off x="3474048" y="1462018"/>
            <a:ext cx="5334001" cy="4648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9772" y="140363"/>
            <a:ext cx="6641376" cy="86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</a:rPr>
              <a:t>Cùng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hoàn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thành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sơ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</a:rPr>
              <a:t>đồ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023" y="673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023" y="1435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41" y="2197088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LÁ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41" y="2950379"/>
            <a:ext cx="2514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HOA VÀ QUẢ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617" y="4207328"/>
            <a:ext cx="2514600" cy="10842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KHÔNG CHẠM VÀO GAI NHỌN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5362301"/>
            <a:ext cx="2514600" cy="10842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KHÔNG CHẠM VÀO CÂY CÓ ĐỘC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51126" y="5212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LẤY BÓNG MÁT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72897" y="762000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LÀM CẢNH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72898" y="1497877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LÀM THỨC ĂN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07732" y="2209672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LẤY GỖ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07732" y="2965075"/>
            <a:ext cx="2514600" cy="6564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LÀM THUỐC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30593" y="3886200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TƯỚI NƯỚC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30593" y="4548595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BẮT SÂU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41479" y="5284398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VUN ĐẤT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67605" y="6020202"/>
            <a:ext cx="2514600" cy="6564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NHẶT CỎ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65217" y="1002636"/>
            <a:ext cx="865687" cy="1511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91939" y="1905000"/>
            <a:ext cx="932131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58270" y="2438400"/>
            <a:ext cx="869676" cy="421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592815" y="2480503"/>
            <a:ext cx="836185" cy="694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24842" y="4876800"/>
            <a:ext cx="9492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91939" y="4953000"/>
            <a:ext cx="982109" cy="982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3"/>
          </p:cNvCxnSpPr>
          <p:nvPr/>
        </p:nvCxnSpPr>
        <p:spPr>
          <a:xfrm flipV="1">
            <a:off x="8808049" y="571500"/>
            <a:ext cx="693099" cy="2196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1" idx="1"/>
          </p:cNvCxnSpPr>
          <p:nvPr/>
        </p:nvCxnSpPr>
        <p:spPr>
          <a:xfrm flipV="1">
            <a:off x="8789150" y="1090205"/>
            <a:ext cx="783747" cy="1754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789150" y="1905000"/>
            <a:ext cx="783747" cy="9394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816758" y="2669621"/>
            <a:ext cx="733685" cy="1582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4" idx="1"/>
          </p:cNvCxnSpPr>
          <p:nvPr/>
        </p:nvCxnSpPr>
        <p:spPr>
          <a:xfrm>
            <a:off x="8808049" y="2834496"/>
            <a:ext cx="799683" cy="458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08049" y="4145405"/>
            <a:ext cx="822544" cy="6623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6" idx="1"/>
          </p:cNvCxnSpPr>
          <p:nvPr/>
        </p:nvCxnSpPr>
        <p:spPr>
          <a:xfrm>
            <a:off x="8816758" y="4839544"/>
            <a:ext cx="813835" cy="372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771709" y="4807800"/>
            <a:ext cx="813835" cy="6169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763000" y="4815001"/>
            <a:ext cx="859556" cy="14644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3917" r="28030" b="14253"/>
          <a:stretch/>
        </p:blipFill>
        <p:spPr>
          <a:xfrm>
            <a:off x="3505200" y="1750693"/>
            <a:ext cx="4388434" cy="304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419100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366701"/>
            <a:ext cx="2590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2316480"/>
            <a:ext cx="2590800" cy="1112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CƠ QUAN DI CHUYỂN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3877218"/>
            <a:ext cx="2590800" cy="1685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KHÔNG ĐỂ VẬT CÀO, CẮN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20200" y="419100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LÀM THỨC ĂN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37617" y="136125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LẤY SỨC KÉO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20200" y="2209800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LÀM CẢNH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20200" y="353431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CẦN YÊU QUÝ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20200" y="4377008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CHĂM SÓCC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20200" y="5274604"/>
            <a:ext cx="289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BẢO VỆ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9534" y="161538"/>
            <a:ext cx="4708910" cy="94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đồ</a:t>
            </a:r>
            <a:endParaRPr lang="en-US" sz="3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666998" y="852751"/>
            <a:ext cx="838202" cy="1194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67000" y="1828800"/>
            <a:ext cx="838200" cy="2182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666998" y="2047058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02857" y="3871366"/>
            <a:ext cx="838202" cy="84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893634" y="781839"/>
            <a:ext cx="1250366" cy="14279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893634" y="1828800"/>
            <a:ext cx="12852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1" idx="1"/>
          </p:cNvCxnSpPr>
          <p:nvPr/>
        </p:nvCxnSpPr>
        <p:spPr>
          <a:xfrm>
            <a:off x="7893634" y="2259726"/>
            <a:ext cx="1326566" cy="292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893634" y="3778766"/>
            <a:ext cx="1285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93634" y="3829655"/>
            <a:ext cx="1285200" cy="624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849620" y="3778766"/>
            <a:ext cx="1264517" cy="1746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7000">
        <p14:pan dir="u"/>
      </p:transition>
    </mc:Choice>
    <mc:Fallback xmlns="">
      <p:transition spd="slow" advClick="0" advTm="4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126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Arial</vt:lpstr>
      <vt:lpstr>Arial Black</vt:lpstr>
      <vt:lpstr>Arial-SGK-TV</vt:lpstr>
      <vt:lpstr>Calibri</vt:lpstr>
      <vt:lpstr>等线</vt:lpstr>
      <vt:lpstr>Oswald Regular</vt:lpstr>
      <vt:lpstr>Passion One</vt:lpstr>
      <vt:lpstr>Tahoma</vt:lpstr>
      <vt:lpstr>UTM Avo</vt:lpstr>
      <vt:lpstr>幼圆</vt:lpstr>
      <vt:lpstr>字魂59号-创粗黑</vt:lpstr>
      <vt:lpstr>Office Theme</vt:lpstr>
      <vt:lpstr>1_Office Theme</vt:lpstr>
      <vt:lpstr>A000120140530B01PPBG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84986</cp:lastModifiedBy>
  <cp:revision>138</cp:revision>
  <dcterms:created xsi:type="dcterms:W3CDTF">2020-10-02T09:24:27Z</dcterms:created>
  <dcterms:modified xsi:type="dcterms:W3CDTF">2023-02-12T01:59:51Z</dcterms:modified>
</cp:coreProperties>
</file>