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89" r:id="rId3"/>
    <p:sldId id="256" r:id="rId4"/>
    <p:sldId id="286" r:id="rId5"/>
    <p:sldId id="287" r:id="rId6"/>
    <p:sldId id="288" r:id="rId7"/>
    <p:sldId id="290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99FF"/>
    <a:srgbClr val="6600CC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4979-4584-42BF-BFC8-C0B40E5F8B77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8D74-5E1E-405D-8CCF-426C48950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8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6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459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3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492689" y="2235751"/>
            <a:ext cx="4929952" cy="137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0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7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52400" y="-40625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03863" y="2314400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3271" y="-68971"/>
            <a:ext cx="9389529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0778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60" y="3866980"/>
            <a:ext cx="726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VÃ HỘI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 mod="1">
    <p:ext uri="{E180D4A7-C9FB-4DFB-919C-405C955672EB}">
      <p14:showEvtLst xmlns:p14="http://schemas.microsoft.com/office/powerpoint/2010/main">
        <p14:playEvt time="777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52602"/>
            <a:ext cx="7772400" cy="1829761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4017"/>
          <a:stretch/>
        </p:blipFill>
        <p:spPr>
          <a:xfrm>
            <a:off x="0" y="933714"/>
            <a:ext cx="12192000" cy="5896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13" y="287383"/>
            <a:ext cx="990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73552" y="2998759"/>
            <a:ext cx="1837944" cy="155448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3336" y="2374137"/>
            <a:ext cx="1364449" cy="59882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32985" y="5228492"/>
            <a:ext cx="1219200" cy="117297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015417">
            <a:off x="10463326" y="5077270"/>
            <a:ext cx="1394460" cy="190760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3336" y="3235569"/>
            <a:ext cx="1627397" cy="135353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5015417">
            <a:off x="8756712" y="139557"/>
            <a:ext cx="1394460" cy="27737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57" y="661918"/>
            <a:ext cx="8886570" cy="3087538"/>
          </a:xfrm>
          <a:prstGeom prst="rect">
            <a:avLst/>
          </a:prstGeom>
        </p:spPr>
      </p:pic>
      <p:pic>
        <p:nvPicPr>
          <p:cNvPr id="1026" name="Picture 2" descr="Con vịt số mấy? Số đề con vịt bao nhiêu? - xemluangia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6045" r="5849" b="15229"/>
          <a:stretch/>
        </p:blipFill>
        <p:spPr bwMode="auto">
          <a:xfrm>
            <a:off x="219918" y="4804552"/>
            <a:ext cx="2488557" cy="16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him trên Tài liệu học tậ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3292" r="5886"/>
          <a:stretch/>
        </p:blipFill>
        <p:spPr bwMode="auto">
          <a:xfrm>
            <a:off x="2708476" y="4807327"/>
            <a:ext cx="2303362" cy="16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làm bài văn tả con vẹ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r="8794"/>
          <a:stretch/>
        </p:blipFill>
        <p:spPr bwMode="auto">
          <a:xfrm>
            <a:off x="5011838" y="4807327"/>
            <a:ext cx="2228993" cy="16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á lợn hơi ngày 12/1/2021 tăng ở hầu hết các tỉnh thàn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2" b="7241"/>
          <a:stretch/>
        </p:blipFill>
        <p:spPr bwMode="auto">
          <a:xfrm>
            <a:off x="7240832" y="4791882"/>
            <a:ext cx="2435604" cy="16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hám phá bí ẩn về chiếc bướu của loài Lạc đà | Báo Dân tr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93" y="4791881"/>
            <a:ext cx="2463596" cy="16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04173"/>
            <a:ext cx="5936757" cy="94011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26" idx="0"/>
          </p:cNvCxnSpPr>
          <p:nvPr/>
        </p:nvCxnSpPr>
        <p:spPr>
          <a:xfrm flipV="1">
            <a:off x="1464197" y="3460830"/>
            <a:ext cx="1938760" cy="1343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28" idx="0"/>
          </p:cNvCxnSpPr>
          <p:nvPr/>
        </p:nvCxnSpPr>
        <p:spPr>
          <a:xfrm flipV="1">
            <a:off x="3860157" y="3460830"/>
            <a:ext cx="2170253" cy="1346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77574" y="3460830"/>
            <a:ext cx="2892806" cy="1346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32" idx="0"/>
          </p:cNvCxnSpPr>
          <p:nvPr/>
        </p:nvCxnSpPr>
        <p:spPr>
          <a:xfrm flipH="1" flipV="1">
            <a:off x="3958542" y="3460830"/>
            <a:ext cx="4500092" cy="1331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34" idx="0"/>
          </p:cNvCxnSpPr>
          <p:nvPr/>
        </p:nvCxnSpPr>
        <p:spPr>
          <a:xfrm flipH="1" flipV="1">
            <a:off x="6712518" y="3460830"/>
            <a:ext cx="4063473" cy="13310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8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80" y="0"/>
            <a:ext cx="7512899" cy="68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472668" y="1898248"/>
            <a:ext cx="2245489" cy="21876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10" y="0"/>
            <a:ext cx="7898962" cy="690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976"/>
            <a:ext cx="12192000" cy="50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699" y="2967335"/>
            <a:ext cx="921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hẹn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gặp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1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50</Words>
  <Application>Microsoft Office PowerPoint</Application>
  <PresentationFormat>Widescreen</PresentationFormat>
  <Paragraphs>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Con vật quanh em Tiết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35</cp:revision>
  <dcterms:created xsi:type="dcterms:W3CDTF">2020-08-26T08:35:52Z</dcterms:created>
  <dcterms:modified xsi:type="dcterms:W3CDTF">2022-01-30T14:25:47Z</dcterms:modified>
</cp:coreProperties>
</file>