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  <p:sldMasterId id="2147483708" r:id="rId2"/>
    <p:sldMasterId id="2147483722" r:id="rId3"/>
  </p:sldMasterIdLst>
  <p:notesMasterIdLst>
    <p:notesMasterId r:id="rId12"/>
  </p:notesMasterIdLst>
  <p:sldIdLst>
    <p:sldId id="343" r:id="rId4"/>
    <p:sldId id="364" r:id="rId5"/>
    <p:sldId id="365" r:id="rId6"/>
    <p:sldId id="317" r:id="rId7"/>
    <p:sldId id="361" r:id="rId8"/>
    <p:sldId id="362" r:id="rId9"/>
    <p:sldId id="355" r:id="rId10"/>
    <p:sldId id="367" r:id="rId11"/>
  </p:sldIdLst>
  <p:sldSz cx="6858000" cy="5143500"/>
  <p:notesSz cx="6858000" cy="9144000"/>
  <p:embeddedFontLst>
    <p:embeddedFont>
      <p:font typeface="Kalam" panose="020B0604020202020204" charset="0"/>
      <p:regular r:id="rId13"/>
    </p:embeddedFont>
    <p:embeddedFont>
      <p:font typeface="HP001 4H" panose="020B0603050302020204" pitchFamily="34" charset="-93"/>
      <p:regular r:id="rId14"/>
      <p:bold r:id="rId15"/>
    </p:embeddedFont>
    <p:embeddedFont>
      <p:font typeface="Montserrat" panose="020B0604020202020204" charset="0"/>
      <p:regular r:id="rId16"/>
      <p:bold r:id="rId17"/>
      <p:italic r:id="rId18"/>
      <p:boldItalic r:id="rId19"/>
    </p:embeddedFont>
    <p:embeddedFont>
      <p:font typeface="Calibri Light" panose="020F0302020204030204" pitchFamily="34" charset="0"/>
      <p:regular r:id="rId20"/>
      <p:italic r:id="rId21"/>
    </p:embeddedFont>
    <p:embeddedFont>
      <p:font typeface="UTM Cookies" panose="02040603050506020204" pitchFamily="18" charset="0"/>
      <p:regular r:id="rId22"/>
    </p:embeddedFont>
    <p:embeddedFont>
      <p:font typeface="HP001 4 hàng" panose="020B0603050302020204" pitchFamily="34" charset="-93"/>
      <p:regular r:id="rId23"/>
      <p:bold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Arial-Rounded" panose="020B0500000000000000" pitchFamily="34" charset="-93"/>
      <p:regular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3D6C"/>
    <a:srgbClr val="DF3C7E"/>
    <a:srgbClr val="000000"/>
    <a:srgbClr val="E6F7F9"/>
    <a:srgbClr val="BEE7FB"/>
    <a:srgbClr val="E2F7E2"/>
    <a:srgbClr val="C7F1C6"/>
    <a:srgbClr val="BED096"/>
    <a:srgbClr val="B7D574"/>
    <a:srgbClr val="7EA1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8A10E9E-05DE-497A-B104-E80DA98F5660}">
  <a:tblStyle styleId="{98A10E9E-05DE-497A-B104-E80DA98F566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066"/>
    <p:restoredTop sz="95846"/>
  </p:normalViewPr>
  <p:slideViewPr>
    <p:cSldViewPr snapToGrid="0">
      <p:cViewPr varScale="1">
        <p:scale>
          <a:sx n="98" d="100"/>
          <a:sy n="98" d="100"/>
        </p:scale>
        <p:origin x="912" y="84"/>
      </p:cViewPr>
      <p:guideLst>
        <p:guide orient="horz" pos="162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font" Target="fonts/font14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9.fntdata"/><Relationship Id="rId7" Type="http://schemas.openxmlformats.org/officeDocument/2006/relationships/slide" Target="slides/slide4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12.fntdata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font" Target="fonts/font16.fntdata"/><Relationship Id="rId10" Type="http://schemas.openxmlformats.org/officeDocument/2006/relationships/slide" Target="slides/slide7.xml"/><Relationship Id="rId19" Type="http://schemas.openxmlformats.org/officeDocument/2006/relationships/font" Target="fonts/font7.fntdata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font" Target="fonts/font15.fntdata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0895100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218455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2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7847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1680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226558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50366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468969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52285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28115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>
            <a:extLst>
              <a:ext uri="{FF2B5EF4-FFF2-40B4-BE49-F238E27FC236}">
                <a16:creationId xmlns:a16="http://schemas.microsoft.com/office/drawing/2014/main" xmlns="" id="{81E8044B-5A9F-3B47-AF82-354549520988}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61544" y="-61546"/>
            <a:ext cx="6734909" cy="5205044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8392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40185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7250" y="841772"/>
            <a:ext cx="5143500" cy="17907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2701528"/>
            <a:ext cx="5143500" cy="124182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1A186-300A-4C3D-9361-A4BFED94FE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97F08-AF0B-4A7C-A68C-6B70AB3A2B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8326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1A186-300A-4C3D-9361-A4BFED94FE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97F08-AF0B-4A7C-A68C-6B70AB3A2B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406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2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03860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1282304"/>
            <a:ext cx="5915025" cy="2139553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3442098"/>
            <a:ext cx="5915025" cy="1125140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1A186-300A-4C3D-9361-A4BFED94FE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97F08-AF0B-4A7C-A68C-6B70AB3A2B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2161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1369219"/>
            <a:ext cx="291465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1369219"/>
            <a:ext cx="291465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1A186-300A-4C3D-9361-A4BFED94FE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97F08-AF0B-4A7C-A68C-6B70AB3A2B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164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273844"/>
            <a:ext cx="5915025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1260872"/>
            <a:ext cx="2901255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1878806"/>
            <a:ext cx="2901255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1260872"/>
            <a:ext cx="2915543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1878806"/>
            <a:ext cx="2915543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1A186-300A-4C3D-9361-A4BFED94FE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97F08-AF0B-4A7C-A68C-6B70AB3A2B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3818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1A186-300A-4C3D-9361-A4BFED94FE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97F08-AF0B-4A7C-A68C-6B70AB3A2B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3894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1A186-300A-4C3D-9361-A4BFED94FE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97F08-AF0B-4A7C-A68C-6B70AB3A2B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30073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342900"/>
            <a:ext cx="2211883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740569"/>
            <a:ext cx="3471863" cy="3655219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1543050"/>
            <a:ext cx="2211883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1A186-300A-4C3D-9361-A4BFED94FE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97F08-AF0B-4A7C-A68C-6B70AB3A2B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8518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342900"/>
            <a:ext cx="2211883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15543" y="740569"/>
            <a:ext cx="3471863" cy="3655219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1543050"/>
            <a:ext cx="2211883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1A186-300A-4C3D-9361-A4BFED94FE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97F08-AF0B-4A7C-A68C-6B70AB3A2B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5948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1A186-300A-4C3D-9361-A4BFED94FE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97F08-AF0B-4A7C-A68C-6B70AB3A2B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1097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6" y="273844"/>
            <a:ext cx="1478756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7" y="273844"/>
            <a:ext cx="4350544" cy="435887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1A186-300A-4C3D-9361-A4BFED94FE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97F08-AF0B-4A7C-A68C-6B70AB3A2B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09000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3211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90097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0131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222690" y="164640"/>
            <a:ext cx="6532444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=""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556421" y="4234447"/>
            <a:ext cx="346044" cy="401654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=""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=""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=""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5725024" y="320764"/>
            <a:ext cx="226951" cy="283584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=""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=""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=""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=""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=""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=""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=""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=""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=""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=""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=""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6189790" y="782530"/>
            <a:ext cx="129823" cy="169898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=""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=""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=""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1155720" y="4698513"/>
            <a:ext cx="92786" cy="81838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57598" tIns="57598" rIns="57598" bIns="5759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=""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6184981" y="4636102"/>
            <a:ext cx="67764" cy="62411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57598" tIns="57598" rIns="57598" bIns="5759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=""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459764" y="3894249"/>
            <a:ext cx="129823" cy="169898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=""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=""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=""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261953" y="661632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7598" tIns="57598" rIns="57598" bIns="5759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=""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112726" y="680120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7598" tIns="57598" rIns="57598" bIns="5759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=""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126047" y="74206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7598" tIns="57598" rIns="57598" bIns="5759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=""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295255" y="7106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7598" tIns="57598" rIns="57598" bIns="5759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=""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113396" y="688459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7598" tIns="57598" rIns="57598" bIns="5759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=""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261283" y="112204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7598" tIns="57598" rIns="57598" bIns="5759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=""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12056" y="114052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7598" tIns="57598" rIns="57598" bIns="5759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=""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125377" y="120247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7598" tIns="57598" rIns="57598" bIns="5759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=""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294585" y="117105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7598" tIns="57598" rIns="57598" bIns="5759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=""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112726" y="114886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7598" tIns="57598" rIns="57598" bIns="5759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=""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260613" y="1582451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7598" tIns="57598" rIns="57598" bIns="5759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=""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11386" y="1600939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7598" tIns="57598" rIns="57598" bIns="5759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=""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124707" y="166288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7598" tIns="57598" rIns="57598" bIns="5759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=""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293916" y="1631460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7598" tIns="57598" rIns="57598" bIns="5759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=""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12056" y="1609278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7598" tIns="57598" rIns="57598" bIns="5759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=""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259943" y="2042860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7598" tIns="57598" rIns="57598" bIns="5759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=""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10716" y="2061348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7598" tIns="57598" rIns="57598" bIns="5759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=""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124037" y="212329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7598" tIns="57598" rIns="57598" bIns="5759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=""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293246" y="2091869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7598" tIns="57598" rIns="57598" bIns="5759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=""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11386" y="2069687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7598" tIns="57598" rIns="57598" bIns="5759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=""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259273" y="2503269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7598" tIns="57598" rIns="57598" bIns="5759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=""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10046" y="2521757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7598" tIns="57598" rIns="57598" bIns="5759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=""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123367" y="2583704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7598" tIns="57598" rIns="57598" bIns="5759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=""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292576" y="255227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7598" tIns="57598" rIns="57598" bIns="5759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=""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10716" y="2530096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7598" tIns="57598" rIns="57598" bIns="5759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=""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258603" y="296367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7598" tIns="57598" rIns="57598" bIns="5759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=""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09376" y="298216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7598" tIns="57598" rIns="57598" bIns="5759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=""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122697" y="304411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7598" tIns="57598" rIns="57598" bIns="5759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=""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291906" y="3012688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7598" tIns="57598" rIns="57598" bIns="5759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=""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10046" y="299050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7598" tIns="57598" rIns="57598" bIns="5759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=""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257933" y="3424088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7598" tIns="57598" rIns="57598" bIns="5759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=""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08706" y="3442576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7598" tIns="57598" rIns="57598" bIns="5759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=""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122027" y="3504523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7598" tIns="57598" rIns="57598" bIns="5759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=""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291236" y="3473097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7598" tIns="57598" rIns="57598" bIns="5759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=""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09376" y="3450915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7598" tIns="57598" rIns="57598" bIns="5759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=""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257263" y="3884497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7598" tIns="57598" rIns="57598" bIns="5759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=""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08037" y="3902985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7598" tIns="57598" rIns="57598" bIns="5759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=""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121357" y="3964932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7598" tIns="57598" rIns="57598" bIns="5759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=""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290566" y="3933506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7598" tIns="57598" rIns="57598" bIns="5759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=""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08706" y="3911324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7598" tIns="57598" rIns="57598" bIns="5759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=""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256593" y="4344906"/>
            <a:ext cx="61827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57598" tIns="57598" rIns="57598" bIns="5759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=""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07367" y="4363394"/>
            <a:ext cx="252773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57598" tIns="57598" rIns="57598" bIns="5759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=""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120687" y="4425341"/>
            <a:ext cx="25717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57598" tIns="57598" rIns="57598" bIns="5759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=""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289896" y="4393915"/>
            <a:ext cx="25717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57598" tIns="57598" rIns="57598" bIns="5759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=""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08037" y="4371733"/>
            <a:ext cx="251846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57598" tIns="57598" rIns="57598" bIns="5759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55" name="Google Shape;578;p27">
            <a:extLst>
              <a:ext uri="{FF2B5EF4-FFF2-40B4-BE49-F238E27FC236}">
                <a16:creationId xmlns=""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1860728" y="4813500"/>
            <a:ext cx="149416" cy="123487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57598" tIns="57598" rIns="57598" bIns="5759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93" name="Google Shape;2356;p30">
            <a:extLst>
              <a:ext uri="{FF2B5EF4-FFF2-40B4-BE49-F238E27FC236}">
                <a16:creationId xmlns=""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504348" y="1174780"/>
            <a:ext cx="5550461" cy="3605570"/>
            <a:chOff x="741115" y="853968"/>
            <a:chExt cx="7691377" cy="4021392"/>
          </a:xfrm>
          <a:solidFill>
            <a:schemeClr val="accent3"/>
          </a:solidFill>
        </p:grpSpPr>
        <p:sp>
          <p:nvSpPr>
            <p:cNvPr id="294" name="Google Shape;2357;p30">
              <a:extLst>
                <a:ext uri="{FF2B5EF4-FFF2-40B4-BE49-F238E27FC236}">
                  <a16:creationId xmlns=""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1100" y="853968"/>
              <a:ext cx="3397427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95" name="Google Shape;2358;p30">
              <a:extLst>
                <a:ext uri="{FF2B5EF4-FFF2-40B4-BE49-F238E27FC236}">
                  <a16:creationId xmlns=""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296" name="Google Shape;2359;p30">
                <a:extLst>
                  <a:ext uri="{FF2B5EF4-FFF2-40B4-BE49-F238E27FC236}">
                    <a16:creationId xmlns=""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7" name="Google Shape;2360;p30">
                <a:extLst>
                  <a:ext uri="{FF2B5EF4-FFF2-40B4-BE49-F238E27FC236}">
                    <a16:creationId xmlns=""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8" name="Google Shape;2361;p30">
                <a:extLst>
                  <a:ext uri="{FF2B5EF4-FFF2-40B4-BE49-F238E27FC236}">
                    <a16:creationId xmlns=""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=""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4720459" y="3035722"/>
            <a:ext cx="1294531" cy="1195325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=""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=""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=""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=""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=""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=""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=""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=""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=""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=""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=""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=""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=""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=""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=""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=""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=""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=""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=""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=""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=""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=""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=""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=""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=""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=""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=""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=""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=""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=""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=""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=""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=""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=""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=""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=""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=""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=""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=""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=""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=""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=""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=""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=""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=""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=""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=""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=""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=""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=""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=""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=""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=""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=""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=""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=""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=""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899075" y="2706217"/>
            <a:ext cx="1239838" cy="1513721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=""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=""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=""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=""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=""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=""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=""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=""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=""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=""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=""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=""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=""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=""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=""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=""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=""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=""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=""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=""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=""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=""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=""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=""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=""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=""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=""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=""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=""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=""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=""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=""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=""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=""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=""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=""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=""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=""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=""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=""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=""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=""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=""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=""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=""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=""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=""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=""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=""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=""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=""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=""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=""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=""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=""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=""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=""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=""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=""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=""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=""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=""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=""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=""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=""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=""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=""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=""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=""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=""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=""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=""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857420" y="4220104"/>
            <a:ext cx="5242634" cy="923396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=""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=""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=""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=""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=""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=""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=""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=""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15466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233932" y="194193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220782" y="1331119"/>
            <a:ext cx="6436810" cy="3602496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89816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34766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041725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34919" y="539500"/>
            <a:ext cx="5788125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34956" y="1187600"/>
            <a:ext cx="5788125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45B48A23-F086-E848-93F2-BE7280BF92FE}"/>
              </a:ext>
            </a:extLst>
          </p:cNvPr>
          <p:cNvSpPr/>
          <p:nvPr userDrawn="1"/>
        </p:nvSpPr>
        <p:spPr>
          <a:xfrm>
            <a:off x="4859677" y="4928056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x-none" sz="800" dirty="0">
              <a:solidFill>
                <a:srgbClr val="000000"/>
              </a:solidFill>
              <a:latin typeface="+mn-lt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690" r:id="rId3"/>
    <p:sldLayoutId id="2147483694" r:id="rId4"/>
    <p:sldLayoutId id="2147483720" r:id="rId5"/>
    <p:sldLayoutId id="2147483721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34919" y="539500"/>
            <a:ext cx="5788125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34956" y="1187600"/>
            <a:ext cx="5788125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C05AA50F-DFE7-6C4B-92C5-EBE8E2BC7899}"/>
              </a:ext>
            </a:extLst>
          </p:cNvPr>
          <p:cNvSpPr/>
          <p:nvPr userDrawn="1"/>
        </p:nvSpPr>
        <p:spPr>
          <a:xfrm>
            <a:off x="4859677" y="4928056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x-none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3404942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273844"/>
            <a:ext cx="5915025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1369219"/>
            <a:ext cx="5915025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4767263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C741A186-300A-4C3D-9361-A4BFED94FE06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>
                <a:buClrTx/>
                <a:buFontTx/>
                <a:buNone/>
              </a:pPr>
              <a:t>1/28/2022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4767263"/>
            <a:ext cx="231457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4767263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62397F08-AF0B-4A7C-A68C-6B70AB3A2BC5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2862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3.png"/><Relationship Id="rId3" Type="http://schemas.microsoft.com/office/2007/relationships/hdphoto" Target="../media/hdphoto1.wdp"/><Relationship Id="rId7" Type="http://schemas.openxmlformats.org/officeDocument/2006/relationships/image" Target="../media/image19.png"/><Relationship Id="rId12" Type="http://schemas.openxmlformats.org/officeDocument/2006/relationships/image" Target="../media/image22.jpeg"/><Relationship Id="rId17" Type="http://schemas.openxmlformats.org/officeDocument/2006/relationships/image" Target="../media/image25.png"/><Relationship Id="rId2" Type="http://schemas.openxmlformats.org/officeDocument/2006/relationships/image" Target="../media/image16.png"/><Relationship Id="rId16" Type="http://schemas.microsoft.com/office/2007/relationships/hdphoto" Target="../media/hdphoto6.wdp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11" Type="http://schemas.openxmlformats.org/officeDocument/2006/relationships/image" Target="../media/image21.jpeg"/><Relationship Id="rId5" Type="http://schemas.openxmlformats.org/officeDocument/2006/relationships/image" Target="../media/image18.png"/><Relationship Id="rId15" Type="http://schemas.openxmlformats.org/officeDocument/2006/relationships/image" Target="../media/image24.jpeg"/><Relationship Id="rId10" Type="http://schemas.openxmlformats.org/officeDocument/2006/relationships/image" Target="../media/image20.jpeg"/><Relationship Id="rId4" Type="http://schemas.openxmlformats.org/officeDocument/2006/relationships/image" Target="../media/image17.jpeg"/><Relationship Id="rId9" Type="http://schemas.microsoft.com/office/2007/relationships/hdphoto" Target="../media/hdphoto4.wdp"/><Relationship Id="rId14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8.png"/><Relationship Id="rId7" Type="http://schemas.openxmlformats.org/officeDocument/2006/relationships/image" Target="../media/image20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Relationship Id="rId6" Type="http://schemas.microsoft.com/office/2007/relationships/hdphoto" Target="../media/hdphoto4.wdp"/><Relationship Id="rId5" Type="http://schemas.openxmlformats.org/officeDocument/2006/relationships/image" Target="../media/image19.png"/><Relationship Id="rId4" Type="http://schemas.microsoft.com/office/2007/relationships/hdphoto" Target="../media/hdphoto7.wdp"/><Relationship Id="rId9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microsoft.com/office/2007/relationships/hdphoto" Target="../media/hdphoto9.wdp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24.xml"/><Relationship Id="rId7" Type="http://schemas.microsoft.com/office/2007/relationships/hdphoto" Target="../media/hdphoto10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32.png"/><Relationship Id="rId4" Type="http://schemas.openxmlformats.org/officeDocument/2006/relationships/image" Target="../media/image27.png"/><Relationship Id="rId9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95E2A01A-37E7-4E49-A4B0-0BE4C4D94941}"/>
              </a:ext>
            </a:extLst>
          </p:cNvPr>
          <p:cNvGrpSpPr/>
          <p:nvPr/>
        </p:nvGrpSpPr>
        <p:grpSpPr>
          <a:xfrm>
            <a:off x="931611" y="1390819"/>
            <a:ext cx="4405927" cy="3318271"/>
            <a:chOff x="1417547" y="1264224"/>
            <a:chExt cx="4405927" cy="331827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A5687987-9381-4BDA-8E8A-5CD79A8EE4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FF041EC8-55B2-4FCF-BB45-E1C5B0EA5B49}"/>
                </a:ext>
              </a:extLst>
            </p:cNvPr>
            <p:cNvSpPr txBox="1"/>
            <p:nvPr/>
          </p:nvSpPr>
          <p:spPr>
            <a:xfrm>
              <a:off x="1841831" y="3255980"/>
              <a:ext cx="3801197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LUYỆN VIẾT ĐOẠN</a:t>
              </a:r>
              <a:endParaRPr lang="en-US" sz="28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1572C51F-CECB-48A7-8A70-7BA2BE8A7350}"/>
                </a:ext>
              </a:extLst>
            </p:cNvPr>
            <p:cNvSpPr txBox="1"/>
            <p:nvPr/>
          </p:nvSpPr>
          <p:spPr>
            <a:xfrm>
              <a:off x="2366264" y="2595991"/>
              <a:ext cx="3041009" cy="6353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TIẾT </a:t>
              </a:r>
              <a:r>
                <a:rPr lang="vi-VN" sz="2800" b="1" dirty="0" smtClean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5</a:t>
              </a:r>
              <a:endParaRPr lang="en-US" sz="28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3074" name="Picture 2">
            <a:extLst>
              <a:ext uri="{FF2B5EF4-FFF2-40B4-BE49-F238E27FC236}">
                <a16:creationId xmlns:a16="http://schemas.microsoft.com/office/drawing/2014/main" xmlns="" id="{059E8847-6DF9-49B9-A6CB-3B711B446E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3835" y="2904210"/>
            <a:ext cx="1985630" cy="1985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B375F27-E48A-0242-A639-774A2E790DFE}"/>
              </a:ext>
            </a:extLst>
          </p:cNvPr>
          <p:cNvSpPr txBox="1"/>
          <p:nvPr/>
        </p:nvSpPr>
        <p:spPr>
          <a:xfrm>
            <a:off x="1534330" y="469343"/>
            <a:ext cx="46202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dirty="0">
                <a:solidFill>
                  <a:schemeClr val="accent2"/>
                </a:solidFill>
                <a:latin typeface="UTM Cookies" panose="02040603050506020204" pitchFamily="18" charset="0"/>
              </a:rPr>
              <a:t>TẾT ĐẾN RỒI</a:t>
            </a:r>
            <a:endParaRPr lang="en-US" sz="44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C647D732-B75E-2545-A404-983E72669EE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2084" y="408748"/>
            <a:ext cx="1398978" cy="120591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989008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73185"/>
            <a:ext cx="6858000" cy="378003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2" name="图片 46114" descr="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2736" y="2430624"/>
            <a:ext cx="3620988" cy="64115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93" name="图片 3092" descr="PPT素材-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2517" y="2184721"/>
            <a:ext cx="2605141" cy="248170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5075415" y="1172632"/>
            <a:ext cx="1842414" cy="138037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225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YÊU CẦU</a:t>
            </a:r>
          </a:p>
          <a:p>
            <a:pPr>
              <a:lnSpc>
                <a:spcPct val="200000"/>
              </a:lnSpc>
            </a:pPr>
            <a:r>
              <a:rPr lang="en-US" altLang="zh-CN" sz="225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CẦN ĐẠT</a:t>
            </a:r>
            <a:endParaRPr lang="zh-CN" altLang="en-US" sz="225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Gretoon" panose="02040603050506020204" pitchFamily="18" charset="0"/>
              <a:ea typeface="方正粗圆_GBK" pitchFamily="65" charset="-122"/>
            </a:endParaRPr>
          </a:p>
        </p:txBody>
      </p:sp>
      <p:pic>
        <p:nvPicPr>
          <p:cNvPr id="25" name="图片 46112" descr="0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6979" y="1385513"/>
            <a:ext cx="3620988" cy="64115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" name="TextBox 71"/>
          <p:cNvSpPr txBox="1"/>
          <p:nvPr/>
        </p:nvSpPr>
        <p:spPr>
          <a:xfrm>
            <a:off x="2134495" y="2538290"/>
            <a:ext cx="2375532" cy="461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/>
            <a:r>
              <a:rPr lang="en-US" altLang="zh-CN" sz="1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</a:t>
            </a:r>
            <a:r>
              <a:rPr lang="en-US" altLang="zh-CN" sz="1200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iết</a:t>
            </a:r>
            <a:r>
              <a:rPr lang="en-US" altLang="zh-CN" sz="1200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1200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altLang="zh-CN" sz="1200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1200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altLang="zh-CN" sz="1200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1200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zh-CN" sz="1200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1200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trình</a:t>
            </a:r>
            <a:r>
              <a:rPr lang="en-US" altLang="zh-CN" sz="1200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1200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bày</a:t>
            </a:r>
            <a:r>
              <a:rPr lang="en-US" altLang="zh-CN" sz="1200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1200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tấm</a:t>
            </a:r>
            <a:r>
              <a:rPr lang="en-US" altLang="zh-CN" sz="1200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1200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thiệp</a:t>
            </a:r>
            <a:r>
              <a:rPr lang="en-US" altLang="zh-CN" sz="1200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1200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chúc</a:t>
            </a:r>
            <a:r>
              <a:rPr lang="en-US" altLang="zh-CN" sz="1200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1200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Tết</a:t>
            </a:r>
            <a:endParaRPr lang="zh-CN" altLang="en-US" sz="12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34" name="图片 46124" descr="png-07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566" y="1413195"/>
            <a:ext cx="617041" cy="56703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" name="图片 46127" descr="png-073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5235" y="2442679"/>
            <a:ext cx="617041" cy="61704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" name="TextBox 71"/>
          <p:cNvSpPr txBox="1"/>
          <p:nvPr/>
        </p:nvSpPr>
        <p:spPr>
          <a:xfrm>
            <a:off x="2037215" y="1503256"/>
            <a:ext cx="2375532" cy="461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/>
            <a:r>
              <a:rPr lang="en-US" altLang="zh-CN" sz="1200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Hiểu</a:t>
            </a:r>
            <a:r>
              <a:rPr lang="en-US" altLang="zh-CN" sz="1200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ý </a:t>
            </a:r>
            <a:r>
              <a:rPr lang="en-US" altLang="zh-CN" sz="1200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nghĩa</a:t>
            </a:r>
            <a:r>
              <a:rPr lang="en-US" altLang="zh-CN" sz="1200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1200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altLang="zh-CN" sz="1200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1200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tấm</a:t>
            </a:r>
            <a:r>
              <a:rPr lang="en-US" altLang="zh-CN" sz="1200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1200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thiệp</a:t>
            </a:r>
            <a:r>
              <a:rPr lang="en-US" altLang="zh-CN" sz="1200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1200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chúc</a:t>
            </a:r>
            <a:r>
              <a:rPr lang="en-US" altLang="zh-CN" sz="1200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1200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Tết</a:t>
            </a:r>
            <a:endParaRPr lang="zh-CN" altLang="en-US" sz="12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8503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" t="7461" r="29142" b="15696"/>
          <a:stretch/>
        </p:blipFill>
        <p:spPr>
          <a:xfrm>
            <a:off x="329449" y="201573"/>
            <a:ext cx="5892748" cy="43576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sp>
        <p:nvSpPr>
          <p:cNvPr id="5" name="TextBox 4"/>
          <p:cNvSpPr txBox="1"/>
          <p:nvPr/>
        </p:nvSpPr>
        <p:spPr>
          <a:xfrm>
            <a:off x="701873" y="502293"/>
            <a:ext cx="5201064" cy="412114"/>
          </a:xfrm>
          <a:prstGeom prst="rect">
            <a:avLst/>
          </a:prstGeom>
          <a:noFill/>
        </p:spPr>
        <p:txBody>
          <a:bodyPr wrap="none" lIns="57607" tIns="28804" rIns="57607" bIns="28804" rtlCol="0">
            <a:spAutoFit/>
          </a:bodyPr>
          <a:lstStyle/>
          <a:p>
            <a:r>
              <a:rPr lang="vi-VN" sz="2300" b="1" dirty="0">
                <a:solidFill>
                  <a:prstClr val="white"/>
                </a:solidFill>
                <a:latin typeface="HP001 4 hàng" panose="020B0603050302020204" pitchFamily="34" charset="-93"/>
              </a:rPr>
              <a:t>Thứ</a:t>
            </a:r>
            <a:r>
              <a:rPr lang="en-US" sz="2300" b="1" dirty="0">
                <a:solidFill>
                  <a:prstClr val="white"/>
                </a:solidFill>
                <a:latin typeface="HP001 4 hàng" panose="020B0603050302020204" pitchFamily="34" charset="-93"/>
              </a:rPr>
              <a:t> </a:t>
            </a:r>
            <a:r>
              <a:rPr lang="vi-VN" sz="2300" b="1" dirty="0" smtClean="0">
                <a:solidFill>
                  <a:prstClr val="white"/>
                </a:solidFill>
                <a:latin typeface="HP001 4 hàng" panose="020B0603050302020204" pitchFamily="34" charset="-93"/>
              </a:rPr>
              <a:t>sáu ngày</a:t>
            </a:r>
            <a:r>
              <a:rPr lang="en-US" sz="2300" b="1" dirty="0" smtClean="0">
                <a:solidFill>
                  <a:prstClr val="white"/>
                </a:solidFill>
                <a:latin typeface="HP001 4 hàng" panose="020B0603050302020204" pitchFamily="34" charset="-93"/>
              </a:rPr>
              <a:t> 28 </a:t>
            </a:r>
            <a:r>
              <a:rPr lang="vi-VN" sz="2300" b="1" dirty="0">
                <a:solidFill>
                  <a:prstClr val="white"/>
                </a:solidFill>
                <a:latin typeface="HP001 4 hàng" panose="020B0603050302020204" pitchFamily="34" charset="-93"/>
              </a:rPr>
              <a:t>Ǉháng</a:t>
            </a:r>
            <a:r>
              <a:rPr lang="en-US" sz="2300" b="1" dirty="0">
                <a:solidFill>
                  <a:prstClr val="white"/>
                </a:solidFill>
                <a:latin typeface="HP001 4 hàng" panose="020B0603050302020204" pitchFamily="34" charset="-93"/>
              </a:rPr>
              <a:t> 1</a:t>
            </a:r>
            <a:r>
              <a:rPr lang="en-US" sz="2300" b="1" dirty="0" smtClean="0">
                <a:solidFill>
                  <a:prstClr val="white"/>
                </a:solidFill>
                <a:latin typeface="HP001 4 hàng" panose="020B0603050302020204" pitchFamily="34" charset="-93"/>
              </a:rPr>
              <a:t> </a:t>
            </a:r>
            <a:r>
              <a:rPr lang="en-US" sz="2300" b="1" dirty="0" err="1">
                <a:solidFill>
                  <a:prstClr val="white"/>
                </a:solidFill>
                <a:latin typeface="HP001 4 hàng" panose="020B0603050302020204" pitchFamily="34" charset="-93"/>
              </a:rPr>
              <a:t>năm</a:t>
            </a:r>
            <a:r>
              <a:rPr lang="en-US" sz="2300" b="1" dirty="0">
                <a:solidFill>
                  <a:prstClr val="white"/>
                </a:solidFill>
                <a:latin typeface="HP001 4 hàng" panose="020B0603050302020204" pitchFamily="34" charset="-93"/>
              </a:rPr>
              <a:t> </a:t>
            </a:r>
            <a:r>
              <a:rPr lang="en-US" sz="2300" b="1" dirty="0" smtClean="0">
                <a:solidFill>
                  <a:prstClr val="white"/>
                </a:solidFill>
                <a:latin typeface="HP001 4 hàng" panose="020B0603050302020204" pitchFamily="34" charset="-93"/>
              </a:rPr>
              <a:t>2022</a:t>
            </a:r>
            <a:endParaRPr lang="vi-VN" sz="2300" b="1" dirty="0">
              <a:solidFill>
                <a:prstClr val="white"/>
              </a:solidFill>
              <a:latin typeface="HP001 4 hàng" panose="020B0603050302020204" pitchFamily="34" charset="-93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64771" y="1036853"/>
            <a:ext cx="3074178" cy="412114"/>
          </a:xfrm>
          <a:prstGeom prst="rect">
            <a:avLst/>
          </a:prstGeom>
          <a:noFill/>
        </p:spPr>
        <p:txBody>
          <a:bodyPr wrap="square" lIns="57607" tIns="28804" rIns="57607" bIns="28804" rtlCol="0">
            <a:spAutoFit/>
          </a:bodyPr>
          <a:lstStyle/>
          <a:p>
            <a:r>
              <a:rPr lang="en-US" sz="2300" b="1" dirty="0" smtClean="0">
                <a:solidFill>
                  <a:prstClr val="white"/>
                </a:solidFill>
                <a:latin typeface="HP001 4 hàng" panose="020B0603050302020204" pitchFamily="34" charset="-93"/>
              </a:rPr>
              <a:t>T</a:t>
            </a:r>
            <a:r>
              <a:rPr lang="vi-VN" sz="2300" b="1" dirty="0" smtClean="0">
                <a:solidFill>
                  <a:prstClr val="white"/>
                </a:solidFill>
                <a:latin typeface="HP001 4 hàng" panose="020B0603050302020204" pitchFamily="34" charset="-93"/>
              </a:rPr>
              <a:t>iếng việt</a:t>
            </a:r>
            <a:endParaRPr lang="vi-VN" sz="2300" b="1" dirty="0">
              <a:solidFill>
                <a:prstClr val="white"/>
              </a:solidFill>
              <a:latin typeface="HP001 4 hàng" panose="020B0603050302020204" pitchFamily="34" charset="-93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43942" y="1590869"/>
            <a:ext cx="2568934" cy="412114"/>
          </a:xfrm>
          <a:prstGeom prst="rect">
            <a:avLst/>
          </a:prstGeom>
          <a:noFill/>
        </p:spPr>
        <p:txBody>
          <a:bodyPr wrap="none" lIns="57607" tIns="28804" rIns="57607" bIns="28804" rtlCol="0">
            <a:spAutoFit/>
          </a:bodyPr>
          <a:lstStyle/>
          <a:p>
            <a:pPr lvl="1"/>
            <a:r>
              <a:rPr lang="vi-VN" sz="2300" b="1" dirty="0" smtClean="0">
                <a:solidFill>
                  <a:srgbClr val="FFFF00"/>
                </a:solidFill>
                <a:latin typeface="HP001 4 hàng" panose="020B0603050302020204" pitchFamily="34" charset="-93"/>
              </a:rPr>
              <a:t>Viết thiệp chúc Tết</a:t>
            </a:r>
            <a:endParaRPr lang="vi-VN" sz="2300" b="1" dirty="0">
              <a:solidFill>
                <a:srgbClr val="FFFF00"/>
              </a:solidFill>
              <a:latin typeface="HP001 4 hàng" panose="020B0603050302020204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718716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58" t="7289" r="85745" b="87276"/>
          <a:stretch/>
        </p:blipFill>
        <p:spPr bwMode="auto">
          <a:xfrm>
            <a:off x="467590" y="371261"/>
            <a:ext cx="696191" cy="640080"/>
          </a:xfrm>
          <a:prstGeom prst="roundRect">
            <a:avLst>
              <a:gd name="adj" fmla="val 45888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163781" y="452774"/>
            <a:ext cx="5278583" cy="434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các tấm thiệp dưới đây và trả lời câu hỏi </a:t>
            </a:r>
            <a:endParaRPr lang="en-US" sz="1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2AEF1E86-AC86-5241-A433-5DF5FCCAE24E}"/>
              </a:ext>
            </a:extLst>
          </p:cNvPr>
          <p:cNvGrpSpPr/>
          <p:nvPr/>
        </p:nvGrpSpPr>
        <p:grpSpPr>
          <a:xfrm>
            <a:off x="898201" y="1011341"/>
            <a:ext cx="2274601" cy="3224784"/>
            <a:chOff x="1169642" y="844295"/>
            <a:chExt cx="2274601" cy="3224784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5B4ACBB0-E07D-B047-BC29-0A0A89267AAB}"/>
                </a:ext>
              </a:extLst>
            </p:cNvPr>
            <p:cNvSpPr/>
            <p:nvPr/>
          </p:nvSpPr>
          <p:spPr>
            <a:xfrm>
              <a:off x="1200886" y="1011990"/>
              <a:ext cx="2190013" cy="3057089"/>
            </a:xfrm>
            <a:prstGeom prst="rect">
              <a:avLst/>
            </a:prstGeom>
            <a:solidFill>
              <a:schemeClr val="accent2"/>
            </a:solidFill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pic>
          <p:nvPicPr>
            <p:cNvPr id="19466" name="Picture 10" descr="Decal trang trí cành đào xuân 7 PK608 - Đỏ - Shop VnExpress">
              <a:extLst>
                <a:ext uri="{FF2B5EF4-FFF2-40B4-BE49-F238E27FC236}">
                  <a16:creationId xmlns:a16="http://schemas.microsoft.com/office/drawing/2014/main" xmlns="" id="{A720F7BE-6529-8C47-A3F6-965B5EE59C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1420" y="844295"/>
              <a:ext cx="1051931" cy="10519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468" name="Picture 12" descr="Hình ảnh Đèn Lồng Màu đỏ Xinh Đèn, Xinh, đỏ, Màu đỏ miễn phí tải tập tin  PNG PSDComment và Vector">
              <a:extLst>
                <a:ext uri="{FF2B5EF4-FFF2-40B4-BE49-F238E27FC236}">
                  <a16:creationId xmlns:a16="http://schemas.microsoft.com/office/drawing/2014/main" xmlns="" id="{8E72915F-9E0F-274B-A1E2-D228734F2B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60000" y1="81506" x2="60000" y2="815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4858" y="1535666"/>
              <a:ext cx="452255" cy="4055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470" name="Picture 14" descr="Lantern PNG Images | Vector and PSD Files | Free Download on Pngtree">
              <a:extLst>
                <a:ext uri="{FF2B5EF4-FFF2-40B4-BE49-F238E27FC236}">
                  <a16:creationId xmlns:a16="http://schemas.microsoft.com/office/drawing/2014/main" xmlns="" id="{AB7DF7F8-6B74-F34B-867E-6E11C3CF29D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389" b="90000" l="10000" r="90000">
                          <a14:foregroundMark x1="49167" y1="1389" x2="49167" y2="10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132" r="28388" b="11492"/>
            <a:stretch/>
          </p:blipFill>
          <p:spPr bwMode="auto">
            <a:xfrm>
              <a:off x="1844462" y="1401361"/>
              <a:ext cx="237323" cy="4519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14" descr="Lantern PNG Images | Vector and PSD Files | Free Download on Pngtree">
              <a:extLst>
                <a:ext uri="{FF2B5EF4-FFF2-40B4-BE49-F238E27FC236}">
                  <a16:creationId xmlns:a16="http://schemas.microsoft.com/office/drawing/2014/main" xmlns="" id="{6E77C917-C9A3-0C42-A99A-431C5EEFCDF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389" b="90000" l="10000" r="90000">
                          <a14:foregroundMark x1="49167" y1="1389" x2="49167" y2="10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132" r="28388" b="11492"/>
            <a:stretch/>
          </p:blipFill>
          <p:spPr bwMode="auto">
            <a:xfrm rot="20962763">
              <a:off x="2121419" y="1140795"/>
              <a:ext cx="162095" cy="3086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472" name="Picture 16" descr="Fireworks Vector Illustration Royalty Free Cliparts, Vectors, And Stock  Illustration. Image 40818577.">
              <a:extLst>
                <a:ext uri="{FF2B5EF4-FFF2-40B4-BE49-F238E27FC236}">
                  <a16:creationId xmlns:a16="http://schemas.microsoft.com/office/drawing/2014/main" xmlns="" id="{A187BB3B-5D7D-DC4C-B12A-40FF42924E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1948" y="1401361"/>
              <a:ext cx="437529" cy="4923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474" name="Picture 18" descr="Hình ảnh Pháo Bông Pháo Hoa, Pháo Hoa Vector, Sáng, Bắn Pháo Hoa miễn phí  tải tập tin PNG PSDComment và Vector">
              <a:extLst>
                <a:ext uri="{FF2B5EF4-FFF2-40B4-BE49-F238E27FC236}">
                  <a16:creationId xmlns:a16="http://schemas.microsoft.com/office/drawing/2014/main" xmlns="" id="{CC9B5D72-7E33-CD49-A575-32BCD5E0636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026"/>
            <a:stretch/>
          </p:blipFill>
          <p:spPr bwMode="auto">
            <a:xfrm>
              <a:off x="1169642" y="1698131"/>
              <a:ext cx="431568" cy="4055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476" name="Picture 20" descr="Vector Bánh Chưng, Dưa Hấu Đỏ, Cành Đào, Cành Mai Ngày Tết">
              <a:extLst>
                <a:ext uri="{FF2B5EF4-FFF2-40B4-BE49-F238E27FC236}">
                  <a16:creationId xmlns:a16="http://schemas.microsoft.com/office/drawing/2014/main" xmlns="" id="{23A9FE6E-60B0-E74B-A8C1-5E0C8FADFA9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r="4838" b="8739"/>
            <a:stretch/>
          </p:blipFill>
          <p:spPr bwMode="auto">
            <a:xfrm>
              <a:off x="2579478" y="3476628"/>
              <a:ext cx="798576" cy="5766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2FC4F0A8-CC68-E445-B9F2-B2EFAEFD76DF}"/>
                </a:ext>
              </a:extLst>
            </p:cNvPr>
            <p:cNvSpPr txBox="1"/>
            <p:nvPr/>
          </p:nvSpPr>
          <p:spPr>
            <a:xfrm>
              <a:off x="1192277" y="2092215"/>
              <a:ext cx="2251966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x-none" sz="1200" b="1" dirty="0">
                  <a:solidFill>
                    <a:srgbClr val="DF3C7E"/>
                  </a:solidFill>
                  <a:latin typeface="HP001 4H" panose="020B0603050302020204" pitchFamily="34" charset="77"/>
                </a:rPr>
                <a:t> </a:t>
              </a:r>
              <a:r>
                <a:rPr lang="en-US" sz="1200" b="1" dirty="0" smtClean="0">
                  <a:solidFill>
                    <a:srgbClr val="DF3C7E"/>
                  </a:solidFill>
                  <a:latin typeface="HP001 4H" panose="020B0603050302020204" pitchFamily="34" charset="77"/>
                </a:rPr>
                <a:t> </a:t>
              </a:r>
              <a:r>
                <a:rPr lang="x-none" sz="1200" b="1" dirty="0" smtClean="0">
                  <a:solidFill>
                    <a:srgbClr val="FF0000"/>
                  </a:solidFill>
                  <a:latin typeface="HP001 4H" panose="020B0603050302020204" pitchFamily="34" charset="77"/>
                </a:rPr>
                <a:t>Nhân </a:t>
              </a:r>
              <a:r>
                <a:rPr lang="x-none" sz="1200" b="1" dirty="0">
                  <a:solidFill>
                    <a:srgbClr val="FF0000"/>
                  </a:solidFill>
                  <a:latin typeface="HP001 4H" panose="020B0603050302020204" pitchFamily="34" charset="77"/>
                </a:rPr>
                <a:t>dịp Tết Nguyên đán, cháu kính chúc ông bà luôn mạnh khoẻ và vui vẻ.</a:t>
              </a:r>
            </a:p>
            <a:p>
              <a:pPr algn="r">
                <a:lnSpc>
                  <a:spcPct val="150000"/>
                </a:lnSpc>
              </a:pPr>
              <a:r>
                <a:rPr lang="x-none" sz="1200" b="1" dirty="0">
                  <a:solidFill>
                    <a:srgbClr val="FF0000"/>
                  </a:solidFill>
                  <a:latin typeface="HP001 4H" panose="020B0603050302020204" pitchFamily="34" charset="77"/>
                </a:rPr>
                <a:t>Cháu của ông </a:t>
              </a:r>
              <a:r>
                <a:rPr lang="x-none" sz="1200" b="1" dirty="0" smtClean="0">
                  <a:solidFill>
                    <a:srgbClr val="FF0000"/>
                  </a:solidFill>
                  <a:latin typeface="HP001 4H" panose="020B0603050302020204" pitchFamily="34" charset="77"/>
                </a:rPr>
                <a:t>bà</a:t>
              </a:r>
            </a:p>
            <a:p>
              <a:pPr>
                <a:lnSpc>
                  <a:spcPct val="150000"/>
                </a:lnSpc>
              </a:pPr>
              <a:r>
                <a:rPr lang="en-US" sz="1200" b="1" dirty="0" smtClean="0">
                  <a:solidFill>
                    <a:srgbClr val="FF0000"/>
                  </a:solidFill>
                  <a:latin typeface="HP001 4H" panose="020B0603050302020204" pitchFamily="34" charset="77"/>
                </a:rPr>
                <a:t>                     </a:t>
              </a:r>
              <a:r>
                <a:rPr lang="x-none" sz="1200" b="1" dirty="0" smtClean="0">
                  <a:solidFill>
                    <a:srgbClr val="FF0000"/>
                  </a:solidFill>
                  <a:latin typeface="HP001 4H" panose="020B0603050302020204" pitchFamily="34" charset="77"/>
                </a:rPr>
                <a:t>Lê Hiếu</a:t>
              </a:r>
              <a:endParaRPr lang="x-none" sz="1200" b="1" dirty="0">
                <a:solidFill>
                  <a:srgbClr val="FF0000"/>
                </a:solidFill>
                <a:latin typeface="HP001 4H" panose="020B0603050302020204" pitchFamily="34" charset="77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3EAD9442-3B9A-9341-B804-D3C7206B4685}"/>
              </a:ext>
            </a:extLst>
          </p:cNvPr>
          <p:cNvGrpSpPr/>
          <p:nvPr/>
        </p:nvGrpSpPr>
        <p:grpSpPr>
          <a:xfrm>
            <a:off x="3927522" y="1094650"/>
            <a:ext cx="2355666" cy="3141475"/>
            <a:chOff x="4194222" y="1080229"/>
            <a:chExt cx="2355666" cy="3141475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xmlns="" id="{8CCB8503-ECB7-D241-B2C4-F190B44C653D}"/>
                </a:ext>
              </a:extLst>
            </p:cNvPr>
            <p:cNvSpPr/>
            <p:nvPr/>
          </p:nvSpPr>
          <p:spPr>
            <a:xfrm>
              <a:off x="4194222" y="1163228"/>
              <a:ext cx="2190013" cy="3057089"/>
            </a:xfrm>
            <a:prstGeom prst="rect">
              <a:avLst/>
            </a:prstGeom>
            <a:solidFill>
              <a:srgbClr val="ED3D6C"/>
            </a:solidFill>
            <a:ln w="1270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pic>
          <p:nvPicPr>
            <p:cNvPr id="19480" name="Picture 24" descr="Hình ảnh Vàng Thỏi Vàng Fortune, Màu Vàng., Nguyên Bảo, Tài Sản miễn phí  tải tập tin PNG PSDComment và Vector">
              <a:extLst>
                <a:ext uri="{FF2B5EF4-FFF2-40B4-BE49-F238E27FC236}">
                  <a16:creationId xmlns:a16="http://schemas.microsoft.com/office/drawing/2014/main" xmlns="" id="{37340985-A0EC-1F4A-9B1C-1D892E145D3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23583" b="76250" l="50417" r="98417">
                          <a14:foregroundMark x1="55750" y1="63417" x2="55750" y2="63417"/>
                          <a14:foregroundMark x1="53833" y1="66833" x2="74583" y2="63083"/>
                          <a14:foregroundMark x1="70583" y1="75250" x2="80750" y2="73583"/>
                          <a14:foregroundMark x1="80750" y1="73583" x2="89667" y2="67000"/>
                          <a14:foregroundMark x1="89667" y1="67000" x2="91333" y2="61667"/>
                          <a14:foregroundMark x1="91333" y1="61500" x2="82083" y2="56417"/>
                          <a14:foregroundMark x1="82083" y1="56417" x2="61417" y2="54833"/>
                          <a14:foregroundMark x1="61417" y1="54833" x2="53667" y2="55667"/>
                          <a14:foregroundMark x1="52500" y1="55583" x2="53000" y2="49167"/>
                          <a14:foregroundMark x1="52667" y1="48167" x2="50417" y2="55417"/>
                          <a14:foregroundMark x1="75500" y1="51583" x2="85000" y2="51667"/>
                          <a14:foregroundMark x1="85000" y1="51667" x2="94750" y2="57667"/>
                          <a14:foregroundMark x1="81583" y1="48750" x2="78000" y2="48917"/>
                          <a14:foregroundMark x1="71333" y1="76333" x2="71333" y2="76333"/>
                          <a14:foregroundMark x1="93833" y1="35083" x2="87167" y2="27167"/>
                          <a14:foregroundMark x1="87167" y1="27167" x2="82000" y2="26500"/>
                          <a14:foregroundMark x1="82000" y1="26333" x2="98417" y2="25917"/>
                          <a14:foregroundMark x1="95333" y1="24333" x2="93833" y2="235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183" t="21766" b="21196"/>
            <a:stretch/>
          </p:blipFill>
          <p:spPr bwMode="auto">
            <a:xfrm rot="20752269" flipH="1">
              <a:off x="4290019" y="3484131"/>
              <a:ext cx="497328" cy="547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478" name="Picture 22" descr="Vector bánh chưng hình vẻ đẹp">
              <a:extLst>
                <a:ext uri="{FF2B5EF4-FFF2-40B4-BE49-F238E27FC236}">
                  <a16:creationId xmlns:a16="http://schemas.microsoft.com/office/drawing/2014/main" xmlns="" id="{1F1A987C-0629-D044-ADD5-A7ABBB15FF4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5">
              <a:clrChange>
                <a:clrFrom>
                  <a:srgbClr val="FAFAFA"/>
                </a:clrFrom>
                <a:clrTo>
                  <a:srgbClr val="FAFAFA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684" b="21766"/>
            <a:stretch/>
          </p:blipFill>
          <p:spPr bwMode="auto">
            <a:xfrm>
              <a:off x="4194222" y="3841431"/>
              <a:ext cx="672456" cy="3802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24" descr="Hình ảnh Vàng Thỏi Vàng Fortune, Màu Vàng., Nguyên Bảo, Tài Sản miễn phí  tải tập tin PNG PSDComment và Vector">
              <a:extLst>
                <a:ext uri="{FF2B5EF4-FFF2-40B4-BE49-F238E27FC236}">
                  <a16:creationId xmlns:a16="http://schemas.microsoft.com/office/drawing/2014/main" xmlns="" id="{D7C417D8-1A59-6446-BEA7-4839A600255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3583" b="76250" l="50417" r="98417">
                          <a14:foregroundMark x1="55750" y1="63417" x2="55750" y2="63417"/>
                          <a14:foregroundMark x1="53833" y1="66833" x2="74583" y2="63083"/>
                          <a14:foregroundMark x1="70583" y1="75250" x2="80750" y2="73583"/>
                          <a14:foregroundMark x1="80750" y1="73583" x2="89667" y2="67000"/>
                          <a14:foregroundMark x1="89667" y1="67000" x2="91333" y2="61667"/>
                          <a14:foregroundMark x1="91333" y1="61500" x2="82083" y2="56417"/>
                          <a14:foregroundMark x1="82083" y1="56417" x2="61417" y2="54833"/>
                          <a14:foregroundMark x1="61417" y1="54833" x2="53667" y2="55667"/>
                          <a14:foregroundMark x1="52500" y1="55583" x2="53000" y2="49167"/>
                          <a14:foregroundMark x1="52667" y1="48167" x2="50417" y2="55417"/>
                          <a14:foregroundMark x1="75500" y1="51583" x2="85000" y2="51667"/>
                          <a14:foregroundMark x1="85000" y1="51667" x2="94750" y2="57667"/>
                          <a14:foregroundMark x1="81583" y1="48750" x2="78000" y2="48917"/>
                          <a14:foregroundMark x1="71333" y1="76333" x2="71333" y2="76333"/>
                          <a14:foregroundMark x1="93833" y1="35083" x2="87167" y2="27167"/>
                          <a14:foregroundMark x1="87167" y1="27167" x2="82000" y2="26500"/>
                          <a14:foregroundMark x1="82000" y1="26333" x2="98417" y2="25917"/>
                          <a14:foregroundMark x1="95333" y1="24333" x2="93833" y2="235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183" t="21766" b="21196"/>
            <a:stretch/>
          </p:blipFill>
          <p:spPr bwMode="auto">
            <a:xfrm rot="21214890">
              <a:off x="5988089" y="3813754"/>
              <a:ext cx="355532" cy="3913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482" name="Picture 26" descr="Tổng hợp ảnh Hoa Đào PNG">
              <a:extLst>
                <a:ext uri="{FF2B5EF4-FFF2-40B4-BE49-F238E27FC236}">
                  <a16:creationId xmlns:a16="http://schemas.microsoft.com/office/drawing/2014/main" xmlns="" id="{29EEAB3F-45B1-4D46-8363-C4C4D1D96C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4719" y="1080229"/>
              <a:ext cx="2185169" cy="10971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xmlns="" id="{E980F856-F59D-4C4F-B3CB-01BC102F761F}"/>
                </a:ext>
              </a:extLst>
            </p:cNvPr>
            <p:cNvSpPr txBox="1"/>
            <p:nvPr/>
          </p:nvSpPr>
          <p:spPr>
            <a:xfrm>
              <a:off x="4298086" y="2106323"/>
              <a:ext cx="1999663" cy="1708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x-none" b="1" dirty="0">
                  <a:solidFill>
                    <a:schemeClr val="accent2"/>
                  </a:solidFill>
                  <a:latin typeface="HP001 4H" panose="020B0603050302020204" pitchFamily="34" charset="77"/>
                </a:rPr>
                <a:t> Nhân dịp năm mới con chúc bố mẹ mọi điều tốt đẹp.</a:t>
              </a:r>
            </a:p>
            <a:p>
              <a:pPr algn="r">
                <a:lnSpc>
                  <a:spcPct val="150000"/>
                </a:lnSpc>
              </a:pPr>
              <a:r>
                <a:rPr lang="x-none" b="1" dirty="0">
                  <a:solidFill>
                    <a:schemeClr val="accent2"/>
                  </a:solidFill>
                  <a:latin typeface="HP001 4H" panose="020B0603050302020204" pitchFamily="34" charset="77"/>
                </a:rPr>
                <a:t>Con của bố mẹ</a:t>
              </a:r>
            </a:p>
            <a:p>
              <a:pPr algn="r">
                <a:lnSpc>
                  <a:spcPct val="150000"/>
                </a:lnSpc>
              </a:pPr>
              <a:r>
                <a:rPr lang="x-none" b="1" dirty="0">
                  <a:solidFill>
                    <a:schemeClr val="accent2"/>
                  </a:solidFill>
                  <a:latin typeface="HP001 4H" panose="020B0603050302020204" pitchFamily="34" charset="77"/>
                </a:rPr>
                <a:t>Phương Mai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618298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7BFADBFA-BDF0-3846-BE73-BDCDC874A722}"/>
              </a:ext>
            </a:extLst>
          </p:cNvPr>
          <p:cNvGrpSpPr/>
          <p:nvPr/>
        </p:nvGrpSpPr>
        <p:grpSpPr>
          <a:xfrm>
            <a:off x="447041" y="406400"/>
            <a:ext cx="2781713" cy="3993996"/>
            <a:chOff x="1169642" y="844295"/>
            <a:chExt cx="2221257" cy="3224784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xmlns="" id="{4E806A52-B8E8-D24C-8E99-52289BC215D1}"/>
                </a:ext>
              </a:extLst>
            </p:cNvPr>
            <p:cNvSpPr/>
            <p:nvPr/>
          </p:nvSpPr>
          <p:spPr>
            <a:xfrm>
              <a:off x="1200886" y="1011990"/>
              <a:ext cx="2190013" cy="3057089"/>
            </a:xfrm>
            <a:prstGeom prst="rect">
              <a:avLst/>
            </a:prstGeom>
            <a:solidFill>
              <a:schemeClr val="accent2"/>
            </a:solidFill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pic>
          <p:nvPicPr>
            <p:cNvPr id="4" name="Picture 10" descr="Decal trang trí cành đào xuân 7 PK608 - Đỏ - Shop VnExpress">
              <a:extLst>
                <a:ext uri="{FF2B5EF4-FFF2-40B4-BE49-F238E27FC236}">
                  <a16:creationId xmlns:a16="http://schemas.microsoft.com/office/drawing/2014/main" xmlns="" id="{7B367737-D000-164B-953E-DBE469F0B0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1420" y="844295"/>
              <a:ext cx="1051931" cy="10519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12" descr="Hình ảnh Đèn Lồng Màu đỏ Xinh Đèn, Xinh, đỏ, Màu đỏ miễn phí tải tập tin  PNG PSDComment và Vector">
              <a:extLst>
                <a:ext uri="{FF2B5EF4-FFF2-40B4-BE49-F238E27FC236}">
                  <a16:creationId xmlns:a16="http://schemas.microsoft.com/office/drawing/2014/main" xmlns="" id="{7AC69A96-4C37-0F49-98AC-72C9674003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foregroundMark x1="60000" y1="81506" x2="60000" y2="815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4858" y="1535666"/>
              <a:ext cx="452255" cy="4055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14" descr="Lantern PNG Images | Vector and PSD Files | Free Download on Pngtree">
              <a:extLst>
                <a:ext uri="{FF2B5EF4-FFF2-40B4-BE49-F238E27FC236}">
                  <a16:creationId xmlns:a16="http://schemas.microsoft.com/office/drawing/2014/main" xmlns="" id="{5AE47FF5-14F4-A84E-9367-2B9A73192F4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389" b="90000" l="10000" r="90000">
                          <a14:foregroundMark x1="49167" y1="1389" x2="49167" y2="10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132" r="28388" b="11492"/>
            <a:stretch/>
          </p:blipFill>
          <p:spPr bwMode="auto">
            <a:xfrm>
              <a:off x="1844462" y="1401361"/>
              <a:ext cx="237323" cy="4519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14" descr="Lantern PNG Images | Vector and PSD Files | Free Download on Pngtree">
              <a:extLst>
                <a:ext uri="{FF2B5EF4-FFF2-40B4-BE49-F238E27FC236}">
                  <a16:creationId xmlns:a16="http://schemas.microsoft.com/office/drawing/2014/main" xmlns="" id="{045E0EF2-8F39-934C-9ECF-187D861E68C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389" b="90000" l="10000" r="90000">
                          <a14:foregroundMark x1="49167" y1="1389" x2="49167" y2="10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132" r="28388" b="11492"/>
            <a:stretch/>
          </p:blipFill>
          <p:spPr bwMode="auto">
            <a:xfrm rot="20962763">
              <a:off x="2121419" y="1140795"/>
              <a:ext cx="162095" cy="3086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16" descr="Fireworks Vector Illustration Royalty Free Cliparts, Vectors, And Stock  Illustration. Image 40818577.">
              <a:extLst>
                <a:ext uri="{FF2B5EF4-FFF2-40B4-BE49-F238E27FC236}">
                  <a16:creationId xmlns:a16="http://schemas.microsoft.com/office/drawing/2014/main" xmlns="" id="{FE2662A9-0F84-2140-8953-5E1DA468E2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1948" y="1401361"/>
              <a:ext cx="437529" cy="4923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18" descr="Hình ảnh Pháo Bông Pháo Hoa, Pháo Hoa Vector, Sáng, Bắn Pháo Hoa miễn phí  tải tập tin PNG PSDComment và Vector">
              <a:extLst>
                <a:ext uri="{FF2B5EF4-FFF2-40B4-BE49-F238E27FC236}">
                  <a16:creationId xmlns:a16="http://schemas.microsoft.com/office/drawing/2014/main" xmlns="" id="{BBE66398-38E3-CF4D-B676-965A7369CCF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026"/>
            <a:stretch/>
          </p:blipFill>
          <p:spPr bwMode="auto">
            <a:xfrm>
              <a:off x="1169642" y="1698131"/>
              <a:ext cx="431568" cy="4055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0" descr="Vector Bánh Chưng, Dưa Hấu Đỏ, Cành Đào, Cành Mai Ngày Tết">
              <a:extLst>
                <a:ext uri="{FF2B5EF4-FFF2-40B4-BE49-F238E27FC236}">
                  <a16:creationId xmlns:a16="http://schemas.microsoft.com/office/drawing/2014/main" xmlns="" id="{A32EED56-DCEC-C24C-9F31-3B48057BB68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r="4838" b="8739"/>
            <a:stretch/>
          </p:blipFill>
          <p:spPr bwMode="auto">
            <a:xfrm>
              <a:off x="2579478" y="3476628"/>
              <a:ext cx="798576" cy="5766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94D1AABB-D79E-C845-9780-0D82BB29828D}"/>
                </a:ext>
              </a:extLst>
            </p:cNvPr>
            <p:cNvSpPr txBox="1"/>
            <p:nvPr/>
          </p:nvSpPr>
          <p:spPr>
            <a:xfrm>
              <a:off x="1192277" y="2092215"/>
              <a:ext cx="2185777" cy="13791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x-none" b="1" dirty="0">
                  <a:solidFill>
                    <a:srgbClr val="DF3C7E"/>
                  </a:solidFill>
                  <a:latin typeface="HP001 4H" panose="020B0603050302020204" pitchFamily="34" charset="77"/>
                </a:rPr>
                <a:t> </a:t>
              </a:r>
              <a:r>
                <a:rPr lang="x-none" b="1" dirty="0">
                  <a:solidFill>
                    <a:srgbClr val="FF0000"/>
                  </a:solidFill>
                  <a:latin typeface="HP001 4H" panose="020B0603050302020204" pitchFamily="34" charset="77"/>
                </a:rPr>
                <a:t>Nhân dịp Tết Nguyên đán, cháu kính chúc ông bà luôn mạnh khoẻ và vui vẻ.</a:t>
              </a:r>
            </a:p>
            <a:p>
              <a:pPr algn="r">
                <a:lnSpc>
                  <a:spcPct val="150000"/>
                </a:lnSpc>
              </a:pPr>
              <a:r>
                <a:rPr lang="x-none" b="1" dirty="0">
                  <a:solidFill>
                    <a:srgbClr val="FF0000"/>
                  </a:solidFill>
                  <a:latin typeface="HP001 4H" panose="020B0603050302020204" pitchFamily="34" charset="77"/>
                </a:rPr>
                <a:t>Cháu của ông bà</a:t>
              </a:r>
            </a:p>
            <a:p>
              <a:pPr algn="r">
                <a:lnSpc>
                  <a:spcPct val="150000"/>
                </a:lnSpc>
              </a:pPr>
              <a:r>
                <a:rPr lang="x-none" b="1" dirty="0">
                  <a:solidFill>
                    <a:srgbClr val="FF0000"/>
                  </a:solidFill>
                  <a:latin typeface="HP001 4H" panose="020B0603050302020204" pitchFamily="34" charset="77"/>
                </a:rPr>
                <a:t>Lê Hiếu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548C345-A8D9-BE45-96F8-EB523D05489A}"/>
              </a:ext>
            </a:extLst>
          </p:cNvPr>
          <p:cNvSpPr txBox="1"/>
          <p:nvPr/>
        </p:nvSpPr>
        <p:spPr>
          <a:xfrm>
            <a:off x="3348914" y="548638"/>
            <a:ext cx="3067690" cy="3739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1600" dirty="0">
                <a:latin typeface="UTM Avo" panose="02040603050506020204" pitchFamily="18" charset="0"/>
                <a:ea typeface="Calibri" panose="020F0502020204030204" pitchFamily="34" charset="0"/>
              </a:rPr>
              <a:t>a. Mỗi tấm thiệp trên là của ai viết gửi đến ai?</a:t>
            </a:r>
          </a:p>
          <a:p>
            <a:pPr>
              <a:lnSpc>
                <a:spcPct val="150000"/>
              </a:lnSpc>
            </a:pPr>
            <a:endParaRPr lang="x-none" sz="16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endParaRPr lang="x-none" sz="16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vi-VN" sz="1600" dirty="0">
                <a:latin typeface="UTM Avo" panose="02040603050506020204" pitchFamily="18" charset="0"/>
                <a:ea typeface="Calibri" panose="020F0502020204030204" pitchFamily="34" charset="0"/>
              </a:rPr>
              <a:t>b. Mỗi tấm thiệp đó được viết trong dịp nào?</a:t>
            </a:r>
          </a:p>
          <a:p>
            <a:pPr>
              <a:lnSpc>
                <a:spcPct val="150000"/>
              </a:lnSpc>
            </a:pPr>
            <a:endParaRPr lang="vi-VN" sz="16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endParaRPr lang="x-none" sz="16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vi-VN" sz="1600" dirty="0">
                <a:latin typeface="UTM Avo" panose="02040603050506020204" pitchFamily="18" charset="0"/>
                <a:ea typeface="Calibri" panose="020F0502020204030204" pitchFamily="34" charset="0"/>
              </a:rPr>
              <a:t>c. Người viết chúc điều gì?</a:t>
            </a:r>
            <a:endParaRPr lang="x-none" sz="16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endParaRPr lang="x-none" sz="16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B02E543E-2FCD-CF46-8C0F-C01D4EDEB1E0}"/>
              </a:ext>
            </a:extLst>
          </p:cNvPr>
          <p:cNvSpPr txBox="1"/>
          <p:nvPr/>
        </p:nvSpPr>
        <p:spPr>
          <a:xfrm>
            <a:off x="3348914" y="1253716"/>
            <a:ext cx="2961958" cy="778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x-none" sz="1600" dirty="0">
                <a:solidFill>
                  <a:srgbClr val="FF0000"/>
                </a:solidFill>
                <a:latin typeface="UTM Avo" panose="02040603050506020204" pitchFamily="18" charset="0"/>
                <a:sym typeface="Wingdings" pitchFamily="2" charset="2"/>
              </a:rPr>
              <a:t> Thiệp của bạn Lê Hiếu viết cho ông bà.</a:t>
            </a:r>
            <a:endParaRPr lang="x-none" sz="1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A4196A06-EDB1-CF45-ADD4-713887D6FF96}"/>
              </a:ext>
            </a:extLst>
          </p:cNvPr>
          <p:cNvSpPr txBox="1"/>
          <p:nvPr/>
        </p:nvSpPr>
        <p:spPr>
          <a:xfrm>
            <a:off x="3359695" y="2721772"/>
            <a:ext cx="2961958" cy="778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x-none" sz="1600" dirty="0">
                <a:solidFill>
                  <a:srgbClr val="FF0000"/>
                </a:solidFill>
                <a:latin typeface="UTM Avo" panose="02040603050506020204" pitchFamily="18" charset="0"/>
                <a:sym typeface="Wingdings" pitchFamily="2" charset="2"/>
              </a:rPr>
              <a:t> Thiệp được viết trong dịp Tết.</a:t>
            </a:r>
            <a:endParaRPr lang="x-none" sz="1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47575FC4-0353-5F48-8604-574A092BBAD5}"/>
              </a:ext>
            </a:extLst>
          </p:cNvPr>
          <p:cNvSpPr txBox="1"/>
          <p:nvPr/>
        </p:nvSpPr>
        <p:spPr>
          <a:xfrm>
            <a:off x="3359695" y="3816187"/>
            <a:ext cx="2961958" cy="778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x-none" sz="1600" dirty="0">
                <a:solidFill>
                  <a:srgbClr val="FF0000"/>
                </a:solidFill>
                <a:latin typeface="UTM Avo" panose="02040603050506020204" pitchFamily="18" charset="0"/>
                <a:sym typeface="Wingdings" pitchFamily="2" charset="2"/>
              </a:rPr>
              <a:t> Người viết chúc ông bà mạnh khoẻ, vui vẻ.</a:t>
            </a:r>
            <a:endParaRPr lang="x-none" sz="1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2028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/>
      <p:bldP spid="13" grpId="0"/>
      <p:bldP spid="14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11E7AF98-DC58-9C40-BA2D-572FCA43FC52}"/>
              </a:ext>
            </a:extLst>
          </p:cNvPr>
          <p:cNvGrpSpPr/>
          <p:nvPr/>
        </p:nvGrpSpPr>
        <p:grpSpPr>
          <a:xfrm>
            <a:off x="469850" y="477520"/>
            <a:ext cx="3004870" cy="3992285"/>
            <a:chOff x="4194222" y="1080229"/>
            <a:chExt cx="2355666" cy="3141475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xmlns="" id="{9C04CA0C-2753-964E-B33E-EB280EB77FA8}"/>
                </a:ext>
              </a:extLst>
            </p:cNvPr>
            <p:cNvSpPr/>
            <p:nvPr/>
          </p:nvSpPr>
          <p:spPr>
            <a:xfrm>
              <a:off x="4194222" y="1163228"/>
              <a:ext cx="2190013" cy="3057089"/>
            </a:xfrm>
            <a:prstGeom prst="rect">
              <a:avLst/>
            </a:prstGeom>
            <a:solidFill>
              <a:srgbClr val="ED3D6C"/>
            </a:solidFill>
            <a:ln w="1270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pic>
          <p:nvPicPr>
            <p:cNvPr id="4" name="Picture 24" descr="Hình ảnh Vàng Thỏi Vàng Fortune, Màu Vàng., Nguyên Bảo, Tài Sản miễn phí  tải tập tin PNG PSDComment và Vector">
              <a:extLst>
                <a:ext uri="{FF2B5EF4-FFF2-40B4-BE49-F238E27FC236}">
                  <a16:creationId xmlns:a16="http://schemas.microsoft.com/office/drawing/2014/main" xmlns="" id="{A021B1E1-DC84-7544-8575-B4B17EF981D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3583" b="76250" l="50417" r="98417">
                          <a14:foregroundMark x1="55750" y1="63417" x2="55750" y2="63417"/>
                          <a14:foregroundMark x1="53833" y1="66833" x2="74583" y2="63083"/>
                          <a14:foregroundMark x1="70583" y1="75250" x2="80750" y2="73583"/>
                          <a14:foregroundMark x1="80750" y1="73583" x2="89667" y2="67000"/>
                          <a14:foregroundMark x1="89667" y1="67000" x2="91333" y2="61667"/>
                          <a14:foregroundMark x1="91333" y1="61500" x2="82083" y2="56417"/>
                          <a14:foregroundMark x1="82083" y1="56417" x2="61417" y2="54833"/>
                          <a14:foregroundMark x1="61417" y1="54833" x2="53667" y2="55667"/>
                          <a14:foregroundMark x1="52500" y1="55583" x2="53000" y2="49167"/>
                          <a14:foregroundMark x1="52667" y1="48167" x2="50417" y2="55417"/>
                          <a14:foregroundMark x1="75500" y1="51583" x2="85000" y2="51667"/>
                          <a14:foregroundMark x1="85000" y1="51667" x2="94750" y2="57667"/>
                          <a14:foregroundMark x1="81583" y1="48750" x2="78000" y2="48917"/>
                          <a14:foregroundMark x1="71333" y1="76333" x2="71333" y2="76333"/>
                          <a14:foregroundMark x1="93833" y1="35083" x2="87167" y2="27167"/>
                          <a14:foregroundMark x1="87167" y1="27167" x2="82000" y2="26500"/>
                          <a14:foregroundMark x1="82000" y1="26333" x2="98417" y2="25917"/>
                          <a14:foregroundMark x1="95333" y1="24333" x2="93833" y2="235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183" t="21766" b="21196"/>
            <a:stretch/>
          </p:blipFill>
          <p:spPr bwMode="auto">
            <a:xfrm rot="20752269" flipH="1">
              <a:off x="4290019" y="3484131"/>
              <a:ext cx="497328" cy="547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22" descr="Vector bánh chưng hình vẻ đẹp">
              <a:extLst>
                <a:ext uri="{FF2B5EF4-FFF2-40B4-BE49-F238E27FC236}">
                  <a16:creationId xmlns:a16="http://schemas.microsoft.com/office/drawing/2014/main" xmlns="" id="{34CEDC87-186F-F34B-BEB7-65C7FC5A136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AFAFA"/>
                </a:clrFrom>
                <a:clrTo>
                  <a:srgbClr val="FAFAFA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684" b="21766"/>
            <a:stretch/>
          </p:blipFill>
          <p:spPr bwMode="auto">
            <a:xfrm>
              <a:off x="4194222" y="3841431"/>
              <a:ext cx="672456" cy="3802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4" descr="Hình ảnh Vàng Thỏi Vàng Fortune, Màu Vàng., Nguyên Bảo, Tài Sản miễn phí  tải tập tin PNG PSDComment và Vector">
              <a:extLst>
                <a:ext uri="{FF2B5EF4-FFF2-40B4-BE49-F238E27FC236}">
                  <a16:creationId xmlns:a16="http://schemas.microsoft.com/office/drawing/2014/main" xmlns="" id="{B0EA5F56-5CF1-5641-8654-444ECF8F34A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3583" b="76250" l="50417" r="98417">
                          <a14:foregroundMark x1="55750" y1="63417" x2="55750" y2="63417"/>
                          <a14:foregroundMark x1="53833" y1="66833" x2="74583" y2="63083"/>
                          <a14:foregroundMark x1="70583" y1="75250" x2="80750" y2="73583"/>
                          <a14:foregroundMark x1="80750" y1="73583" x2="89667" y2="67000"/>
                          <a14:foregroundMark x1="89667" y1="67000" x2="91333" y2="61667"/>
                          <a14:foregroundMark x1="91333" y1="61500" x2="82083" y2="56417"/>
                          <a14:foregroundMark x1="82083" y1="56417" x2="61417" y2="54833"/>
                          <a14:foregroundMark x1="61417" y1="54833" x2="53667" y2="55667"/>
                          <a14:foregroundMark x1="52500" y1="55583" x2="53000" y2="49167"/>
                          <a14:foregroundMark x1="52667" y1="48167" x2="50417" y2="55417"/>
                          <a14:foregroundMark x1="75500" y1="51583" x2="85000" y2="51667"/>
                          <a14:foregroundMark x1="85000" y1="51667" x2="94750" y2="57667"/>
                          <a14:foregroundMark x1="81583" y1="48750" x2="78000" y2="48917"/>
                          <a14:foregroundMark x1="71333" y1="76333" x2="71333" y2="76333"/>
                          <a14:foregroundMark x1="93833" y1="35083" x2="87167" y2="27167"/>
                          <a14:foregroundMark x1="87167" y1="27167" x2="82000" y2="26500"/>
                          <a14:foregroundMark x1="82000" y1="26333" x2="98417" y2="25917"/>
                          <a14:foregroundMark x1="95333" y1="24333" x2="93833" y2="235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183" t="21766" b="21196"/>
            <a:stretch/>
          </p:blipFill>
          <p:spPr bwMode="auto">
            <a:xfrm rot="21214890">
              <a:off x="5988089" y="3813754"/>
              <a:ext cx="355532" cy="3913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6" descr="Tổng hợp ảnh Hoa Đào PNG">
              <a:extLst>
                <a:ext uri="{FF2B5EF4-FFF2-40B4-BE49-F238E27FC236}">
                  <a16:creationId xmlns:a16="http://schemas.microsoft.com/office/drawing/2014/main" xmlns="" id="{71EF4806-1B5C-0241-80C3-D494D2DA0F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4719" y="1080229"/>
              <a:ext cx="2185169" cy="10971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ABF6E0DF-A217-E049-AFBF-DC86CA9C209F}"/>
                </a:ext>
              </a:extLst>
            </p:cNvPr>
            <p:cNvSpPr txBox="1"/>
            <p:nvPr/>
          </p:nvSpPr>
          <p:spPr>
            <a:xfrm>
              <a:off x="4289397" y="2050443"/>
              <a:ext cx="1999663" cy="1707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x-none" sz="1800" b="1" dirty="0">
                  <a:solidFill>
                    <a:schemeClr val="accent2"/>
                  </a:solidFill>
                  <a:latin typeface="HP001 4H" panose="020B0603050302020204" pitchFamily="34" charset="77"/>
                </a:rPr>
                <a:t> Nhân dịp năm mới con chúc bố mẹ mọi điều tốt đẹp.</a:t>
              </a:r>
            </a:p>
            <a:p>
              <a:pPr algn="r">
                <a:lnSpc>
                  <a:spcPct val="150000"/>
                </a:lnSpc>
              </a:pPr>
              <a:r>
                <a:rPr lang="x-none" sz="1800" b="1" dirty="0">
                  <a:solidFill>
                    <a:schemeClr val="accent2"/>
                  </a:solidFill>
                  <a:latin typeface="HP001 4H" panose="020B0603050302020204" pitchFamily="34" charset="77"/>
                </a:rPr>
                <a:t>Con của bố mẹ</a:t>
              </a:r>
            </a:p>
            <a:p>
              <a:pPr algn="r">
                <a:lnSpc>
                  <a:spcPct val="150000"/>
                </a:lnSpc>
              </a:pPr>
              <a:r>
                <a:rPr lang="x-none" sz="1800" b="1" dirty="0">
                  <a:solidFill>
                    <a:schemeClr val="accent2"/>
                  </a:solidFill>
                  <a:latin typeface="HP001 4H" panose="020B0603050302020204" pitchFamily="34" charset="77"/>
                </a:rPr>
                <a:t>Phương Mai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482E249-2B13-244D-9D9F-2D5C01548D84}"/>
              </a:ext>
            </a:extLst>
          </p:cNvPr>
          <p:cNvSpPr txBox="1"/>
          <p:nvPr/>
        </p:nvSpPr>
        <p:spPr>
          <a:xfrm>
            <a:off x="3480994" y="548638"/>
            <a:ext cx="3067690" cy="3739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1600" dirty="0">
                <a:latin typeface="UTM Avo" panose="02040603050506020204" pitchFamily="18" charset="0"/>
                <a:ea typeface="Calibri" panose="020F0502020204030204" pitchFamily="34" charset="0"/>
              </a:rPr>
              <a:t>a. Mỗi tấm thiệp trên là của ai viết gửi đến ai?</a:t>
            </a:r>
          </a:p>
          <a:p>
            <a:pPr>
              <a:lnSpc>
                <a:spcPct val="150000"/>
              </a:lnSpc>
            </a:pPr>
            <a:endParaRPr lang="x-none" sz="16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endParaRPr lang="x-none" sz="16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vi-VN" sz="1600" dirty="0">
                <a:latin typeface="UTM Avo" panose="02040603050506020204" pitchFamily="18" charset="0"/>
                <a:ea typeface="Calibri" panose="020F0502020204030204" pitchFamily="34" charset="0"/>
              </a:rPr>
              <a:t>b. Mỗi tấm thiệp đó được viết trong dịp nào?</a:t>
            </a:r>
          </a:p>
          <a:p>
            <a:pPr>
              <a:lnSpc>
                <a:spcPct val="150000"/>
              </a:lnSpc>
            </a:pPr>
            <a:endParaRPr lang="vi-VN" sz="16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endParaRPr lang="x-none" sz="16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vi-VN" sz="1600" dirty="0">
                <a:latin typeface="UTM Avo" panose="02040603050506020204" pitchFamily="18" charset="0"/>
                <a:ea typeface="Calibri" panose="020F0502020204030204" pitchFamily="34" charset="0"/>
              </a:rPr>
              <a:t>c. Người viết chúc điều gì?</a:t>
            </a:r>
            <a:endParaRPr lang="x-none" sz="16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endParaRPr lang="x-none" sz="16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2F52EA1-CE00-214E-910F-836CAC3DBB1A}"/>
              </a:ext>
            </a:extLst>
          </p:cNvPr>
          <p:cNvSpPr txBox="1"/>
          <p:nvPr/>
        </p:nvSpPr>
        <p:spPr>
          <a:xfrm>
            <a:off x="3480994" y="1253716"/>
            <a:ext cx="2961958" cy="778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x-none" sz="1600" dirty="0">
                <a:solidFill>
                  <a:srgbClr val="FF0000"/>
                </a:solidFill>
                <a:latin typeface="UTM Avo" panose="02040603050506020204" pitchFamily="18" charset="0"/>
                <a:sym typeface="Wingdings" pitchFamily="2" charset="2"/>
              </a:rPr>
              <a:t> Thiệp của bạn Phương Mai viết cho bố mẹ.</a:t>
            </a:r>
            <a:endParaRPr lang="x-none" sz="1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2C176D1-8121-CB45-AC13-7B273D3ABD5E}"/>
              </a:ext>
            </a:extLst>
          </p:cNvPr>
          <p:cNvSpPr txBox="1"/>
          <p:nvPr/>
        </p:nvSpPr>
        <p:spPr>
          <a:xfrm>
            <a:off x="3491775" y="2721772"/>
            <a:ext cx="2961958" cy="778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x-none" sz="1600" dirty="0">
                <a:solidFill>
                  <a:srgbClr val="FF0000"/>
                </a:solidFill>
                <a:latin typeface="UTM Avo" panose="02040603050506020204" pitchFamily="18" charset="0"/>
                <a:sym typeface="Wingdings" pitchFamily="2" charset="2"/>
              </a:rPr>
              <a:t> Thiệp được viết trong dịp Tết.</a:t>
            </a:r>
            <a:endParaRPr lang="x-none" sz="1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87BCDF5-FFEA-9841-9A67-2D2FBF1A04BD}"/>
              </a:ext>
            </a:extLst>
          </p:cNvPr>
          <p:cNvSpPr txBox="1"/>
          <p:nvPr/>
        </p:nvSpPr>
        <p:spPr>
          <a:xfrm>
            <a:off x="3491775" y="3816187"/>
            <a:ext cx="2961958" cy="778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x-none" sz="1600" dirty="0">
                <a:solidFill>
                  <a:srgbClr val="FF0000"/>
                </a:solidFill>
                <a:latin typeface="UTM Avo" panose="02040603050506020204" pitchFamily="18" charset="0"/>
                <a:sym typeface="Wingdings" pitchFamily="2" charset="2"/>
              </a:rPr>
              <a:t> Người viết chúc bố mẹ mọi điều tốt đẹp.</a:t>
            </a:r>
            <a:endParaRPr lang="x-none" sz="1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0135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  <p:bldP spid="10" grpId="0"/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2643" y="182880"/>
            <a:ext cx="5876569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hãy viết một tấm thiệp chúc Tết gửi cho một người bạn hoặc người thân ở </a:t>
            </a:r>
            <a:r>
              <a:rPr lang="vi-VN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vi-VN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(con viết vào vở Tiếng Việt)</a:t>
            </a:r>
            <a:endParaRPr lang="vi-VN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482" name="Picture 2" descr="Thiệp Tết, Thiệp chúc mừng năm mới, thiep chuc mung nam moi">
            <a:extLst>
              <a:ext uri="{FF2B5EF4-FFF2-40B4-BE49-F238E27FC236}">
                <a16:creationId xmlns:a16="http://schemas.microsoft.com/office/drawing/2014/main" xmlns="" id="{97B991DA-F46C-BC4B-B1F4-4D64204F12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4215" y="1413132"/>
            <a:ext cx="3730368" cy="3730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00901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Picture 7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28" y="-35032"/>
            <a:ext cx="6858000" cy="5143499"/>
          </a:xfrm>
          <a:prstGeom prst="rect">
            <a:avLst/>
          </a:prstGeom>
        </p:spPr>
      </p:pic>
      <p:grpSp>
        <p:nvGrpSpPr>
          <p:cNvPr id="75" name="Group 74">
            <a:extLst>
              <a:ext uri="{FF2B5EF4-FFF2-40B4-BE49-F238E27FC236}">
                <a16:creationId xmlns:a16="http://schemas.microsoft.com/office/drawing/2014/main" xmlns="" id="{0EE308D6-CC8C-4D69-850C-A1BF57853026}"/>
              </a:ext>
            </a:extLst>
          </p:cNvPr>
          <p:cNvGrpSpPr/>
          <p:nvPr/>
        </p:nvGrpSpPr>
        <p:grpSpPr>
          <a:xfrm>
            <a:off x="-3328" y="-12204"/>
            <a:ext cx="776219" cy="1523046"/>
            <a:chOff x="914400" y="-249855"/>
            <a:chExt cx="2037913" cy="3998660"/>
          </a:xfrm>
        </p:grpSpPr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xmlns="" id="{061BEC0A-F058-4006-9696-786632A6B0D8}"/>
                </a:ext>
              </a:extLst>
            </p:cNvPr>
            <p:cNvGrpSpPr/>
            <p:nvPr/>
          </p:nvGrpSpPr>
          <p:grpSpPr>
            <a:xfrm>
              <a:off x="914400" y="-249855"/>
              <a:ext cx="1930759" cy="3998660"/>
              <a:chOff x="914400" y="-249855"/>
              <a:chExt cx="1930759" cy="3998660"/>
            </a:xfrm>
          </p:grpSpPr>
          <p:grpSp>
            <p:nvGrpSpPr>
              <p:cNvPr id="111" name="Google Shape;2136;p85">
                <a:extLst>
                  <a:ext uri="{FF2B5EF4-FFF2-40B4-BE49-F238E27FC236}">
                    <a16:creationId xmlns:a16="http://schemas.microsoft.com/office/drawing/2014/main" xmlns="" id="{5BC2CBC6-6E1A-4D64-AB63-A2B63AC6AC72}"/>
                  </a:ext>
                </a:extLst>
              </p:cNvPr>
              <p:cNvGrpSpPr/>
              <p:nvPr/>
            </p:nvGrpSpPr>
            <p:grpSpPr>
              <a:xfrm>
                <a:off x="914400" y="466787"/>
                <a:ext cx="1930759" cy="3282018"/>
                <a:chOff x="4124475" y="1250559"/>
                <a:chExt cx="984913" cy="1674213"/>
              </a:xfrm>
            </p:grpSpPr>
            <p:sp>
              <p:nvSpPr>
                <p:cNvPr id="113" name="Google Shape;2137;p85">
                  <a:extLst>
                    <a:ext uri="{FF2B5EF4-FFF2-40B4-BE49-F238E27FC236}">
                      <a16:creationId xmlns:a16="http://schemas.microsoft.com/office/drawing/2014/main" xmlns="" id="{5D04F345-5B7A-4D1D-BB1A-F17F97CD458D}"/>
                    </a:ext>
                  </a:extLst>
                </p:cNvPr>
                <p:cNvSpPr/>
                <p:nvPr/>
              </p:nvSpPr>
              <p:spPr>
                <a:xfrm>
                  <a:off x="4405820" y="2586828"/>
                  <a:ext cx="422233" cy="846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05" h="3230" extrusionOk="0">
                      <a:moveTo>
                        <a:pt x="1540" y="0"/>
                      </a:moveTo>
                      <a:lnTo>
                        <a:pt x="1238" y="15"/>
                      </a:lnTo>
                      <a:lnTo>
                        <a:pt x="680" y="257"/>
                      </a:lnTo>
                      <a:lnTo>
                        <a:pt x="257" y="679"/>
                      </a:lnTo>
                      <a:lnTo>
                        <a:pt x="16" y="1238"/>
                      </a:lnTo>
                      <a:lnTo>
                        <a:pt x="1" y="1555"/>
                      </a:lnTo>
                      <a:lnTo>
                        <a:pt x="1" y="3230"/>
                      </a:lnTo>
                      <a:lnTo>
                        <a:pt x="16105" y="3230"/>
                      </a:lnTo>
                      <a:lnTo>
                        <a:pt x="16105" y="1555"/>
                      </a:lnTo>
                      <a:lnTo>
                        <a:pt x="16090" y="1238"/>
                      </a:lnTo>
                      <a:lnTo>
                        <a:pt x="15848" y="679"/>
                      </a:lnTo>
                      <a:lnTo>
                        <a:pt x="15441" y="257"/>
                      </a:lnTo>
                      <a:lnTo>
                        <a:pt x="14882" y="15"/>
                      </a:lnTo>
                      <a:lnTo>
                        <a:pt x="14565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51427" tIns="51427" rIns="51427" bIns="51427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4" name="Google Shape;2138;p85">
                  <a:extLst>
                    <a:ext uri="{FF2B5EF4-FFF2-40B4-BE49-F238E27FC236}">
                      <a16:creationId xmlns:a16="http://schemas.microsoft.com/office/drawing/2014/main" xmlns="" id="{4C2CE701-689E-42CC-BEB9-7E2986DCE3F0}"/>
                    </a:ext>
                  </a:extLst>
                </p:cNvPr>
                <p:cNvSpPr/>
                <p:nvPr/>
              </p:nvSpPr>
              <p:spPr>
                <a:xfrm>
                  <a:off x="4447769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1" y="1"/>
                      </a:moveTo>
                      <a:lnTo>
                        <a:pt x="1" y="9660"/>
                      </a:lnTo>
                      <a:lnTo>
                        <a:pt x="816" y="9660"/>
                      </a:lnTo>
                      <a:lnTo>
                        <a:pt x="816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51427" tIns="51427" rIns="51427" bIns="51427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5" name="Google Shape;2139;p85">
                  <a:extLst>
                    <a:ext uri="{FF2B5EF4-FFF2-40B4-BE49-F238E27FC236}">
                      <a16:creationId xmlns:a16="http://schemas.microsoft.com/office/drawing/2014/main" xmlns="" id="{E4E0C072-A2A4-4791-8E22-21DC16DAA23F}"/>
                    </a:ext>
                  </a:extLst>
                </p:cNvPr>
                <p:cNvSpPr/>
                <p:nvPr/>
              </p:nvSpPr>
              <p:spPr>
                <a:xfrm>
                  <a:off x="4764325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1" y="1"/>
                      </a:moveTo>
                      <a:lnTo>
                        <a:pt x="1" y="9660"/>
                      </a:lnTo>
                      <a:lnTo>
                        <a:pt x="816" y="9660"/>
                      </a:lnTo>
                      <a:lnTo>
                        <a:pt x="816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51427" tIns="51427" rIns="51427" bIns="51427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6" name="Google Shape;2140;p85">
                  <a:extLst>
                    <a:ext uri="{FF2B5EF4-FFF2-40B4-BE49-F238E27FC236}">
                      <a16:creationId xmlns:a16="http://schemas.microsoft.com/office/drawing/2014/main" xmlns="" id="{A68395FF-EEC8-4B1A-80C7-8716349B8B22}"/>
                    </a:ext>
                  </a:extLst>
                </p:cNvPr>
                <p:cNvSpPr/>
                <p:nvPr/>
              </p:nvSpPr>
              <p:spPr>
                <a:xfrm>
                  <a:off x="4637718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0" y="1"/>
                      </a:moveTo>
                      <a:lnTo>
                        <a:pt x="0" y="9660"/>
                      </a:lnTo>
                      <a:lnTo>
                        <a:pt x="815" y="9660"/>
                      </a:lnTo>
                      <a:lnTo>
                        <a:pt x="815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51427" tIns="51427" rIns="51427" bIns="51427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7" name="Google Shape;2141;p85">
                  <a:extLst>
                    <a:ext uri="{FF2B5EF4-FFF2-40B4-BE49-F238E27FC236}">
                      <a16:creationId xmlns:a16="http://schemas.microsoft.com/office/drawing/2014/main" xmlns="" id="{3914F22A-3D57-4FF5-9271-9A3AD143CD14}"/>
                    </a:ext>
                  </a:extLst>
                </p:cNvPr>
                <p:cNvSpPr/>
                <p:nvPr/>
              </p:nvSpPr>
              <p:spPr>
                <a:xfrm>
                  <a:off x="4701009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1" y="1"/>
                      </a:moveTo>
                      <a:lnTo>
                        <a:pt x="1" y="9660"/>
                      </a:lnTo>
                      <a:lnTo>
                        <a:pt x="816" y="9660"/>
                      </a:lnTo>
                      <a:lnTo>
                        <a:pt x="816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51427" tIns="51427" rIns="51427" bIns="51427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8" name="Google Shape;2142;p85">
                  <a:extLst>
                    <a:ext uri="{FF2B5EF4-FFF2-40B4-BE49-F238E27FC236}">
                      <a16:creationId xmlns:a16="http://schemas.microsoft.com/office/drawing/2014/main" xmlns="" id="{6EACF926-C673-406A-AABE-BB0E7990BD0B}"/>
                    </a:ext>
                  </a:extLst>
                </p:cNvPr>
                <p:cNvSpPr/>
                <p:nvPr/>
              </p:nvSpPr>
              <p:spPr>
                <a:xfrm>
                  <a:off x="4574402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0" y="1"/>
                      </a:moveTo>
                      <a:lnTo>
                        <a:pt x="0" y="9660"/>
                      </a:lnTo>
                      <a:lnTo>
                        <a:pt x="815" y="9660"/>
                      </a:lnTo>
                      <a:lnTo>
                        <a:pt x="815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51427" tIns="51427" rIns="51427" bIns="51427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9" name="Google Shape;2143;p85">
                  <a:extLst>
                    <a:ext uri="{FF2B5EF4-FFF2-40B4-BE49-F238E27FC236}">
                      <a16:creationId xmlns:a16="http://schemas.microsoft.com/office/drawing/2014/main" xmlns="" id="{51689A25-A789-4834-9F4F-10A9778C82E7}"/>
                    </a:ext>
                  </a:extLst>
                </p:cNvPr>
                <p:cNvSpPr/>
                <p:nvPr/>
              </p:nvSpPr>
              <p:spPr>
                <a:xfrm>
                  <a:off x="4511085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0" y="1"/>
                      </a:moveTo>
                      <a:lnTo>
                        <a:pt x="0" y="9660"/>
                      </a:lnTo>
                      <a:lnTo>
                        <a:pt x="815" y="9660"/>
                      </a:lnTo>
                      <a:lnTo>
                        <a:pt x="815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51427" tIns="51427" rIns="51427" bIns="51427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0" name="Google Shape;2144;p85">
                  <a:extLst>
                    <a:ext uri="{FF2B5EF4-FFF2-40B4-BE49-F238E27FC236}">
                      <a16:creationId xmlns:a16="http://schemas.microsoft.com/office/drawing/2014/main" xmlns="" id="{99AE8F48-FA58-4D72-AE85-71BFC5E80526}"/>
                    </a:ext>
                  </a:extLst>
                </p:cNvPr>
                <p:cNvSpPr/>
                <p:nvPr/>
              </p:nvSpPr>
              <p:spPr>
                <a:xfrm>
                  <a:off x="4124475" y="1250559"/>
                  <a:ext cx="984913" cy="9848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67" h="37566" extrusionOk="0">
                      <a:moveTo>
                        <a:pt x="18550" y="0"/>
                      </a:moveTo>
                      <a:lnTo>
                        <a:pt x="18097" y="181"/>
                      </a:lnTo>
                      <a:lnTo>
                        <a:pt x="17901" y="347"/>
                      </a:lnTo>
                      <a:lnTo>
                        <a:pt x="363" y="17900"/>
                      </a:lnTo>
                      <a:lnTo>
                        <a:pt x="182" y="18096"/>
                      </a:lnTo>
                      <a:lnTo>
                        <a:pt x="1" y="18549"/>
                      </a:lnTo>
                      <a:lnTo>
                        <a:pt x="1" y="19017"/>
                      </a:lnTo>
                      <a:lnTo>
                        <a:pt x="182" y="19470"/>
                      </a:lnTo>
                      <a:lnTo>
                        <a:pt x="363" y="19666"/>
                      </a:lnTo>
                      <a:lnTo>
                        <a:pt x="17901" y="37219"/>
                      </a:lnTo>
                      <a:lnTo>
                        <a:pt x="18097" y="37385"/>
                      </a:lnTo>
                      <a:lnTo>
                        <a:pt x="18535" y="37566"/>
                      </a:lnTo>
                      <a:lnTo>
                        <a:pt x="19018" y="37566"/>
                      </a:lnTo>
                      <a:lnTo>
                        <a:pt x="19470" y="37385"/>
                      </a:lnTo>
                      <a:lnTo>
                        <a:pt x="19682" y="37219"/>
                      </a:lnTo>
                      <a:lnTo>
                        <a:pt x="37220" y="19666"/>
                      </a:lnTo>
                      <a:lnTo>
                        <a:pt x="37386" y="19470"/>
                      </a:lnTo>
                      <a:lnTo>
                        <a:pt x="37567" y="19017"/>
                      </a:lnTo>
                      <a:lnTo>
                        <a:pt x="37567" y="18549"/>
                      </a:lnTo>
                      <a:lnTo>
                        <a:pt x="37386" y="18096"/>
                      </a:lnTo>
                      <a:lnTo>
                        <a:pt x="37220" y="17900"/>
                      </a:lnTo>
                      <a:lnTo>
                        <a:pt x="19682" y="347"/>
                      </a:lnTo>
                      <a:lnTo>
                        <a:pt x="19486" y="181"/>
                      </a:lnTo>
                      <a:lnTo>
                        <a:pt x="19033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51427" tIns="51427" rIns="51427" bIns="51427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1" name="Google Shape;2145;p85">
                  <a:extLst>
                    <a:ext uri="{FF2B5EF4-FFF2-40B4-BE49-F238E27FC236}">
                      <a16:creationId xmlns:a16="http://schemas.microsoft.com/office/drawing/2014/main" xmlns="" id="{B27F4860-C014-4A96-9449-3C72E8BCE69B}"/>
                    </a:ext>
                  </a:extLst>
                </p:cNvPr>
                <p:cNvSpPr/>
                <p:nvPr/>
              </p:nvSpPr>
              <p:spPr>
                <a:xfrm>
                  <a:off x="4229740" y="1355797"/>
                  <a:ext cx="774386" cy="7744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37" h="29538" extrusionOk="0">
                      <a:moveTo>
                        <a:pt x="14761" y="1"/>
                      </a:moveTo>
                      <a:lnTo>
                        <a:pt x="1" y="14777"/>
                      </a:lnTo>
                      <a:lnTo>
                        <a:pt x="14761" y="29537"/>
                      </a:lnTo>
                      <a:lnTo>
                        <a:pt x="29537" y="14777"/>
                      </a:lnTo>
                      <a:lnTo>
                        <a:pt x="14761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51427" tIns="51427" rIns="51427" bIns="51427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2" name="Google Shape;2146;p85">
                  <a:extLst>
                    <a:ext uri="{FF2B5EF4-FFF2-40B4-BE49-F238E27FC236}">
                      <a16:creationId xmlns:a16="http://schemas.microsoft.com/office/drawing/2014/main" xmlns="" id="{F2A5A885-1424-4687-90AE-AFCD3CA4F8A2}"/>
                    </a:ext>
                  </a:extLst>
                </p:cNvPr>
                <p:cNvSpPr/>
                <p:nvPr/>
              </p:nvSpPr>
              <p:spPr>
                <a:xfrm>
                  <a:off x="4855747" y="1702449"/>
                  <a:ext cx="81536" cy="81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0" h="3094" extrusionOk="0">
                      <a:moveTo>
                        <a:pt x="1555" y="0"/>
                      </a:moveTo>
                      <a:lnTo>
                        <a:pt x="0" y="1555"/>
                      </a:lnTo>
                      <a:lnTo>
                        <a:pt x="1555" y="3094"/>
                      </a:lnTo>
                      <a:lnTo>
                        <a:pt x="3109" y="1555"/>
                      </a:lnTo>
                      <a:lnTo>
                        <a:pt x="1555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51427" tIns="51427" rIns="51427" bIns="51427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3" name="Google Shape;2147;p85">
                  <a:extLst>
                    <a:ext uri="{FF2B5EF4-FFF2-40B4-BE49-F238E27FC236}">
                      <a16:creationId xmlns:a16="http://schemas.microsoft.com/office/drawing/2014/main" xmlns="" id="{796C7C73-AF86-4A3B-B2E1-FCEAE9F85A3D}"/>
                    </a:ext>
                  </a:extLst>
                </p:cNvPr>
                <p:cNvSpPr/>
                <p:nvPr/>
              </p:nvSpPr>
              <p:spPr>
                <a:xfrm>
                  <a:off x="4576762" y="1422679"/>
                  <a:ext cx="81143" cy="81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5" h="3095" extrusionOk="0">
                      <a:moveTo>
                        <a:pt x="1540" y="1"/>
                      </a:moveTo>
                      <a:lnTo>
                        <a:pt x="1" y="1555"/>
                      </a:lnTo>
                      <a:lnTo>
                        <a:pt x="1540" y="3095"/>
                      </a:lnTo>
                      <a:lnTo>
                        <a:pt x="3095" y="1555"/>
                      </a:lnTo>
                      <a:lnTo>
                        <a:pt x="1540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51427" tIns="51427" rIns="51427" bIns="51427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4" name="Google Shape;2148;p85">
                  <a:extLst>
                    <a:ext uri="{FF2B5EF4-FFF2-40B4-BE49-F238E27FC236}">
                      <a16:creationId xmlns:a16="http://schemas.microsoft.com/office/drawing/2014/main" xmlns="" id="{5A472975-3022-4290-9FB8-CFD52161942C}"/>
                    </a:ext>
                  </a:extLst>
                </p:cNvPr>
                <p:cNvSpPr/>
                <p:nvPr/>
              </p:nvSpPr>
              <p:spPr>
                <a:xfrm>
                  <a:off x="4464784" y="1478864"/>
                  <a:ext cx="304307" cy="1646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7" h="6280" extrusionOk="0">
                      <a:moveTo>
                        <a:pt x="3653" y="1"/>
                      </a:moveTo>
                      <a:lnTo>
                        <a:pt x="1" y="3683"/>
                      </a:lnTo>
                      <a:lnTo>
                        <a:pt x="2597" y="6279"/>
                      </a:lnTo>
                      <a:lnTo>
                        <a:pt x="4211" y="4679"/>
                      </a:lnTo>
                      <a:lnTo>
                        <a:pt x="5796" y="6279"/>
                      </a:lnTo>
                      <a:lnTo>
                        <a:pt x="7396" y="4679"/>
                      </a:lnTo>
                      <a:lnTo>
                        <a:pt x="8996" y="6279"/>
                      </a:lnTo>
                      <a:lnTo>
                        <a:pt x="11607" y="3683"/>
                      </a:lnTo>
                      <a:lnTo>
                        <a:pt x="7939" y="1"/>
                      </a:lnTo>
                      <a:lnTo>
                        <a:pt x="5796" y="2129"/>
                      </a:lnTo>
                      <a:lnTo>
                        <a:pt x="3653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51427" tIns="51427" rIns="51427" bIns="51427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5" name="Google Shape;2149;p85">
                  <a:extLst>
                    <a:ext uri="{FF2B5EF4-FFF2-40B4-BE49-F238E27FC236}">
                      <a16:creationId xmlns:a16="http://schemas.microsoft.com/office/drawing/2014/main" xmlns="" id="{31FC8157-1CA4-4396-82F0-BFBEA968E5C0}"/>
                    </a:ext>
                  </a:extLst>
                </p:cNvPr>
                <p:cNvSpPr/>
                <p:nvPr/>
              </p:nvSpPr>
              <p:spPr>
                <a:xfrm>
                  <a:off x="4716451" y="1590840"/>
                  <a:ext cx="164646" cy="3047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80" h="11623" extrusionOk="0">
                      <a:moveTo>
                        <a:pt x="2612" y="1"/>
                      </a:moveTo>
                      <a:lnTo>
                        <a:pt x="1" y="2597"/>
                      </a:lnTo>
                      <a:lnTo>
                        <a:pt x="1585" y="4197"/>
                      </a:lnTo>
                      <a:lnTo>
                        <a:pt x="1" y="5812"/>
                      </a:lnTo>
                      <a:lnTo>
                        <a:pt x="1585" y="7411"/>
                      </a:lnTo>
                      <a:lnTo>
                        <a:pt x="1" y="9011"/>
                      </a:lnTo>
                      <a:lnTo>
                        <a:pt x="2612" y="11622"/>
                      </a:lnTo>
                      <a:lnTo>
                        <a:pt x="6279" y="7940"/>
                      </a:lnTo>
                      <a:lnTo>
                        <a:pt x="4151" y="5812"/>
                      </a:lnTo>
                      <a:lnTo>
                        <a:pt x="6279" y="3668"/>
                      </a:lnTo>
                      <a:lnTo>
                        <a:pt x="2612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51427" tIns="51427" rIns="51427" bIns="51427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6" name="Google Shape;2150;p85">
                  <a:extLst>
                    <a:ext uri="{FF2B5EF4-FFF2-40B4-BE49-F238E27FC236}">
                      <a16:creationId xmlns:a16="http://schemas.microsoft.com/office/drawing/2014/main" xmlns="" id="{5EB06822-8B86-42DF-83D9-B7DA3DA98B88}"/>
                    </a:ext>
                  </a:extLst>
                </p:cNvPr>
                <p:cNvSpPr/>
                <p:nvPr/>
              </p:nvSpPr>
              <p:spPr>
                <a:xfrm>
                  <a:off x="4674109" y="1674343"/>
                  <a:ext cx="53064" cy="534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2038" extrusionOk="0">
                      <a:moveTo>
                        <a:pt x="1012" y="0"/>
                      </a:moveTo>
                      <a:lnTo>
                        <a:pt x="1" y="1012"/>
                      </a:lnTo>
                      <a:lnTo>
                        <a:pt x="1012" y="2038"/>
                      </a:lnTo>
                      <a:lnTo>
                        <a:pt x="2023" y="1012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51427" tIns="51427" rIns="51427" bIns="51427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7" name="Google Shape;2151;p85">
                  <a:extLst>
                    <a:ext uri="{FF2B5EF4-FFF2-40B4-BE49-F238E27FC236}">
                      <a16:creationId xmlns:a16="http://schemas.microsoft.com/office/drawing/2014/main" xmlns="" id="{37CA0C59-C2FD-4CDF-81E1-C9DE984CB0B3}"/>
                    </a:ext>
                  </a:extLst>
                </p:cNvPr>
                <p:cNvSpPr/>
                <p:nvPr/>
              </p:nvSpPr>
              <p:spPr>
                <a:xfrm>
                  <a:off x="4632160" y="1632002"/>
                  <a:ext cx="53457" cy="534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9" h="2039" extrusionOk="0">
                      <a:moveTo>
                        <a:pt x="1012" y="1"/>
                      </a:moveTo>
                      <a:lnTo>
                        <a:pt x="1" y="1012"/>
                      </a:lnTo>
                      <a:lnTo>
                        <a:pt x="1012" y="2038"/>
                      </a:lnTo>
                      <a:lnTo>
                        <a:pt x="2038" y="1012"/>
                      </a:lnTo>
                      <a:lnTo>
                        <a:pt x="1012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51427" tIns="51427" rIns="51427" bIns="51427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8" name="Google Shape;2152;p85">
                  <a:extLst>
                    <a:ext uri="{FF2B5EF4-FFF2-40B4-BE49-F238E27FC236}">
                      <a16:creationId xmlns:a16="http://schemas.microsoft.com/office/drawing/2014/main" xmlns="" id="{E69FFBA5-DFFC-4830-B4E7-69697CB97415}"/>
                    </a:ext>
                  </a:extLst>
                </p:cNvPr>
                <p:cNvSpPr/>
                <p:nvPr/>
              </p:nvSpPr>
              <p:spPr>
                <a:xfrm>
                  <a:off x="4352414" y="1590840"/>
                  <a:ext cx="164620" cy="3047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79" h="11623" extrusionOk="0">
                      <a:moveTo>
                        <a:pt x="3683" y="1"/>
                      </a:moveTo>
                      <a:lnTo>
                        <a:pt x="0" y="3668"/>
                      </a:lnTo>
                      <a:lnTo>
                        <a:pt x="2128" y="5812"/>
                      </a:lnTo>
                      <a:lnTo>
                        <a:pt x="0" y="7940"/>
                      </a:lnTo>
                      <a:lnTo>
                        <a:pt x="3683" y="11622"/>
                      </a:lnTo>
                      <a:lnTo>
                        <a:pt x="6279" y="9011"/>
                      </a:lnTo>
                      <a:lnTo>
                        <a:pt x="4694" y="7411"/>
                      </a:lnTo>
                      <a:lnTo>
                        <a:pt x="6279" y="5812"/>
                      </a:lnTo>
                      <a:lnTo>
                        <a:pt x="4694" y="4197"/>
                      </a:lnTo>
                      <a:lnTo>
                        <a:pt x="6279" y="2597"/>
                      </a:lnTo>
                      <a:lnTo>
                        <a:pt x="3683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51427" tIns="51427" rIns="51427" bIns="51427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9" name="Google Shape;2153;p85">
                  <a:extLst>
                    <a:ext uri="{FF2B5EF4-FFF2-40B4-BE49-F238E27FC236}">
                      <a16:creationId xmlns:a16="http://schemas.microsoft.com/office/drawing/2014/main" xmlns="" id="{D38BF84E-98D1-486E-843F-C52613D79233}"/>
                    </a:ext>
                  </a:extLst>
                </p:cNvPr>
                <p:cNvSpPr/>
                <p:nvPr/>
              </p:nvSpPr>
              <p:spPr>
                <a:xfrm>
                  <a:off x="4296622" y="1702449"/>
                  <a:ext cx="81143" cy="81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5" h="3094" extrusionOk="0">
                      <a:moveTo>
                        <a:pt x="1540" y="0"/>
                      </a:moveTo>
                      <a:lnTo>
                        <a:pt x="0" y="1539"/>
                      </a:lnTo>
                      <a:lnTo>
                        <a:pt x="1540" y="3094"/>
                      </a:lnTo>
                      <a:lnTo>
                        <a:pt x="3094" y="1539"/>
                      </a:lnTo>
                      <a:lnTo>
                        <a:pt x="1540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51427" tIns="51427" rIns="51427" bIns="51427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0" name="Google Shape;2154;p85">
                  <a:extLst>
                    <a:ext uri="{FF2B5EF4-FFF2-40B4-BE49-F238E27FC236}">
                      <a16:creationId xmlns:a16="http://schemas.microsoft.com/office/drawing/2014/main" xmlns="" id="{E865FE7F-94B7-4DEE-823C-C6075D9F8551}"/>
                    </a:ext>
                  </a:extLst>
                </p:cNvPr>
                <p:cNvSpPr/>
                <p:nvPr/>
              </p:nvSpPr>
              <p:spPr>
                <a:xfrm>
                  <a:off x="4548289" y="1632395"/>
                  <a:ext cx="53038" cy="530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2024" extrusionOk="0">
                      <a:moveTo>
                        <a:pt x="1011" y="1"/>
                      </a:moveTo>
                      <a:lnTo>
                        <a:pt x="0" y="1012"/>
                      </a:lnTo>
                      <a:lnTo>
                        <a:pt x="1011" y="2023"/>
                      </a:lnTo>
                      <a:lnTo>
                        <a:pt x="2023" y="1012"/>
                      </a:lnTo>
                      <a:lnTo>
                        <a:pt x="1011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51427" tIns="51427" rIns="51427" bIns="51427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1" name="Google Shape;2155;p85">
                  <a:extLst>
                    <a:ext uri="{FF2B5EF4-FFF2-40B4-BE49-F238E27FC236}">
                      <a16:creationId xmlns:a16="http://schemas.microsoft.com/office/drawing/2014/main" xmlns="" id="{ECAB082D-B05B-44A4-9497-001364A6F93F}"/>
                    </a:ext>
                  </a:extLst>
                </p:cNvPr>
                <p:cNvSpPr/>
                <p:nvPr/>
              </p:nvSpPr>
              <p:spPr>
                <a:xfrm>
                  <a:off x="4506340" y="1674343"/>
                  <a:ext cx="53038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2023" extrusionOk="0">
                      <a:moveTo>
                        <a:pt x="1012" y="0"/>
                      </a:moveTo>
                      <a:lnTo>
                        <a:pt x="0" y="1012"/>
                      </a:lnTo>
                      <a:lnTo>
                        <a:pt x="1012" y="2023"/>
                      </a:lnTo>
                      <a:lnTo>
                        <a:pt x="2023" y="1012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51427" tIns="51427" rIns="51427" bIns="51427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2" name="Google Shape;2156;p85">
                  <a:extLst>
                    <a:ext uri="{FF2B5EF4-FFF2-40B4-BE49-F238E27FC236}">
                      <a16:creationId xmlns:a16="http://schemas.microsoft.com/office/drawing/2014/main" xmlns="" id="{CA3D4C99-A4CB-42B7-B85A-DB5DF819CA05}"/>
                    </a:ext>
                  </a:extLst>
                </p:cNvPr>
                <p:cNvSpPr/>
                <p:nvPr/>
              </p:nvSpPr>
              <p:spPr>
                <a:xfrm>
                  <a:off x="4590238" y="1674343"/>
                  <a:ext cx="53431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8" h="2023" extrusionOk="0">
                      <a:moveTo>
                        <a:pt x="1011" y="0"/>
                      </a:moveTo>
                      <a:lnTo>
                        <a:pt x="0" y="1012"/>
                      </a:lnTo>
                      <a:lnTo>
                        <a:pt x="1011" y="2023"/>
                      </a:lnTo>
                      <a:lnTo>
                        <a:pt x="2038" y="1012"/>
                      </a:lnTo>
                      <a:lnTo>
                        <a:pt x="1011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51427" tIns="51427" rIns="51427" bIns="51427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3" name="Google Shape;2157;p85">
                  <a:extLst>
                    <a:ext uri="{FF2B5EF4-FFF2-40B4-BE49-F238E27FC236}">
                      <a16:creationId xmlns:a16="http://schemas.microsoft.com/office/drawing/2014/main" xmlns="" id="{77FB414D-5938-4CC3-BE7C-47252B365CB8}"/>
                    </a:ext>
                  </a:extLst>
                </p:cNvPr>
                <p:cNvSpPr/>
                <p:nvPr/>
              </p:nvSpPr>
              <p:spPr>
                <a:xfrm>
                  <a:off x="4548289" y="1716292"/>
                  <a:ext cx="53431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8" h="2023" extrusionOk="0">
                      <a:moveTo>
                        <a:pt x="1011" y="0"/>
                      </a:moveTo>
                      <a:lnTo>
                        <a:pt x="0" y="1011"/>
                      </a:lnTo>
                      <a:lnTo>
                        <a:pt x="1011" y="2023"/>
                      </a:lnTo>
                      <a:lnTo>
                        <a:pt x="2038" y="1011"/>
                      </a:lnTo>
                      <a:lnTo>
                        <a:pt x="1011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51427" tIns="51427" rIns="51427" bIns="51427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4" name="Google Shape;2158;p85">
                  <a:extLst>
                    <a:ext uri="{FF2B5EF4-FFF2-40B4-BE49-F238E27FC236}">
                      <a16:creationId xmlns:a16="http://schemas.microsoft.com/office/drawing/2014/main" xmlns="" id="{75B5FBF3-0A69-43A7-A17F-A448BA70354F}"/>
                    </a:ext>
                  </a:extLst>
                </p:cNvPr>
                <p:cNvSpPr/>
                <p:nvPr/>
              </p:nvSpPr>
              <p:spPr>
                <a:xfrm>
                  <a:off x="4506340" y="1758240"/>
                  <a:ext cx="53038" cy="534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2038" extrusionOk="0">
                      <a:moveTo>
                        <a:pt x="1012" y="0"/>
                      </a:moveTo>
                      <a:lnTo>
                        <a:pt x="0" y="1026"/>
                      </a:lnTo>
                      <a:lnTo>
                        <a:pt x="1012" y="2038"/>
                      </a:lnTo>
                      <a:lnTo>
                        <a:pt x="2023" y="1026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51427" tIns="51427" rIns="51427" bIns="51427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5" name="Google Shape;2159;p85">
                  <a:extLst>
                    <a:ext uri="{FF2B5EF4-FFF2-40B4-BE49-F238E27FC236}">
                      <a16:creationId xmlns:a16="http://schemas.microsoft.com/office/drawing/2014/main" xmlns="" id="{FD9DCCBB-FA0A-4B59-A127-BE9574F9EB8A}"/>
                    </a:ext>
                  </a:extLst>
                </p:cNvPr>
                <p:cNvSpPr/>
                <p:nvPr/>
              </p:nvSpPr>
              <p:spPr>
                <a:xfrm>
                  <a:off x="4632553" y="1716292"/>
                  <a:ext cx="53064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2023" extrusionOk="0">
                      <a:moveTo>
                        <a:pt x="1012" y="0"/>
                      </a:moveTo>
                      <a:lnTo>
                        <a:pt x="1" y="1011"/>
                      </a:lnTo>
                      <a:lnTo>
                        <a:pt x="1012" y="2023"/>
                      </a:lnTo>
                      <a:lnTo>
                        <a:pt x="2023" y="1011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51427" tIns="51427" rIns="51427" bIns="51427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6" name="Google Shape;2160;p85">
                  <a:extLst>
                    <a:ext uri="{FF2B5EF4-FFF2-40B4-BE49-F238E27FC236}">
                      <a16:creationId xmlns:a16="http://schemas.microsoft.com/office/drawing/2014/main" xmlns="" id="{5B4C4473-A6A5-4736-9F47-53CA40B0FCCD}"/>
                    </a:ext>
                  </a:extLst>
                </p:cNvPr>
                <p:cNvSpPr/>
                <p:nvPr/>
              </p:nvSpPr>
              <p:spPr>
                <a:xfrm>
                  <a:off x="4590631" y="1758240"/>
                  <a:ext cx="53038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2023" extrusionOk="0">
                      <a:moveTo>
                        <a:pt x="1011" y="0"/>
                      </a:moveTo>
                      <a:lnTo>
                        <a:pt x="0" y="1011"/>
                      </a:lnTo>
                      <a:lnTo>
                        <a:pt x="1011" y="2022"/>
                      </a:lnTo>
                      <a:lnTo>
                        <a:pt x="2023" y="1011"/>
                      </a:lnTo>
                      <a:lnTo>
                        <a:pt x="1011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51427" tIns="51427" rIns="51427" bIns="51427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7" name="Google Shape;2161;p85">
                  <a:extLst>
                    <a:ext uri="{FF2B5EF4-FFF2-40B4-BE49-F238E27FC236}">
                      <a16:creationId xmlns:a16="http://schemas.microsoft.com/office/drawing/2014/main" xmlns="" id="{88FB4696-5097-4CFF-9160-F33819F0A046}"/>
                    </a:ext>
                  </a:extLst>
                </p:cNvPr>
                <p:cNvSpPr/>
                <p:nvPr/>
              </p:nvSpPr>
              <p:spPr>
                <a:xfrm>
                  <a:off x="4548289" y="1800163"/>
                  <a:ext cx="53431" cy="534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8" h="2039" extrusionOk="0">
                      <a:moveTo>
                        <a:pt x="1026" y="1"/>
                      </a:moveTo>
                      <a:lnTo>
                        <a:pt x="0" y="1027"/>
                      </a:lnTo>
                      <a:lnTo>
                        <a:pt x="1026" y="2038"/>
                      </a:lnTo>
                      <a:lnTo>
                        <a:pt x="2038" y="1027"/>
                      </a:lnTo>
                      <a:lnTo>
                        <a:pt x="1026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51427" tIns="51427" rIns="51427" bIns="51427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8" name="Google Shape;2162;p85">
                  <a:extLst>
                    <a:ext uri="{FF2B5EF4-FFF2-40B4-BE49-F238E27FC236}">
                      <a16:creationId xmlns:a16="http://schemas.microsoft.com/office/drawing/2014/main" xmlns="" id="{A475A6B1-AF55-4953-B07F-D6FEB1EF1AD7}"/>
                    </a:ext>
                  </a:extLst>
                </p:cNvPr>
                <p:cNvSpPr/>
                <p:nvPr/>
              </p:nvSpPr>
              <p:spPr>
                <a:xfrm>
                  <a:off x="4464784" y="1842504"/>
                  <a:ext cx="304307" cy="1646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7" h="6280" extrusionOk="0">
                      <a:moveTo>
                        <a:pt x="2597" y="1"/>
                      </a:moveTo>
                      <a:lnTo>
                        <a:pt x="1" y="2597"/>
                      </a:lnTo>
                      <a:lnTo>
                        <a:pt x="3653" y="6279"/>
                      </a:lnTo>
                      <a:lnTo>
                        <a:pt x="5796" y="4151"/>
                      </a:lnTo>
                      <a:lnTo>
                        <a:pt x="7939" y="6279"/>
                      </a:lnTo>
                      <a:lnTo>
                        <a:pt x="11607" y="2597"/>
                      </a:lnTo>
                      <a:lnTo>
                        <a:pt x="8996" y="1"/>
                      </a:lnTo>
                      <a:lnTo>
                        <a:pt x="7396" y="1601"/>
                      </a:lnTo>
                      <a:lnTo>
                        <a:pt x="5796" y="1"/>
                      </a:lnTo>
                      <a:lnTo>
                        <a:pt x="4211" y="1601"/>
                      </a:lnTo>
                      <a:lnTo>
                        <a:pt x="2597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51427" tIns="51427" rIns="51427" bIns="51427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9" name="Google Shape;2163;p85">
                  <a:extLst>
                    <a:ext uri="{FF2B5EF4-FFF2-40B4-BE49-F238E27FC236}">
                      <a16:creationId xmlns:a16="http://schemas.microsoft.com/office/drawing/2014/main" xmlns="" id="{C7E09190-1F63-4566-9D82-F5A2EB3AB40E}"/>
                    </a:ext>
                  </a:extLst>
                </p:cNvPr>
                <p:cNvSpPr/>
                <p:nvPr/>
              </p:nvSpPr>
              <p:spPr>
                <a:xfrm>
                  <a:off x="4674109" y="1758634"/>
                  <a:ext cx="53064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2023" extrusionOk="0">
                      <a:moveTo>
                        <a:pt x="1012" y="0"/>
                      </a:moveTo>
                      <a:lnTo>
                        <a:pt x="1" y="1011"/>
                      </a:lnTo>
                      <a:lnTo>
                        <a:pt x="1012" y="2023"/>
                      </a:lnTo>
                      <a:lnTo>
                        <a:pt x="2023" y="1011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51427" tIns="51427" rIns="51427" bIns="51427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0" name="Google Shape;2164;p85">
                  <a:extLst>
                    <a:ext uri="{FF2B5EF4-FFF2-40B4-BE49-F238E27FC236}">
                      <a16:creationId xmlns:a16="http://schemas.microsoft.com/office/drawing/2014/main" xmlns="" id="{790BCB49-944A-4287-9E6F-32AC5305A070}"/>
                    </a:ext>
                  </a:extLst>
                </p:cNvPr>
                <p:cNvSpPr/>
                <p:nvPr/>
              </p:nvSpPr>
              <p:spPr>
                <a:xfrm>
                  <a:off x="4632553" y="1800163"/>
                  <a:ext cx="53064" cy="530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2024" extrusionOk="0">
                      <a:moveTo>
                        <a:pt x="1012" y="1"/>
                      </a:moveTo>
                      <a:lnTo>
                        <a:pt x="1" y="1012"/>
                      </a:lnTo>
                      <a:lnTo>
                        <a:pt x="1012" y="2023"/>
                      </a:lnTo>
                      <a:lnTo>
                        <a:pt x="2023" y="1012"/>
                      </a:lnTo>
                      <a:lnTo>
                        <a:pt x="1012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51427" tIns="51427" rIns="51427" bIns="51427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1" name="Google Shape;2165;p85">
                  <a:extLst>
                    <a:ext uri="{FF2B5EF4-FFF2-40B4-BE49-F238E27FC236}">
                      <a16:creationId xmlns:a16="http://schemas.microsoft.com/office/drawing/2014/main" xmlns="" id="{A6A78706-DB78-488F-8E3F-9E91CDE5F6B7}"/>
                    </a:ext>
                  </a:extLst>
                </p:cNvPr>
                <p:cNvSpPr/>
                <p:nvPr/>
              </p:nvSpPr>
              <p:spPr>
                <a:xfrm>
                  <a:off x="4576368" y="1982193"/>
                  <a:ext cx="81143" cy="81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5" h="3095" extrusionOk="0">
                      <a:moveTo>
                        <a:pt x="1555" y="0"/>
                      </a:moveTo>
                      <a:lnTo>
                        <a:pt x="1" y="1540"/>
                      </a:lnTo>
                      <a:lnTo>
                        <a:pt x="1555" y="3094"/>
                      </a:lnTo>
                      <a:lnTo>
                        <a:pt x="3095" y="1540"/>
                      </a:lnTo>
                      <a:lnTo>
                        <a:pt x="1555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51427" tIns="51427" rIns="51427" bIns="51427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2" name="Google Shape;2166;p85">
                  <a:extLst>
                    <a:ext uri="{FF2B5EF4-FFF2-40B4-BE49-F238E27FC236}">
                      <a16:creationId xmlns:a16="http://schemas.microsoft.com/office/drawing/2014/main" xmlns="" id="{6B744B78-3DC7-472E-89E6-C7AB58B98082}"/>
                    </a:ext>
                  </a:extLst>
                </p:cNvPr>
                <p:cNvSpPr/>
                <p:nvPr/>
              </p:nvSpPr>
              <p:spPr>
                <a:xfrm>
                  <a:off x="4479440" y="2280945"/>
                  <a:ext cx="274235" cy="3130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60" h="11939" extrusionOk="0">
                      <a:moveTo>
                        <a:pt x="5237" y="1781"/>
                      </a:moveTo>
                      <a:lnTo>
                        <a:pt x="5449" y="2445"/>
                      </a:lnTo>
                      <a:lnTo>
                        <a:pt x="5735" y="3155"/>
                      </a:lnTo>
                      <a:lnTo>
                        <a:pt x="5464" y="3336"/>
                      </a:lnTo>
                      <a:lnTo>
                        <a:pt x="5237" y="3532"/>
                      </a:lnTo>
                      <a:lnTo>
                        <a:pt x="5011" y="3336"/>
                      </a:lnTo>
                      <a:lnTo>
                        <a:pt x="4724" y="3155"/>
                      </a:lnTo>
                      <a:lnTo>
                        <a:pt x="5011" y="2430"/>
                      </a:lnTo>
                      <a:lnTo>
                        <a:pt x="5237" y="1781"/>
                      </a:lnTo>
                      <a:close/>
                      <a:moveTo>
                        <a:pt x="2068" y="3336"/>
                      </a:moveTo>
                      <a:lnTo>
                        <a:pt x="2747" y="3351"/>
                      </a:lnTo>
                      <a:lnTo>
                        <a:pt x="3381" y="3442"/>
                      </a:lnTo>
                      <a:lnTo>
                        <a:pt x="3668" y="3517"/>
                      </a:lnTo>
                      <a:lnTo>
                        <a:pt x="3471" y="3925"/>
                      </a:lnTo>
                      <a:lnTo>
                        <a:pt x="3064" y="4634"/>
                      </a:lnTo>
                      <a:lnTo>
                        <a:pt x="2671" y="5147"/>
                      </a:lnTo>
                      <a:lnTo>
                        <a:pt x="2309" y="5419"/>
                      </a:lnTo>
                      <a:lnTo>
                        <a:pt x="2128" y="5449"/>
                      </a:lnTo>
                      <a:lnTo>
                        <a:pt x="2068" y="5434"/>
                      </a:lnTo>
                      <a:lnTo>
                        <a:pt x="1841" y="5313"/>
                      </a:lnTo>
                      <a:lnTo>
                        <a:pt x="1524" y="4921"/>
                      </a:lnTo>
                      <a:lnTo>
                        <a:pt x="1132" y="4106"/>
                      </a:lnTo>
                      <a:lnTo>
                        <a:pt x="936" y="3487"/>
                      </a:lnTo>
                      <a:lnTo>
                        <a:pt x="1313" y="3411"/>
                      </a:lnTo>
                      <a:lnTo>
                        <a:pt x="2068" y="3336"/>
                      </a:lnTo>
                      <a:close/>
                      <a:moveTo>
                        <a:pt x="8422" y="3336"/>
                      </a:moveTo>
                      <a:lnTo>
                        <a:pt x="9161" y="3426"/>
                      </a:lnTo>
                      <a:lnTo>
                        <a:pt x="9554" y="3502"/>
                      </a:lnTo>
                      <a:lnTo>
                        <a:pt x="9342" y="4121"/>
                      </a:lnTo>
                      <a:lnTo>
                        <a:pt x="8950" y="4936"/>
                      </a:lnTo>
                      <a:lnTo>
                        <a:pt x="8633" y="5328"/>
                      </a:lnTo>
                      <a:lnTo>
                        <a:pt x="8407" y="5449"/>
                      </a:lnTo>
                      <a:lnTo>
                        <a:pt x="8346" y="5464"/>
                      </a:lnTo>
                      <a:lnTo>
                        <a:pt x="8180" y="5434"/>
                      </a:lnTo>
                      <a:lnTo>
                        <a:pt x="7803" y="5162"/>
                      </a:lnTo>
                      <a:lnTo>
                        <a:pt x="7411" y="4649"/>
                      </a:lnTo>
                      <a:lnTo>
                        <a:pt x="7018" y="3955"/>
                      </a:lnTo>
                      <a:lnTo>
                        <a:pt x="6822" y="3532"/>
                      </a:lnTo>
                      <a:lnTo>
                        <a:pt x="7109" y="3457"/>
                      </a:lnTo>
                      <a:lnTo>
                        <a:pt x="7728" y="3351"/>
                      </a:lnTo>
                      <a:lnTo>
                        <a:pt x="8422" y="3336"/>
                      </a:lnTo>
                      <a:close/>
                      <a:moveTo>
                        <a:pt x="5237" y="4800"/>
                      </a:moveTo>
                      <a:lnTo>
                        <a:pt x="5373" y="5087"/>
                      </a:lnTo>
                      <a:lnTo>
                        <a:pt x="5524" y="5675"/>
                      </a:lnTo>
                      <a:lnTo>
                        <a:pt x="5524" y="6279"/>
                      </a:lnTo>
                      <a:lnTo>
                        <a:pt x="5373" y="6868"/>
                      </a:lnTo>
                      <a:lnTo>
                        <a:pt x="5237" y="7139"/>
                      </a:lnTo>
                      <a:lnTo>
                        <a:pt x="5086" y="6868"/>
                      </a:lnTo>
                      <a:lnTo>
                        <a:pt x="4950" y="6279"/>
                      </a:lnTo>
                      <a:lnTo>
                        <a:pt x="4950" y="5675"/>
                      </a:lnTo>
                      <a:lnTo>
                        <a:pt x="5086" y="5087"/>
                      </a:lnTo>
                      <a:lnTo>
                        <a:pt x="5237" y="4800"/>
                      </a:lnTo>
                      <a:close/>
                      <a:moveTo>
                        <a:pt x="4392" y="3879"/>
                      </a:moveTo>
                      <a:lnTo>
                        <a:pt x="4573" y="3985"/>
                      </a:lnTo>
                      <a:lnTo>
                        <a:pt x="4724" y="4121"/>
                      </a:lnTo>
                      <a:lnTo>
                        <a:pt x="4588" y="4332"/>
                      </a:lnTo>
                      <a:lnTo>
                        <a:pt x="4377" y="4770"/>
                      </a:lnTo>
                      <a:lnTo>
                        <a:pt x="4226" y="5238"/>
                      </a:lnTo>
                      <a:lnTo>
                        <a:pt x="4166" y="5705"/>
                      </a:lnTo>
                      <a:lnTo>
                        <a:pt x="4166" y="6188"/>
                      </a:lnTo>
                      <a:lnTo>
                        <a:pt x="4226" y="6671"/>
                      </a:lnTo>
                      <a:lnTo>
                        <a:pt x="4377" y="7139"/>
                      </a:lnTo>
                      <a:lnTo>
                        <a:pt x="4588" y="7592"/>
                      </a:lnTo>
                      <a:lnTo>
                        <a:pt x="4724" y="7803"/>
                      </a:lnTo>
                      <a:lnTo>
                        <a:pt x="4558" y="7939"/>
                      </a:lnTo>
                      <a:lnTo>
                        <a:pt x="4392" y="8045"/>
                      </a:lnTo>
                      <a:lnTo>
                        <a:pt x="4060" y="7411"/>
                      </a:lnTo>
                      <a:lnTo>
                        <a:pt x="3517" y="6581"/>
                      </a:lnTo>
                      <a:lnTo>
                        <a:pt x="3124" y="6143"/>
                      </a:lnTo>
                      <a:lnTo>
                        <a:pt x="2913" y="5962"/>
                      </a:lnTo>
                      <a:lnTo>
                        <a:pt x="3124" y="5796"/>
                      </a:lnTo>
                      <a:lnTo>
                        <a:pt x="3517" y="5358"/>
                      </a:lnTo>
                      <a:lnTo>
                        <a:pt x="4075" y="4528"/>
                      </a:lnTo>
                      <a:lnTo>
                        <a:pt x="4392" y="3879"/>
                      </a:lnTo>
                      <a:close/>
                      <a:moveTo>
                        <a:pt x="6098" y="3909"/>
                      </a:moveTo>
                      <a:lnTo>
                        <a:pt x="6430" y="4558"/>
                      </a:lnTo>
                      <a:lnTo>
                        <a:pt x="6988" y="5388"/>
                      </a:lnTo>
                      <a:lnTo>
                        <a:pt x="7380" y="5826"/>
                      </a:lnTo>
                      <a:lnTo>
                        <a:pt x="7592" y="5992"/>
                      </a:lnTo>
                      <a:lnTo>
                        <a:pt x="7380" y="6143"/>
                      </a:lnTo>
                      <a:lnTo>
                        <a:pt x="6973" y="6581"/>
                      </a:lnTo>
                      <a:lnTo>
                        <a:pt x="6414" y="7426"/>
                      </a:lnTo>
                      <a:lnTo>
                        <a:pt x="6098" y="8060"/>
                      </a:lnTo>
                      <a:lnTo>
                        <a:pt x="5931" y="7954"/>
                      </a:lnTo>
                      <a:lnTo>
                        <a:pt x="5781" y="7818"/>
                      </a:lnTo>
                      <a:lnTo>
                        <a:pt x="5916" y="7607"/>
                      </a:lnTo>
                      <a:lnTo>
                        <a:pt x="6128" y="7154"/>
                      </a:lnTo>
                      <a:lnTo>
                        <a:pt x="6264" y="6686"/>
                      </a:lnTo>
                      <a:lnTo>
                        <a:pt x="6339" y="6219"/>
                      </a:lnTo>
                      <a:lnTo>
                        <a:pt x="6339" y="5736"/>
                      </a:lnTo>
                      <a:lnTo>
                        <a:pt x="6264" y="5253"/>
                      </a:lnTo>
                      <a:lnTo>
                        <a:pt x="6128" y="4800"/>
                      </a:lnTo>
                      <a:lnTo>
                        <a:pt x="5916" y="4362"/>
                      </a:lnTo>
                      <a:lnTo>
                        <a:pt x="5781" y="4151"/>
                      </a:lnTo>
                      <a:lnTo>
                        <a:pt x="5931" y="4030"/>
                      </a:lnTo>
                      <a:lnTo>
                        <a:pt x="6098" y="3909"/>
                      </a:lnTo>
                      <a:close/>
                      <a:moveTo>
                        <a:pt x="2128" y="6475"/>
                      </a:moveTo>
                      <a:lnTo>
                        <a:pt x="2309" y="6505"/>
                      </a:lnTo>
                      <a:lnTo>
                        <a:pt x="2671" y="6777"/>
                      </a:lnTo>
                      <a:lnTo>
                        <a:pt x="3064" y="7290"/>
                      </a:lnTo>
                      <a:lnTo>
                        <a:pt x="3471" y="7984"/>
                      </a:lnTo>
                      <a:lnTo>
                        <a:pt x="3668" y="8407"/>
                      </a:lnTo>
                      <a:lnTo>
                        <a:pt x="3381" y="8482"/>
                      </a:lnTo>
                      <a:lnTo>
                        <a:pt x="2747" y="8588"/>
                      </a:lnTo>
                      <a:lnTo>
                        <a:pt x="2068" y="8603"/>
                      </a:lnTo>
                      <a:lnTo>
                        <a:pt x="1313" y="8543"/>
                      </a:lnTo>
                      <a:lnTo>
                        <a:pt x="936" y="8467"/>
                      </a:lnTo>
                      <a:lnTo>
                        <a:pt x="1132" y="7834"/>
                      </a:lnTo>
                      <a:lnTo>
                        <a:pt x="1524" y="7019"/>
                      </a:lnTo>
                      <a:lnTo>
                        <a:pt x="1841" y="6626"/>
                      </a:lnTo>
                      <a:lnTo>
                        <a:pt x="2068" y="6490"/>
                      </a:lnTo>
                      <a:lnTo>
                        <a:pt x="2128" y="6475"/>
                      </a:lnTo>
                      <a:close/>
                      <a:moveTo>
                        <a:pt x="8407" y="6505"/>
                      </a:moveTo>
                      <a:lnTo>
                        <a:pt x="8633" y="6626"/>
                      </a:lnTo>
                      <a:lnTo>
                        <a:pt x="8950" y="7034"/>
                      </a:lnTo>
                      <a:lnTo>
                        <a:pt x="9342" y="7834"/>
                      </a:lnTo>
                      <a:lnTo>
                        <a:pt x="9554" y="8467"/>
                      </a:lnTo>
                      <a:lnTo>
                        <a:pt x="9161" y="8528"/>
                      </a:lnTo>
                      <a:lnTo>
                        <a:pt x="8422" y="8603"/>
                      </a:lnTo>
                      <a:lnTo>
                        <a:pt x="7728" y="8588"/>
                      </a:lnTo>
                      <a:lnTo>
                        <a:pt x="7109" y="8482"/>
                      </a:lnTo>
                      <a:lnTo>
                        <a:pt x="6822" y="8407"/>
                      </a:lnTo>
                      <a:lnTo>
                        <a:pt x="7018" y="8000"/>
                      </a:lnTo>
                      <a:lnTo>
                        <a:pt x="7411" y="7305"/>
                      </a:lnTo>
                      <a:lnTo>
                        <a:pt x="7803" y="6792"/>
                      </a:lnTo>
                      <a:lnTo>
                        <a:pt x="8180" y="6520"/>
                      </a:lnTo>
                      <a:lnTo>
                        <a:pt x="8346" y="6505"/>
                      </a:lnTo>
                      <a:close/>
                      <a:moveTo>
                        <a:pt x="5237" y="8422"/>
                      </a:moveTo>
                      <a:lnTo>
                        <a:pt x="5449" y="8618"/>
                      </a:lnTo>
                      <a:lnTo>
                        <a:pt x="5735" y="8799"/>
                      </a:lnTo>
                      <a:lnTo>
                        <a:pt x="5464" y="9524"/>
                      </a:lnTo>
                      <a:lnTo>
                        <a:pt x="5237" y="10173"/>
                      </a:lnTo>
                      <a:lnTo>
                        <a:pt x="5011" y="9509"/>
                      </a:lnTo>
                      <a:lnTo>
                        <a:pt x="4724" y="8799"/>
                      </a:lnTo>
                      <a:lnTo>
                        <a:pt x="5011" y="8603"/>
                      </a:lnTo>
                      <a:lnTo>
                        <a:pt x="5237" y="8422"/>
                      </a:lnTo>
                      <a:close/>
                      <a:moveTo>
                        <a:pt x="5237" y="0"/>
                      </a:moveTo>
                      <a:lnTo>
                        <a:pt x="5086" y="31"/>
                      </a:lnTo>
                      <a:lnTo>
                        <a:pt x="4890" y="182"/>
                      </a:lnTo>
                      <a:lnTo>
                        <a:pt x="4830" y="302"/>
                      </a:lnTo>
                      <a:lnTo>
                        <a:pt x="4649" y="951"/>
                      </a:lnTo>
                      <a:lnTo>
                        <a:pt x="4226" y="2204"/>
                      </a:lnTo>
                      <a:lnTo>
                        <a:pt x="3985" y="2793"/>
                      </a:lnTo>
                      <a:lnTo>
                        <a:pt x="3652" y="2687"/>
                      </a:lnTo>
                      <a:lnTo>
                        <a:pt x="2868" y="2551"/>
                      </a:lnTo>
                      <a:lnTo>
                        <a:pt x="1962" y="2536"/>
                      </a:lnTo>
                      <a:lnTo>
                        <a:pt x="906" y="2657"/>
                      </a:lnTo>
                      <a:lnTo>
                        <a:pt x="302" y="2793"/>
                      </a:lnTo>
                      <a:lnTo>
                        <a:pt x="166" y="2853"/>
                      </a:lnTo>
                      <a:lnTo>
                        <a:pt x="60" y="2989"/>
                      </a:lnTo>
                      <a:lnTo>
                        <a:pt x="30" y="3064"/>
                      </a:lnTo>
                      <a:lnTo>
                        <a:pt x="0" y="3215"/>
                      </a:lnTo>
                      <a:lnTo>
                        <a:pt x="30" y="3291"/>
                      </a:lnTo>
                      <a:lnTo>
                        <a:pt x="166" y="3789"/>
                      </a:lnTo>
                      <a:lnTo>
                        <a:pt x="483" y="4649"/>
                      </a:lnTo>
                      <a:lnTo>
                        <a:pt x="815" y="5313"/>
                      </a:lnTo>
                      <a:lnTo>
                        <a:pt x="1177" y="5796"/>
                      </a:lnTo>
                      <a:lnTo>
                        <a:pt x="1358" y="5962"/>
                      </a:lnTo>
                      <a:lnTo>
                        <a:pt x="1162" y="6143"/>
                      </a:lnTo>
                      <a:lnTo>
                        <a:pt x="800" y="6626"/>
                      </a:lnTo>
                      <a:lnTo>
                        <a:pt x="468" y="7290"/>
                      </a:lnTo>
                      <a:lnTo>
                        <a:pt x="166" y="8150"/>
                      </a:lnTo>
                      <a:lnTo>
                        <a:pt x="30" y="8649"/>
                      </a:lnTo>
                      <a:lnTo>
                        <a:pt x="0" y="8799"/>
                      </a:lnTo>
                      <a:lnTo>
                        <a:pt x="60" y="8950"/>
                      </a:lnTo>
                      <a:lnTo>
                        <a:pt x="151" y="9086"/>
                      </a:lnTo>
                      <a:lnTo>
                        <a:pt x="302" y="9131"/>
                      </a:lnTo>
                      <a:lnTo>
                        <a:pt x="906" y="9282"/>
                      </a:lnTo>
                      <a:lnTo>
                        <a:pt x="1962" y="9403"/>
                      </a:lnTo>
                      <a:lnTo>
                        <a:pt x="2883" y="9388"/>
                      </a:lnTo>
                      <a:lnTo>
                        <a:pt x="3652" y="9252"/>
                      </a:lnTo>
                      <a:lnTo>
                        <a:pt x="3985" y="9131"/>
                      </a:lnTo>
                      <a:lnTo>
                        <a:pt x="4226" y="9735"/>
                      </a:lnTo>
                      <a:lnTo>
                        <a:pt x="4649" y="10988"/>
                      </a:lnTo>
                      <a:lnTo>
                        <a:pt x="4830" y="11622"/>
                      </a:lnTo>
                      <a:lnTo>
                        <a:pt x="4890" y="11758"/>
                      </a:lnTo>
                      <a:lnTo>
                        <a:pt x="5086" y="11924"/>
                      </a:lnTo>
                      <a:lnTo>
                        <a:pt x="5237" y="11939"/>
                      </a:lnTo>
                      <a:lnTo>
                        <a:pt x="5373" y="11924"/>
                      </a:lnTo>
                      <a:lnTo>
                        <a:pt x="5569" y="11758"/>
                      </a:lnTo>
                      <a:lnTo>
                        <a:pt x="5630" y="11622"/>
                      </a:lnTo>
                      <a:lnTo>
                        <a:pt x="5811" y="10988"/>
                      </a:lnTo>
                      <a:lnTo>
                        <a:pt x="6233" y="9735"/>
                      </a:lnTo>
                      <a:lnTo>
                        <a:pt x="6475" y="9131"/>
                      </a:lnTo>
                      <a:lnTo>
                        <a:pt x="6807" y="9252"/>
                      </a:lnTo>
                      <a:lnTo>
                        <a:pt x="7592" y="9388"/>
                      </a:lnTo>
                      <a:lnTo>
                        <a:pt x="8497" y="9403"/>
                      </a:lnTo>
                      <a:lnTo>
                        <a:pt x="9554" y="9282"/>
                      </a:lnTo>
                      <a:lnTo>
                        <a:pt x="10157" y="9131"/>
                      </a:lnTo>
                      <a:lnTo>
                        <a:pt x="10293" y="9086"/>
                      </a:lnTo>
                      <a:lnTo>
                        <a:pt x="10399" y="8950"/>
                      </a:lnTo>
                      <a:lnTo>
                        <a:pt x="10444" y="8875"/>
                      </a:lnTo>
                      <a:lnTo>
                        <a:pt x="10459" y="8724"/>
                      </a:lnTo>
                      <a:lnTo>
                        <a:pt x="10444" y="8649"/>
                      </a:lnTo>
                      <a:lnTo>
                        <a:pt x="10293" y="8150"/>
                      </a:lnTo>
                      <a:lnTo>
                        <a:pt x="9976" y="7290"/>
                      </a:lnTo>
                      <a:lnTo>
                        <a:pt x="9644" y="6626"/>
                      </a:lnTo>
                      <a:lnTo>
                        <a:pt x="9282" y="6143"/>
                      </a:lnTo>
                      <a:lnTo>
                        <a:pt x="9101" y="5962"/>
                      </a:lnTo>
                      <a:lnTo>
                        <a:pt x="9297" y="5796"/>
                      </a:lnTo>
                      <a:lnTo>
                        <a:pt x="9659" y="5313"/>
                      </a:lnTo>
                      <a:lnTo>
                        <a:pt x="9991" y="4649"/>
                      </a:lnTo>
                      <a:lnTo>
                        <a:pt x="10293" y="3789"/>
                      </a:lnTo>
                      <a:lnTo>
                        <a:pt x="10444" y="3291"/>
                      </a:lnTo>
                      <a:lnTo>
                        <a:pt x="10459" y="3140"/>
                      </a:lnTo>
                      <a:lnTo>
                        <a:pt x="10399" y="2989"/>
                      </a:lnTo>
                      <a:lnTo>
                        <a:pt x="10308" y="2853"/>
                      </a:lnTo>
                      <a:lnTo>
                        <a:pt x="10157" y="2793"/>
                      </a:lnTo>
                      <a:lnTo>
                        <a:pt x="9554" y="2657"/>
                      </a:lnTo>
                      <a:lnTo>
                        <a:pt x="8497" y="2536"/>
                      </a:lnTo>
                      <a:lnTo>
                        <a:pt x="7577" y="2551"/>
                      </a:lnTo>
                      <a:lnTo>
                        <a:pt x="6807" y="2687"/>
                      </a:lnTo>
                      <a:lnTo>
                        <a:pt x="6475" y="2793"/>
                      </a:lnTo>
                      <a:lnTo>
                        <a:pt x="6233" y="2204"/>
                      </a:lnTo>
                      <a:lnTo>
                        <a:pt x="5811" y="951"/>
                      </a:lnTo>
                      <a:lnTo>
                        <a:pt x="5630" y="302"/>
                      </a:lnTo>
                      <a:lnTo>
                        <a:pt x="5569" y="182"/>
                      </a:lnTo>
                      <a:lnTo>
                        <a:pt x="5373" y="16"/>
                      </a:lnTo>
                      <a:lnTo>
                        <a:pt x="5237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51427" tIns="51427" rIns="51427" bIns="51427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3" name="Google Shape;2167;p85">
                  <a:extLst>
                    <a:ext uri="{FF2B5EF4-FFF2-40B4-BE49-F238E27FC236}">
                      <a16:creationId xmlns:a16="http://schemas.microsoft.com/office/drawing/2014/main" xmlns="" id="{E7B75E2D-FCEF-43AF-8E25-139BDA206A5C}"/>
                    </a:ext>
                  </a:extLst>
                </p:cNvPr>
                <p:cNvSpPr/>
                <p:nvPr/>
              </p:nvSpPr>
              <p:spPr>
                <a:xfrm>
                  <a:off x="4606047" y="2201793"/>
                  <a:ext cx="21000" cy="10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1" h="3835" extrusionOk="0">
                      <a:moveTo>
                        <a:pt x="408" y="1"/>
                      </a:moveTo>
                      <a:lnTo>
                        <a:pt x="242" y="31"/>
                      </a:lnTo>
                      <a:lnTo>
                        <a:pt x="31" y="242"/>
                      </a:lnTo>
                      <a:lnTo>
                        <a:pt x="1" y="408"/>
                      </a:lnTo>
                      <a:lnTo>
                        <a:pt x="1" y="3442"/>
                      </a:lnTo>
                      <a:lnTo>
                        <a:pt x="31" y="3593"/>
                      </a:lnTo>
                      <a:lnTo>
                        <a:pt x="242" y="3819"/>
                      </a:lnTo>
                      <a:lnTo>
                        <a:pt x="408" y="3834"/>
                      </a:lnTo>
                      <a:lnTo>
                        <a:pt x="559" y="3819"/>
                      </a:lnTo>
                      <a:lnTo>
                        <a:pt x="786" y="3593"/>
                      </a:lnTo>
                      <a:lnTo>
                        <a:pt x="801" y="3442"/>
                      </a:lnTo>
                      <a:lnTo>
                        <a:pt x="801" y="408"/>
                      </a:lnTo>
                      <a:lnTo>
                        <a:pt x="770" y="257"/>
                      </a:lnTo>
                      <a:lnTo>
                        <a:pt x="559" y="31"/>
                      </a:lnTo>
                      <a:lnTo>
                        <a:pt x="408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51427" tIns="51427" rIns="51427" bIns="51427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xmlns="" id="{47B8D2AE-6A95-44C1-8AE5-6558C8CC9DA9}"/>
                  </a:ext>
                </a:extLst>
              </p:cNvPr>
              <p:cNvSpPr/>
              <p:nvPr/>
            </p:nvSpPr>
            <p:spPr>
              <a:xfrm>
                <a:off x="1861662" y="-249855"/>
                <a:ext cx="45719" cy="812800"/>
              </a:xfrm>
              <a:prstGeom prst="rect">
                <a:avLst/>
              </a:prstGeom>
              <a:solidFill>
                <a:srgbClr val="DA073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endParaRPr lang="fr-FR" sz="1013" kern="12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xmlns="" id="{71F85521-E92B-4D16-8C87-14317F1AAE1C}"/>
                </a:ext>
              </a:extLst>
            </p:cNvPr>
            <p:cNvGrpSpPr/>
            <p:nvPr/>
          </p:nvGrpSpPr>
          <p:grpSpPr>
            <a:xfrm>
              <a:off x="2342733" y="-129373"/>
              <a:ext cx="609580" cy="1262458"/>
              <a:chOff x="914400" y="-249855"/>
              <a:chExt cx="1930759" cy="3998660"/>
            </a:xfrm>
          </p:grpSpPr>
          <p:grpSp>
            <p:nvGrpSpPr>
              <p:cNvPr id="78" name="Google Shape;2136;p85">
                <a:extLst>
                  <a:ext uri="{FF2B5EF4-FFF2-40B4-BE49-F238E27FC236}">
                    <a16:creationId xmlns:a16="http://schemas.microsoft.com/office/drawing/2014/main" xmlns="" id="{8A8D1B2C-2C9C-4FB4-A48B-BAEDC3632EE1}"/>
                  </a:ext>
                </a:extLst>
              </p:cNvPr>
              <p:cNvGrpSpPr/>
              <p:nvPr/>
            </p:nvGrpSpPr>
            <p:grpSpPr>
              <a:xfrm>
                <a:off x="914400" y="466787"/>
                <a:ext cx="1930759" cy="3282018"/>
                <a:chOff x="4124475" y="1250559"/>
                <a:chExt cx="984913" cy="1674213"/>
              </a:xfrm>
            </p:grpSpPr>
            <p:sp>
              <p:nvSpPr>
                <p:cNvPr id="80" name="Google Shape;2137;p85">
                  <a:extLst>
                    <a:ext uri="{FF2B5EF4-FFF2-40B4-BE49-F238E27FC236}">
                      <a16:creationId xmlns:a16="http://schemas.microsoft.com/office/drawing/2014/main" xmlns="" id="{B3F80EEC-E2FA-486A-8F1E-D6FE1C72DF2B}"/>
                    </a:ext>
                  </a:extLst>
                </p:cNvPr>
                <p:cNvSpPr/>
                <p:nvPr/>
              </p:nvSpPr>
              <p:spPr>
                <a:xfrm>
                  <a:off x="4405820" y="2586828"/>
                  <a:ext cx="422233" cy="846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05" h="3230" extrusionOk="0">
                      <a:moveTo>
                        <a:pt x="1540" y="0"/>
                      </a:moveTo>
                      <a:lnTo>
                        <a:pt x="1238" y="15"/>
                      </a:lnTo>
                      <a:lnTo>
                        <a:pt x="680" y="257"/>
                      </a:lnTo>
                      <a:lnTo>
                        <a:pt x="257" y="679"/>
                      </a:lnTo>
                      <a:lnTo>
                        <a:pt x="16" y="1238"/>
                      </a:lnTo>
                      <a:lnTo>
                        <a:pt x="1" y="1555"/>
                      </a:lnTo>
                      <a:lnTo>
                        <a:pt x="1" y="3230"/>
                      </a:lnTo>
                      <a:lnTo>
                        <a:pt x="16105" y="3230"/>
                      </a:lnTo>
                      <a:lnTo>
                        <a:pt x="16105" y="1555"/>
                      </a:lnTo>
                      <a:lnTo>
                        <a:pt x="16090" y="1238"/>
                      </a:lnTo>
                      <a:lnTo>
                        <a:pt x="15848" y="679"/>
                      </a:lnTo>
                      <a:lnTo>
                        <a:pt x="15441" y="257"/>
                      </a:lnTo>
                      <a:lnTo>
                        <a:pt x="14882" y="15"/>
                      </a:lnTo>
                      <a:lnTo>
                        <a:pt x="14565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51427" tIns="51427" rIns="51427" bIns="51427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1" name="Google Shape;2138;p85">
                  <a:extLst>
                    <a:ext uri="{FF2B5EF4-FFF2-40B4-BE49-F238E27FC236}">
                      <a16:creationId xmlns:a16="http://schemas.microsoft.com/office/drawing/2014/main" xmlns="" id="{6C4B0B36-FC1B-471E-8DFA-8B65ED844CF5}"/>
                    </a:ext>
                  </a:extLst>
                </p:cNvPr>
                <p:cNvSpPr/>
                <p:nvPr/>
              </p:nvSpPr>
              <p:spPr>
                <a:xfrm>
                  <a:off x="4447769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1" y="1"/>
                      </a:moveTo>
                      <a:lnTo>
                        <a:pt x="1" y="9660"/>
                      </a:lnTo>
                      <a:lnTo>
                        <a:pt x="816" y="9660"/>
                      </a:lnTo>
                      <a:lnTo>
                        <a:pt x="816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51427" tIns="51427" rIns="51427" bIns="51427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2" name="Google Shape;2139;p85">
                  <a:extLst>
                    <a:ext uri="{FF2B5EF4-FFF2-40B4-BE49-F238E27FC236}">
                      <a16:creationId xmlns:a16="http://schemas.microsoft.com/office/drawing/2014/main" xmlns="" id="{D794D267-3375-4161-8699-CA9B70854252}"/>
                    </a:ext>
                  </a:extLst>
                </p:cNvPr>
                <p:cNvSpPr/>
                <p:nvPr/>
              </p:nvSpPr>
              <p:spPr>
                <a:xfrm>
                  <a:off x="4764325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1" y="1"/>
                      </a:moveTo>
                      <a:lnTo>
                        <a:pt x="1" y="9660"/>
                      </a:lnTo>
                      <a:lnTo>
                        <a:pt x="816" y="9660"/>
                      </a:lnTo>
                      <a:lnTo>
                        <a:pt x="816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51427" tIns="51427" rIns="51427" bIns="51427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3" name="Google Shape;2140;p85">
                  <a:extLst>
                    <a:ext uri="{FF2B5EF4-FFF2-40B4-BE49-F238E27FC236}">
                      <a16:creationId xmlns:a16="http://schemas.microsoft.com/office/drawing/2014/main" xmlns="" id="{D14CB6B6-3AF8-41D3-BC1E-D0CC6CBD815D}"/>
                    </a:ext>
                  </a:extLst>
                </p:cNvPr>
                <p:cNvSpPr/>
                <p:nvPr/>
              </p:nvSpPr>
              <p:spPr>
                <a:xfrm>
                  <a:off x="4637718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0" y="1"/>
                      </a:moveTo>
                      <a:lnTo>
                        <a:pt x="0" y="9660"/>
                      </a:lnTo>
                      <a:lnTo>
                        <a:pt x="815" y="9660"/>
                      </a:lnTo>
                      <a:lnTo>
                        <a:pt x="815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51427" tIns="51427" rIns="51427" bIns="51427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4" name="Google Shape;2141;p85">
                  <a:extLst>
                    <a:ext uri="{FF2B5EF4-FFF2-40B4-BE49-F238E27FC236}">
                      <a16:creationId xmlns:a16="http://schemas.microsoft.com/office/drawing/2014/main" xmlns="" id="{8D71EADC-668E-47A5-8365-4E95BE18CC29}"/>
                    </a:ext>
                  </a:extLst>
                </p:cNvPr>
                <p:cNvSpPr/>
                <p:nvPr/>
              </p:nvSpPr>
              <p:spPr>
                <a:xfrm>
                  <a:off x="4701009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1" y="1"/>
                      </a:moveTo>
                      <a:lnTo>
                        <a:pt x="1" y="9660"/>
                      </a:lnTo>
                      <a:lnTo>
                        <a:pt x="816" y="9660"/>
                      </a:lnTo>
                      <a:lnTo>
                        <a:pt x="816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51427" tIns="51427" rIns="51427" bIns="51427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5" name="Google Shape;2142;p85">
                  <a:extLst>
                    <a:ext uri="{FF2B5EF4-FFF2-40B4-BE49-F238E27FC236}">
                      <a16:creationId xmlns:a16="http://schemas.microsoft.com/office/drawing/2014/main" xmlns="" id="{35CBD68F-51CE-42EB-A018-A18B193306E6}"/>
                    </a:ext>
                  </a:extLst>
                </p:cNvPr>
                <p:cNvSpPr/>
                <p:nvPr/>
              </p:nvSpPr>
              <p:spPr>
                <a:xfrm>
                  <a:off x="4574402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0" y="1"/>
                      </a:moveTo>
                      <a:lnTo>
                        <a:pt x="0" y="9660"/>
                      </a:lnTo>
                      <a:lnTo>
                        <a:pt x="815" y="9660"/>
                      </a:lnTo>
                      <a:lnTo>
                        <a:pt x="815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51427" tIns="51427" rIns="51427" bIns="51427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6" name="Google Shape;2143;p85">
                  <a:extLst>
                    <a:ext uri="{FF2B5EF4-FFF2-40B4-BE49-F238E27FC236}">
                      <a16:creationId xmlns:a16="http://schemas.microsoft.com/office/drawing/2014/main" xmlns="" id="{F72B7CE5-490E-4393-97EB-C6DD8C7C1252}"/>
                    </a:ext>
                  </a:extLst>
                </p:cNvPr>
                <p:cNvSpPr/>
                <p:nvPr/>
              </p:nvSpPr>
              <p:spPr>
                <a:xfrm>
                  <a:off x="4511085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0" y="1"/>
                      </a:moveTo>
                      <a:lnTo>
                        <a:pt x="0" y="9660"/>
                      </a:lnTo>
                      <a:lnTo>
                        <a:pt x="815" y="9660"/>
                      </a:lnTo>
                      <a:lnTo>
                        <a:pt x="815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51427" tIns="51427" rIns="51427" bIns="51427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7" name="Google Shape;2144;p85">
                  <a:extLst>
                    <a:ext uri="{FF2B5EF4-FFF2-40B4-BE49-F238E27FC236}">
                      <a16:creationId xmlns:a16="http://schemas.microsoft.com/office/drawing/2014/main" xmlns="" id="{5BFF7EE4-68E7-4471-A42D-28FC6B547A82}"/>
                    </a:ext>
                  </a:extLst>
                </p:cNvPr>
                <p:cNvSpPr/>
                <p:nvPr/>
              </p:nvSpPr>
              <p:spPr>
                <a:xfrm>
                  <a:off x="4124475" y="1250559"/>
                  <a:ext cx="984913" cy="9848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67" h="37566" extrusionOk="0">
                      <a:moveTo>
                        <a:pt x="18550" y="0"/>
                      </a:moveTo>
                      <a:lnTo>
                        <a:pt x="18097" y="181"/>
                      </a:lnTo>
                      <a:lnTo>
                        <a:pt x="17901" y="347"/>
                      </a:lnTo>
                      <a:lnTo>
                        <a:pt x="363" y="17900"/>
                      </a:lnTo>
                      <a:lnTo>
                        <a:pt x="182" y="18096"/>
                      </a:lnTo>
                      <a:lnTo>
                        <a:pt x="1" y="18549"/>
                      </a:lnTo>
                      <a:lnTo>
                        <a:pt x="1" y="19017"/>
                      </a:lnTo>
                      <a:lnTo>
                        <a:pt x="182" y="19470"/>
                      </a:lnTo>
                      <a:lnTo>
                        <a:pt x="363" y="19666"/>
                      </a:lnTo>
                      <a:lnTo>
                        <a:pt x="17901" y="37219"/>
                      </a:lnTo>
                      <a:lnTo>
                        <a:pt x="18097" y="37385"/>
                      </a:lnTo>
                      <a:lnTo>
                        <a:pt x="18535" y="37566"/>
                      </a:lnTo>
                      <a:lnTo>
                        <a:pt x="19018" y="37566"/>
                      </a:lnTo>
                      <a:lnTo>
                        <a:pt x="19470" y="37385"/>
                      </a:lnTo>
                      <a:lnTo>
                        <a:pt x="19682" y="37219"/>
                      </a:lnTo>
                      <a:lnTo>
                        <a:pt x="37220" y="19666"/>
                      </a:lnTo>
                      <a:lnTo>
                        <a:pt x="37386" y="19470"/>
                      </a:lnTo>
                      <a:lnTo>
                        <a:pt x="37567" y="19017"/>
                      </a:lnTo>
                      <a:lnTo>
                        <a:pt x="37567" y="18549"/>
                      </a:lnTo>
                      <a:lnTo>
                        <a:pt x="37386" y="18096"/>
                      </a:lnTo>
                      <a:lnTo>
                        <a:pt x="37220" y="17900"/>
                      </a:lnTo>
                      <a:lnTo>
                        <a:pt x="19682" y="347"/>
                      </a:lnTo>
                      <a:lnTo>
                        <a:pt x="19486" y="181"/>
                      </a:lnTo>
                      <a:lnTo>
                        <a:pt x="19033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51427" tIns="51427" rIns="51427" bIns="51427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8" name="Google Shape;2145;p85">
                  <a:extLst>
                    <a:ext uri="{FF2B5EF4-FFF2-40B4-BE49-F238E27FC236}">
                      <a16:creationId xmlns:a16="http://schemas.microsoft.com/office/drawing/2014/main" xmlns="" id="{C1618F12-830E-420E-8950-7007EFEF2B59}"/>
                    </a:ext>
                  </a:extLst>
                </p:cNvPr>
                <p:cNvSpPr/>
                <p:nvPr/>
              </p:nvSpPr>
              <p:spPr>
                <a:xfrm>
                  <a:off x="4229740" y="1355797"/>
                  <a:ext cx="774386" cy="7744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37" h="29538" extrusionOk="0">
                      <a:moveTo>
                        <a:pt x="14761" y="1"/>
                      </a:moveTo>
                      <a:lnTo>
                        <a:pt x="1" y="14777"/>
                      </a:lnTo>
                      <a:lnTo>
                        <a:pt x="14761" y="29537"/>
                      </a:lnTo>
                      <a:lnTo>
                        <a:pt x="29537" y="14777"/>
                      </a:lnTo>
                      <a:lnTo>
                        <a:pt x="14761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51427" tIns="51427" rIns="51427" bIns="51427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9" name="Google Shape;2146;p85">
                  <a:extLst>
                    <a:ext uri="{FF2B5EF4-FFF2-40B4-BE49-F238E27FC236}">
                      <a16:creationId xmlns:a16="http://schemas.microsoft.com/office/drawing/2014/main" xmlns="" id="{B2225DC9-9300-40F9-B68A-E5BA39933525}"/>
                    </a:ext>
                  </a:extLst>
                </p:cNvPr>
                <p:cNvSpPr/>
                <p:nvPr/>
              </p:nvSpPr>
              <p:spPr>
                <a:xfrm>
                  <a:off x="4855747" y="1702449"/>
                  <a:ext cx="81536" cy="81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0" h="3094" extrusionOk="0">
                      <a:moveTo>
                        <a:pt x="1555" y="0"/>
                      </a:moveTo>
                      <a:lnTo>
                        <a:pt x="0" y="1555"/>
                      </a:lnTo>
                      <a:lnTo>
                        <a:pt x="1555" y="3094"/>
                      </a:lnTo>
                      <a:lnTo>
                        <a:pt x="3109" y="1555"/>
                      </a:lnTo>
                      <a:lnTo>
                        <a:pt x="1555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51427" tIns="51427" rIns="51427" bIns="51427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0" name="Google Shape;2147;p85">
                  <a:extLst>
                    <a:ext uri="{FF2B5EF4-FFF2-40B4-BE49-F238E27FC236}">
                      <a16:creationId xmlns:a16="http://schemas.microsoft.com/office/drawing/2014/main" xmlns="" id="{775CC5A6-153A-4949-8160-FF5A9C407B72}"/>
                    </a:ext>
                  </a:extLst>
                </p:cNvPr>
                <p:cNvSpPr/>
                <p:nvPr/>
              </p:nvSpPr>
              <p:spPr>
                <a:xfrm>
                  <a:off x="4576762" y="1422679"/>
                  <a:ext cx="81143" cy="81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5" h="3095" extrusionOk="0">
                      <a:moveTo>
                        <a:pt x="1540" y="1"/>
                      </a:moveTo>
                      <a:lnTo>
                        <a:pt x="1" y="1555"/>
                      </a:lnTo>
                      <a:lnTo>
                        <a:pt x="1540" y="3095"/>
                      </a:lnTo>
                      <a:lnTo>
                        <a:pt x="3095" y="1555"/>
                      </a:lnTo>
                      <a:lnTo>
                        <a:pt x="1540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51427" tIns="51427" rIns="51427" bIns="51427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1" name="Google Shape;2148;p85">
                  <a:extLst>
                    <a:ext uri="{FF2B5EF4-FFF2-40B4-BE49-F238E27FC236}">
                      <a16:creationId xmlns:a16="http://schemas.microsoft.com/office/drawing/2014/main" xmlns="" id="{BC788E97-15EB-4223-87C0-8CB34F2BDD21}"/>
                    </a:ext>
                  </a:extLst>
                </p:cNvPr>
                <p:cNvSpPr/>
                <p:nvPr/>
              </p:nvSpPr>
              <p:spPr>
                <a:xfrm>
                  <a:off x="4464784" y="1478864"/>
                  <a:ext cx="304307" cy="1646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7" h="6280" extrusionOk="0">
                      <a:moveTo>
                        <a:pt x="3653" y="1"/>
                      </a:moveTo>
                      <a:lnTo>
                        <a:pt x="1" y="3683"/>
                      </a:lnTo>
                      <a:lnTo>
                        <a:pt x="2597" y="6279"/>
                      </a:lnTo>
                      <a:lnTo>
                        <a:pt x="4211" y="4679"/>
                      </a:lnTo>
                      <a:lnTo>
                        <a:pt x="5796" y="6279"/>
                      </a:lnTo>
                      <a:lnTo>
                        <a:pt x="7396" y="4679"/>
                      </a:lnTo>
                      <a:lnTo>
                        <a:pt x="8996" y="6279"/>
                      </a:lnTo>
                      <a:lnTo>
                        <a:pt x="11607" y="3683"/>
                      </a:lnTo>
                      <a:lnTo>
                        <a:pt x="7939" y="1"/>
                      </a:lnTo>
                      <a:lnTo>
                        <a:pt x="5796" y="2129"/>
                      </a:lnTo>
                      <a:lnTo>
                        <a:pt x="3653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51427" tIns="51427" rIns="51427" bIns="51427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2" name="Google Shape;2149;p85">
                  <a:extLst>
                    <a:ext uri="{FF2B5EF4-FFF2-40B4-BE49-F238E27FC236}">
                      <a16:creationId xmlns:a16="http://schemas.microsoft.com/office/drawing/2014/main" xmlns="" id="{A0ECD1A1-E25C-430A-B156-3C755DC23609}"/>
                    </a:ext>
                  </a:extLst>
                </p:cNvPr>
                <p:cNvSpPr/>
                <p:nvPr/>
              </p:nvSpPr>
              <p:spPr>
                <a:xfrm>
                  <a:off x="4716451" y="1590840"/>
                  <a:ext cx="164646" cy="3047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80" h="11623" extrusionOk="0">
                      <a:moveTo>
                        <a:pt x="2612" y="1"/>
                      </a:moveTo>
                      <a:lnTo>
                        <a:pt x="1" y="2597"/>
                      </a:lnTo>
                      <a:lnTo>
                        <a:pt x="1585" y="4197"/>
                      </a:lnTo>
                      <a:lnTo>
                        <a:pt x="1" y="5812"/>
                      </a:lnTo>
                      <a:lnTo>
                        <a:pt x="1585" y="7411"/>
                      </a:lnTo>
                      <a:lnTo>
                        <a:pt x="1" y="9011"/>
                      </a:lnTo>
                      <a:lnTo>
                        <a:pt x="2612" y="11622"/>
                      </a:lnTo>
                      <a:lnTo>
                        <a:pt x="6279" y="7940"/>
                      </a:lnTo>
                      <a:lnTo>
                        <a:pt x="4151" y="5812"/>
                      </a:lnTo>
                      <a:lnTo>
                        <a:pt x="6279" y="3668"/>
                      </a:lnTo>
                      <a:lnTo>
                        <a:pt x="2612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51427" tIns="51427" rIns="51427" bIns="51427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3" name="Google Shape;2150;p85">
                  <a:extLst>
                    <a:ext uri="{FF2B5EF4-FFF2-40B4-BE49-F238E27FC236}">
                      <a16:creationId xmlns:a16="http://schemas.microsoft.com/office/drawing/2014/main" xmlns="" id="{77A85BD0-3571-457A-8F15-C3FFEB599416}"/>
                    </a:ext>
                  </a:extLst>
                </p:cNvPr>
                <p:cNvSpPr/>
                <p:nvPr/>
              </p:nvSpPr>
              <p:spPr>
                <a:xfrm>
                  <a:off x="4674109" y="1674343"/>
                  <a:ext cx="53064" cy="534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2038" extrusionOk="0">
                      <a:moveTo>
                        <a:pt x="1012" y="0"/>
                      </a:moveTo>
                      <a:lnTo>
                        <a:pt x="1" y="1012"/>
                      </a:lnTo>
                      <a:lnTo>
                        <a:pt x="1012" y="2038"/>
                      </a:lnTo>
                      <a:lnTo>
                        <a:pt x="2023" y="1012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51427" tIns="51427" rIns="51427" bIns="51427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4" name="Google Shape;2151;p85">
                  <a:extLst>
                    <a:ext uri="{FF2B5EF4-FFF2-40B4-BE49-F238E27FC236}">
                      <a16:creationId xmlns:a16="http://schemas.microsoft.com/office/drawing/2014/main" xmlns="" id="{F4BACBBD-679D-4A65-AC29-5FBE058143F6}"/>
                    </a:ext>
                  </a:extLst>
                </p:cNvPr>
                <p:cNvSpPr/>
                <p:nvPr/>
              </p:nvSpPr>
              <p:spPr>
                <a:xfrm>
                  <a:off x="4632160" y="1632002"/>
                  <a:ext cx="53457" cy="534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9" h="2039" extrusionOk="0">
                      <a:moveTo>
                        <a:pt x="1012" y="1"/>
                      </a:moveTo>
                      <a:lnTo>
                        <a:pt x="1" y="1012"/>
                      </a:lnTo>
                      <a:lnTo>
                        <a:pt x="1012" y="2038"/>
                      </a:lnTo>
                      <a:lnTo>
                        <a:pt x="2038" y="1012"/>
                      </a:lnTo>
                      <a:lnTo>
                        <a:pt x="1012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51427" tIns="51427" rIns="51427" bIns="51427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5" name="Google Shape;2152;p85">
                  <a:extLst>
                    <a:ext uri="{FF2B5EF4-FFF2-40B4-BE49-F238E27FC236}">
                      <a16:creationId xmlns:a16="http://schemas.microsoft.com/office/drawing/2014/main" xmlns="" id="{AA03AEEB-9717-47D8-9B24-610532CA0924}"/>
                    </a:ext>
                  </a:extLst>
                </p:cNvPr>
                <p:cNvSpPr/>
                <p:nvPr/>
              </p:nvSpPr>
              <p:spPr>
                <a:xfrm>
                  <a:off x="4352414" y="1590840"/>
                  <a:ext cx="164620" cy="3047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79" h="11623" extrusionOk="0">
                      <a:moveTo>
                        <a:pt x="3683" y="1"/>
                      </a:moveTo>
                      <a:lnTo>
                        <a:pt x="0" y="3668"/>
                      </a:lnTo>
                      <a:lnTo>
                        <a:pt x="2128" y="5812"/>
                      </a:lnTo>
                      <a:lnTo>
                        <a:pt x="0" y="7940"/>
                      </a:lnTo>
                      <a:lnTo>
                        <a:pt x="3683" y="11622"/>
                      </a:lnTo>
                      <a:lnTo>
                        <a:pt x="6279" y="9011"/>
                      </a:lnTo>
                      <a:lnTo>
                        <a:pt x="4694" y="7411"/>
                      </a:lnTo>
                      <a:lnTo>
                        <a:pt x="6279" y="5812"/>
                      </a:lnTo>
                      <a:lnTo>
                        <a:pt x="4694" y="4197"/>
                      </a:lnTo>
                      <a:lnTo>
                        <a:pt x="6279" y="2597"/>
                      </a:lnTo>
                      <a:lnTo>
                        <a:pt x="3683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51427" tIns="51427" rIns="51427" bIns="51427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6" name="Google Shape;2153;p85">
                  <a:extLst>
                    <a:ext uri="{FF2B5EF4-FFF2-40B4-BE49-F238E27FC236}">
                      <a16:creationId xmlns:a16="http://schemas.microsoft.com/office/drawing/2014/main" xmlns="" id="{9ED7DC78-B927-4AE0-A8E2-B71805FF9C2D}"/>
                    </a:ext>
                  </a:extLst>
                </p:cNvPr>
                <p:cNvSpPr/>
                <p:nvPr/>
              </p:nvSpPr>
              <p:spPr>
                <a:xfrm>
                  <a:off x="4296622" y="1702449"/>
                  <a:ext cx="81143" cy="81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5" h="3094" extrusionOk="0">
                      <a:moveTo>
                        <a:pt x="1540" y="0"/>
                      </a:moveTo>
                      <a:lnTo>
                        <a:pt x="0" y="1539"/>
                      </a:lnTo>
                      <a:lnTo>
                        <a:pt x="1540" y="3094"/>
                      </a:lnTo>
                      <a:lnTo>
                        <a:pt x="3094" y="1539"/>
                      </a:lnTo>
                      <a:lnTo>
                        <a:pt x="1540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51427" tIns="51427" rIns="51427" bIns="51427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7" name="Google Shape;2154;p85">
                  <a:extLst>
                    <a:ext uri="{FF2B5EF4-FFF2-40B4-BE49-F238E27FC236}">
                      <a16:creationId xmlns:a16="http://schemas.microsoft.com/office/drawing/2014/main" xmlns="" id="{C930DEDE-4FA3-43B4-8CA7-0088E2ECECE8}"/>
                    </a:ext>
                  </a:extLst>
                </p:cNvPr>
                <p:cNvSpPr/>
                <p:nvPr/>
              </p:nvSpPr>
              <p:spPr>
                <a:xfrm>
                  <a:off x="4548289" y="1632395"/>
                  <a:ext cx="53038" cy="530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2024" extrusionOk="0">
                      <a:moveTo>
                        <a:pt x="1011" y="1"/>
                      </a:moveTo>
                      <a:lnTo>
                        <a:pt x="0" y="1012"/>
                      </a:lnTo>
                      <a:lnTo>
                        <a:pt x="1011" y="2023"/>
                      </a:lnTo>
                      <a:lnTo>
                        <a:pt x="2023" y="1012"/>
                      </a:lnTo>
                      <a:lnTo>
                        <a:pt x="1011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51427" tIns="51427" rIns="51427" bIns="51427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8" name="Google Shape;2155;p85">
                  <a:extLst>
                    <a:ext uri="{FF2B5EF4-FFF2-40B4-BE49-F238E27FC236}">
                      <a16:creationId xmlns:a16="http://schemas.microsoft.com/office/drawing/2014/main" xmlns="" id="{0B8CB983-B2EE-490E-B6F9-30704FF12504}"/>
                    </a:ext>
                  </a:extLst>
                </p:cNvPr>
                <p:cNvSpPr/>
                <p:nvPr/>
              </p:nvSpPr>
              <p:spPr>
                <a:xfrm>
                  <a:off x="4506340" y="1674343"/>
                  <a:ext cx="53038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2023" extrusionOk="0">
                      <a:moveTo>
                        <a:pt x="1012" y="0"/>
                      </a:moveTo>
                      <a:lnTo>
                        <a:pt x="0" y="1012"/>
                      </a:lnTo>
                      <a:lnTo>
                        <a:pt x="1012" y="2023"/>
                      </a:lnTo>
                      <a:lnTo>
                        <a:pt x="2023" y="1012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51427" tIns="51427" rIns="51427" bIns="51427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9" name="Google Shape;2156;p85">
                  <a:extLst>
                    <a:ext uri="{FF2B5EF4-FFF2-40B4-BE49-F238E27FC236}">
                      <a16:creationId xmlns:a16="http://schemas.microsoft.com/office/drawing/2014/main" xmlns="" id="{B517115B-4D1F-4A80-B4F1-26F8A72A0D5C}"/>
                    </a:ext>
                  </a:extLst>
                </p:cNvPr>
                <p:cNvSpPr/>
                <p:nvPr/>
              </p:nvSpPr>
              <p:spPr>
                <a:xfrm>
                  <a:off x="4590238" y="1674343"/>
                  <a:ext cx="53431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8" h="2023" extrusionOk="0">
                      <a:moveTo>
                        <a:pt x="1011" y="0"/>
                      </a:moveTo>
                      <a:lnTo>
                        <a:pt x="0" y="1012"/>
                      </a:lnTo>
                      <a:lnTo>
                        <a:pt x="1011" y="2023"/>
                      </a:lnTo>
                      <a:lnTo>
                        <a:pt x="2038" y="1012"/>
                      </a:lnTo>
                      <a:lnTo>
                        <a:pt x="1011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51427" tIns="51427" rIns="51427" bIns="51427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0" name="Google Shape;2157;p85">
                  <a:extLst>
                    <a:ext uri="{FF2B5EF4-FFF2-40B4-BE49-F238E27FC236}">
                      <a16:creationId xmlns:a16="http://schemas.microsoft.com/office/drawing/2014/main" xmlns="" id="{9B17A5DF-3889-4124-A068-6904CC032831}"/>
                    </a:ext>
                  </a:extLst>
                </p:cNvPr>
                <p:cNvSpPr/>
                <p:nvPr/>
              </p:nvSpPr>
              <p:spPr>
                <a:xfrm>
                  <a:off x="4548289" y="1716292"/>
                  <a:ext cx="53431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8" h="2023" extrusionOk="0">
                      <a:moveTo>
                        <a:pt x="1011" y="0"/>
                      </a:moveTo>
                      <a:lnTo>
                        <a:pt x="0" y="1011"/>
                      </a:lnTo>
                      <a:lnTo>
                        <a:pt x="1011" y="2023"/>
                      </a:lnTo>
                      <a:lnTo>
                        <a:pt x="2038" y="1011"/>
                      </a:lnTo>
                      <a:lnTo>
                        <a:pt x="1011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51427" tIns="51427" rIns="51427" bIns="51427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1" name="Google Shape;2158;p85">
                  <a:extLst>
                    <a:ext uri="{FF2B5EF4-FFF2-40B4-BE49-F238E27FC236}">
                      <a16:creationId xmlns:a16="http://schemas.microsoft.com/office/drawing/2014/main" xmlns="" id="{454E609D-4AFD-4F3C-84F3-56169AC1D6F0}"/>
                    </a:ext>
                  </a:extLst>
                </p:cNvPr>
                <p:cNvSpPr/>
                <p:nvPr/>
              </p:nvSpPr>
              <p:spPr>
                <a:xfrm>
                  <a:off x="4506340" y="1758240"/>
                  <a:ext cx="53038" cy="534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2038" extrusionOk="0">
                      <a:moveTo>
                        <a:pt x="1012" y="0"/>
                      </a:moveTo>
                      <a:lnTo>
                        <a:pt x="0" y="1026"/>
                      </a:lnTo>
                      <a:lnTo>
                        <a:pt x="1012" y="2038"/>
                      </a:lnTo>
                      <a:lnTo>
                        <a:pt x="2023" y="1026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51427" tIns="51427" rIns="51427" bIns="51427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2" name="Google Shape;2159;p85">
                  <a:extLst>
                    <a:ext uri="{FF2B5EF4-FFF2-40B4-BE49-F238E27FC236}">
                      <a16:creationId xmlns:a16="http://schemas.microsoft.com/office/drawing/2014/main" xmlns="" id="{B5D6F049-ACDB-4F0E-8363-AF0183657E47}"/>
                    </a:ext>
                  </a:extLst>
                </p:cNvPr>
                <p:cNvSpPr/>
                <p:nvPr/>
              </p:nvSpPr>
              <p:spPr>
                <a:xfrm>
                  <a:off x="4632553" y="1716292"/>
                  <a:ext cx="53064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2023" extrusionOk="0">
                      <a:moveTo>
                        <a:pt x="1012" y="0"/>
                      </a:moveTo>
                      <a:lnTo>
                        <a:pt x="1" y="1011"/>
                      </a:lnTo>
                      <a:lnTo>
                        <a:pt x="1012" y="2023"/>
                      </a:lnTo>
                      <a:lnTo>
                        <a:pt x="2023" y="1011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51427" tIns="51427" rIns="51427" bIns="51427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3" name="Google Shape;2160;p85">
                  <a:extLst>
                    <a:ext uri="{FF2B5EF4-FFF2-40B4-BE49-F238E27FC236}">
                      <a16:creationId xmlns:a16="http://schemas.microsoft.com/office/drawing/2014/main" xmlns="" id="{DC6C83A2-9F8B-4DFB-B1C5-A952AE2FB287}"/>
                    </a:ext>
                  </a:extLst>
                </p:cNvPr>
                <p:cNvSpPr/>
                <p:nvPr/>
              </p:nvSpPr>
              <p:spPr>
                <a:xfrm>
                  <a:off x="4590631" y="1758240"/>
                  <a:ext cx="53038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2023" extrusionOk="0">
                      <a:moveTo>
                        <a:pt x="1011" y="0"/>
                      </a:moveTo>
                      <a:lnTo>
                        <a:pt x="0" y="1011"/>
                      </a:lnTo>
                      <a:lnTo>
                        <a:pt x="1011" y="2022"/>
                      </a:lnTo>
                      <a:lnTo>
                        <a:pt x="2023" y="1011"/>
                      </a:lnTo>
                      <a:lnTo>
                        <a:pt x="1011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51427" tIns="51427" rIns="51427" bIns="51427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4" name="Google Shape;2161;p85">
                  <a:extLst>
                    <a:ext uri="{FF2B5EF4-FFF2-40B4-BE49-F238E27FC236}">
                      <a16:creationId xmlns:a16="http://schemas.microsoft.com/office/drawing/2014/main" xmlns="" id="{BA1F5006-C735-4238-B2F3-2C812CC4E9D9}"/>
                    </a:ext>
                  </a:extLst>
                </p:cNvPr>
                <p:cNvSpPr/>
                <p:nvPr/>
              </p:nvSpPr>
              <p:spPr>
                <a:xfrm>
                  <a:off x="4548289" y="1800163"/>
                  <a:ext cx="53431" cy="534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8" h="2039" extrusionOk="0">
                      <a:moveTo>
                        <a:pt x="1026" y="1"/>
                      </a:moveTo>
                      <a:lnTo>
                        <a:pt x="0" y="1027"/>
                      </a:lnTo>
                      <a:lnTo>
                        <a:pt x="1026" y="2038"/>
                      </a:lnTo>
                      <a:lnTo>
                        <a:pt x="2038" y="1027"/>
                      </a:lnTo>
                      <a:lnTo>
                        <a:pt x="1026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51427" tIns="51427" rIns="51427" bIns="51427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5" name="Google Shape;2162;p85">
                  <a:extLst>
                    <a:ext uri="{FF2B5EF4-FFF2-40B4-BE49-F238E27FC236}">
                      <a16:creationId xmlns:a16="http://schemas.microsoft.com/office/drawing/2014/main" xmlns="" id="{95FB560C-5BCF-4066-A516-0BC908F96394}"/>
                    </a:ext>
                  </a:extLst>
                </p:cNvPr>
                <p:cNvSpPr/>
                <p:nvPr/>
              </p:nvSpPr>
              <p:spPr>
                <a:xfrm>
                  <a:off x="4464784" y="1842504"/>
                  <a:ext cx="304307" cy="1646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7" h="6280" extrusionOk="0">
                      <a:moveTo>
                        <a:pt x="2597" y="1"/>
                      </a:moveTo>
                      <a:lnTo>
                        <a:pt x="1" y="2597"/>
                      </a:lnTo>
                      <a:lnTo>
                        <a:pt x="3653" y="6279"/>
                      </a:lnTo>
                      <a:lnTo>
                        <a:pt x="5796" y="4151"/>
                      </a:lnTo>
                      <a:lnTo>
                        <a:pt x="7939" y="6279"/>
                      </a:lnTo>
                      <a:lnTo>
                        <a:pt x="11607" y="2597"/>
                      </a:lnTo>
                      <a:lnTo>
                        <a:pt x="8996" y="1"/>
                      </a:lnTo>
                      <a:lnTo>
                        <a:pt x="7396" y="1601"/>
                      </a:lnTo>
                      <a:lnTo>
                        <a:pt x="5796" y="1"/>
                      </a:lnTo>
                      <a:lnTo>
                        <a:pt x="4211" y="1601"/>
                      </a:lnTo>
                      <a:lnTo>
                        <a:pt x="2597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51427" tIns="51427" rIns="51427" bIns="51427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6" name="Google Shape;2163;p85">
                  <a:extLst>
                    <a:ext uri="{FF2B5EF4-FFF2-40B4-BE49-F238E27FC236}">
                      <a16:creationId xmlns:a16="http://schemas.microsoft.com/office/drawing/2014/main" xmlns="" id="{F28F0604-BE0C-43C3-A3BC-F395D8107A48}"/>
                    </a:ext>
                  </a:extLst>
                </p:cNvPr>
                <p:cNvSpPr/>
                <p:nvPr/>
              </p:nvSpPr>
              <p:spPr>
                <a:xfrm>
                  <a:off x="4674109" y="1758634"/>
                  <a:ext cx="53064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2023" extrusionOk="0">
                      <a:moveTo>
                        <a:pt x="1012" y="0"/>
                      </a:moveTo>
                      <a:lnTo>
                        <a:pt x="1" y="1011"/>
                      </a:lnTo>
                      <a:lnTo>
                        <a:pt x="1012" y="2023"/>
                      </a:lnTo>
                      <a:lnTo>
                        <a:pt x="2023" y="1011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51427" tIns="51427" rIns="51427" bIns="51427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7" name="Google Shape;2164;p85">
                  <a:extLst>
                    <a:ext uri="{FF2B5EF4-FFF2-40B4-BE49-F238E27FC236}">
                      <a16:creationId xmlns:a16="http://schemas.microsoft.com/office/drawing/2014/main" xmlns="" id="{87513B26-B713-4093-AEA4-F5763596C12E}"/>
                    </a:ext>
                  </a:extLst>
                </p:cNvPr>
                <p:cNvSpPr/>
                <p:nvPr/>
              </p:nvSpPr>
              <p:spPr>
                <a:xfrm>
                  <a:off x="4632553" y="1800163"/>
                  <a:ext cx="53064" cy="530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2024" extrusionOk="0">
                      <a:moveTo>
                        <a:pt x="1012" y="1"/>
                      </a:moveTo>
                      <a:lnTo>
                        <a:pt x="1" y="1012"/>
                      </a:lnTo>
                      <a:lnTo>
                        <a:pt x="1012" y="2023"/>
                      </a:lnTo>
                      <a:lnTo>
                        <a:pt x="2023" y="1012"/>
                      </a:lnTo>
                      <a:lnTo>
                        <a:pt x="1012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51427" tIns="51427" rIns="51427" bIns="51427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8" name="Google Shape;2165;p85">
                  <a:extLst>
                    <a:ext uri="{FF2B5EF4-FFF2-40B4-BE49-F238E27FC236}">
                      <a16:creationId xmlns:a16="http://schemas.microsoft.com/office/drawing/2014/main" xmlns="" id="{D565B04D-D675-449C-B307-3BCAD1992862}"/>
                    </a:ext>
                  </a:extLst>
                </p:cNvPr>
                <p:cNvSpPr/>
                <p:nvPr/>
              </p:nvSpPr>
              <p:spPr>
                <a:xfrm>
                  <a:off x="4576368" y="1982193"/>
                  <a:ext cx="81143" cy="81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5" h="3095" extrusionOk="0">
                      <a:moveTo>
                        <a:pt x="1555" y="0"/>
                      </a:moveTo>
                      <a:lnTo>
                        <a:pt x="1" y="1540"/>
                      </a:lnTo>
                      <a:lnTo>
                        <a:pt x="1555" y="3094"/>
                      </a:lnTo>
                      <a:lnTo>
                        <a:pt x="3095" y="1540"/>
                      </a:lnTo>
                      <a:lnTo>
                        <a:pt x="1555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51427" tIns="51427" rIns="51427" bIns="51427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9" name="Google Shape;2166;p85">
                  <a:extLst>
                    <a:ext uri="{FF2B5EF4-FFF2-40B4-BE49-F238E27FC236}">
                      <a16:creationId xmlns:a16="http://schemas.microsoft.com/office/drawing/2014/main" xmlns="" id="{9DBE9CC2-B976-467E-88A9-33226FCA14E9}"/>
                    </a:ext>
                  </a:extLst>
                </p:cNvPr>
                <p:cNvSpPr/>
                <p:nvPr/>
              </p:nvSpPr>
              <p:spPr>
                <a:xfrm>
                  <a:off x="4479440" y="2280945"/>
                  <a:ext cx="274235" cy="3130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60" h="11939" extrusionOk="0">
                      <a:moveTo>
                        <a:pt x="5237" y="1781"/>
                      </a:moveTo>
                      <a:lnTo>
                        <a:pt x="5449" y="2445"/>
                      </a:lnTo>
                      <a:lnTo>
                        <a:pt x="5735" y="3155"/>
                      </a:lnTo>
                      <a:lnTo>
                        <a:pt x="5464" y="3336"/>
                      </a:lnTo>
                      <a:lnTo>
                        <a:pt x="5237" y="3532"/>
                      </a:lnTo>
                      <a:lnTo>
                        <a:pt x="5011" y="3336"/>
                      </a:lnTo>
                      <a:lnTo>
                        <a:pt x="4724" y="3155"/>
                      </a:lnTo>
                      <a:lnTo>
                        <a:pt x="5011" y="2430"/>
                      </a:lnTo>
                      <a:lnTo>
                        <a:pt x="5237" y="1781"/>
                      </a:lnTo>
                      <a:close/>
                      <a:moveTo>
                        <a:pt x="2068" y="3336"/>
                      </a:moveTo>
                      <a:lnTo>
                        <a:pt x="2747" y="3351"/>
                      </a:lnTo>
                      <a:lnTo>
                        <a:pt x="3381" y="3442"/>
                      </a:lnTo>
                      <a:lnTo>
                        <a:pt x="3668" y="3517"/>
                      </a:lnTo>
                      <a:lnTo>
                        <a:pt x="3471" y="3925"/>
                      </a:lnTo>
                      <a:lnTo>
                        <a:pt x="3064" y="4634"/>
                      </a:lnTo>
                      <a:lnTo>
                        <a:pt x="2671" y="5147"/>
                      </a:lnTo>
                      <a:lnTo>
                        <a:pt x="2309" y="5419"/>
                      </a:lnTo>
                      <a:lnTo>
                        <a:pt x="2128" y="5449"/>
                      </a:lnTo>
                      <a:lnTo>
                        <a:pt x="2068" y="5434"/>
                      </a:lnTo>
                      <a:lnTo>
                        <a:pt x="1841" y="5313"/>
                      </a:lnTo>
                      <a:lnTo>
                        <a:pt x="1524" y="4921"/>
                      </a:lnTo>
                      <a:lnTo>
                        <a:pt x="1132" y="4106"/>
                      </a:lnTo>
                      <a:lnTo>
                        <a:pt x="936" y="3487"/>
                      </a:lnTo>
                      <a:lnTo>
                        <a:pt x="1313" y="3411"/>
                      </a:lnTo>
                      <a:lnTo>
                        <a:pt x="2068" y="3336"/>
                      </a:lnTo>
                      <a:close/>
                      <a:moveTo>
                        <a:pt x="8422" y="3336"/>
                      </a:moveTo>
                      <a:lnTo>
                        <a:pt x="9161" y="3426"/>
                      </a:lnTo>
                      <a:lnTo>
                        <a:pt x="9554" y="3502"/>
                      </a:lnTo>
                      <a:lnTo>
                        <a:pt x="9342" y="4121"/>
                      </a:lnTo>
                      <a:lnTo>
                        <a:pt x="8950" y="4936"/>
                      </a:lnTo>
                      <a:lnTo>
                        <a:pt x="8633" y="5328"/>
                      </a:lnTo>
                      <a:lnTo>
                        <a:pt x="8407" y="5449"/>
                      </a:lnTo>
                      <a:lnTo>
                        <a:pt x="8346" y="5464"/>
                      </a:lnTo>
                      <a:lnTo>
                        <a:pt x="8180" y="5434"/>
                      </a:lnTo>
                      <a:lnTo>
                        <a:pt x="7803" y="5162"/>
                      </a:lnTo>
                      <a:lnTo>
                        <a:pt x="7411" y="4649"/>
                      </a:lnTo>
                      <a:lnTo>
                        <a:pt x="7018" y="3955"/>
                      </a:lnTo>
                      <a:lnTo>
                        <a:pt x="6822" y="3532"/>
                      </a:lnTo>
                      <a:lnTo>
                        <a:pt x="7109" y="3457"/>
                      </a:lnTo>
                      <a:lnTo>
                        <a:pt x="7728" y="3351"/>
                      </a:lnTo>
                      <a:lnTo>
                        <a:pt x="8422" y="3336"/>
                      </a:lnTo>
                      <a:close/>
                      <a:moveTo>
                        <a:pt x="5237" y="4800"/>
                      </a:moveTo>
                      <a:lnTo>
                        <a:pt x="5373" y="5087"/>
                      </a:lnTo>
                      <a:lnTo>
                        <a:pt x="5524" y="5675"/>
                      </a:lnTo>
                      <a:lnTo>
                        <a:pt x="5524" y="6279"/>
                      </a:lnTo>
                      <a:lnTo>
                        <a:pt x="5373" y="6868"/>
                      </a:lnTo>
                      <a:lnTo>
                        <a:pt x="5237" y="7139"/>
                      </a:lnTo>
                      <a:lnTo>
                        <a:pt x="5086" y="6868"/>
                      </a:lnTo>
                      <a:lnTo>
                        <a:pt x="4950" y="6279"/>
                      </a:lnTo>
                      <a:lnTo>
                        <a:pt x="4950" y="5675"/>
                      </a:lnTo>
                      <a:lnTo>
                        <a:pt x="5086" y="5087"/>
                      </a:lnTo>
                      <a:lnTo>
                        <a:pt x="5237" y="4800"/>
                      </a:lnTo>
                      <a:close/>
                      <a:moveTo>
                        <a:pt x="4392" y="3879"/>
                      </a:moveTo>
                      <a:lnTo>
                        <a:pt x="4573" y="3985"/>
                      </a:lnTo>
                      <a:lnTo>
                        <a:pt x="4724" y="4121"/>
                      </a:lnTo>
                      <a:lnTo>
                        <a:pt x="4588" y="4332"/>
                      </a:lnTo>
                      <a:lnTo>
                        <a:pt x="4377" y="4770"/>
                      </a:lnTo>
                      <a:lnTo>
                        <a:pt x="4226" y="5238"/>
                      </a:lnTo>
                      <a:lnTo>
                        <a:pt x="4166" y="5705"/>
                      </a:lnTo>
                      <a:lnTo>
                        <a:pt x="4166" y="6188"/>
                      </a:lnTo>
                      <a:lnTo>
                        <a:pt x="4226" y="6671"/>
                      </a:lnTo>
                      <a:lnTo>
                        <a:pt x="4377" y="7139"/>
                      </a:lnTo>
                      <a:lnTo>
                        <a:pt x="4588" y="7592"/>
                      </a:lnTo>
                      <a:lnTo>
                        <a:pt x="4724" y="7803"/>
                      </a:lnTo>
                      <a:lnTo>
                        <a:pt x="4558" y="7939"/>
                      </a:lnTo>
                      <a:lnTo>
                        <a:pt x="4392" y="8045"/>
                      </a:lnTo>
                      <a:lnTo>
                        <a:pt x="4060" y="7411"/>
                      </a:lnTo>
                      <a:lnTo>
                        <a:pt x="3517" y="6581"/>
                      </a:lnTo>
                      <a:lnTo>
                        <a:pt x="3124" y="6143"/>
                      </a:lnTo>
                      <a:lnTo>
                        <a:pt x="2913" y="5962"/>
                      </a:lnTo>
                      <a:lnTo>
                        <a:pt x="3124" y="5796"/>
                      </a:lnTo>
                      <a:lnTo>
                        <a:pt x="3517" y="5358"/>
                      </a:lnTo>
                      <a:lnTo>
                        <a:pt x="4075" y="4528"/>
                      </a:lnTo>
                      <a:lnTo>
                        <a:pt x="4392" y="3879"/>
                      </a:lnTo>
                      <a:close/>
                      <a:moveTo>
                        <a:pt x="6098" y="3909"/>
                      </a:moveTo>
                      <a:lnTo>
                        <a:pt x="6430" y="4558"/>
                      </a:lnTo>
                      <a:lnTo>
                        <a:pt x="6988" y="5388"/>
                      </a:lnTo>
                      <a:lnTo>
                        <a:pt x="7380" y="5826"/>
                      </a:lnTo>
                      <a:lnTo>
                        <a:pt x="7592" y="5992"/>
                      </a:lnTo>
                      <a:lnTo>
                        <a:pt x="7380" y="6143"/>
                      </a:lnTo>
                      <a:lnTo>
                        <a:pt x="6973" y="6581"/>
                      </a:lnTo>
                      <a:lnTo>
                        <a:pt x="6414" y="7426"/>
                      </a:lnTo>
                      <a:lnTo>
                        <a:pt x="6098" y="8060"/>
                      </a:lnTo>
                      <a:lnTo>
                        <a:pt x="5931" y="7954"/>
                      </a:lnTo>
                      <a:lnTo>
                        <a:pt x="5781" y="7818"/>
                      </a:lnTo>
                      <a:lnTo>
                        <a:pt x="5916" y="7607"/>
                      </a:lnTo>
                      <a:lnTo>
                        <a:pt x="6128" y="7154"/>
                      </a:lnTo>
                      <a:lnTo>
                        <a:pt x="6264" y="6686"/>
                      </a:lnTo>
                      <a:lnTo>
                        <a:pt x="6339" y="6219"/>
                      </a:lnTo>
                      <a:lnTo>
                        <a:pt x="6339" y="5736"/>
                      </a:lnTo>
                      <a:lnTo>
                        <a:pt x="6264" y="5253"/>
                      </a:lnTo>
                      <a:lnTo>
                        <a:pt x="6128" y="4800"/>
                      </a:lnTo>
                      <a:lnTo>
                        <a:pt x="5916" y="4362"/>
                      </a:lnTo>
                      <a:lnTo>
                        <a:pt x="5781" y="4151"/>
                      </a:lnTo>
                      <a:lnTo>
                        <a:pt x="5931" y="4030"/>
                      </a:lnTo>
                      <a:lnTo>
                        <a:pt x="6098" y="3909"/>
                      </a:lnTo>
                      <a:close/>
                      <a:moveTo>
                        <a:pt x="2128" y="6475"/>
                      </a:moveTo>
                      <a:lnTo>
                        <a:pt x="2309" y="6505"/>
                      </a:lnTo>
                      <a:lnTo>
                        <a:pt x="2671" y="6777"/>
                      </a:lnTo>
                      <a:lnTo>
                        <a:pt x="3064" y="7290"/>
                      </a:lnTo>
                      <a:lnTo>
                        <a:pt x="3471" y="7984"/>
                      </a:lnTo>
                      <a:lnTo>
                        <a:pt x="3668" y="8407"/>
                      </a:lnTo>
                      <a:lnTo>
                        <a:pt x="3381" y="8482"/>
                      </a:lnTo>
                      <a:lnTo>
                        <a:pt x="2747" y="8588"/>
                      </a:lnTo>
                      <a:lnTo>
                        <a:pt x="2068" y="8603"/>
                      </a:lnTo>
                      <a:lnTo>
                        <a:pt x="1313" y="8543"/>
                      </a:lnTo>
                      <a:lnTo>
                        <a:pt x="936" y="8467"/>
                      </a:lnTo>
                      <a:lnTo>
                        <a:pt x="1132" y="7834"/>
                      </a:lnTo>
                      <a:lnTo>
                        <a:pt x="1524" y="7019"/>
                      </a:lnTo>
                      <a:lnTo>
                        <a:pt x="1841" y="6626"/>
                      </a:lnTo>
                      <a:lnTo>
                        <a:pt x="2068" y="6490"/>
                      </a:lnTo>
                      <a:lnTo>
                        <a:pt x="2128" y="6475"/>
                      </a:lnTo>
                      <a:close/>
                      <a:moveTo>
                        <a:pt x="8407" y="6505"/>
                      </a:moveTo>
                      <a:lnTo>
                        <a:pt x="8633" y="6626"/>
                      </a:lnTo>
                      <a:lnTo>
                        <a:pt x="8950" y="7034"/>
                      </a:lnTo>
                      <a:lnTo>
                        <a:pt x="9342" y="7834"/>
                      </a:lnTo>
                      <a:lnTo>
                        <a:pt x="9554" y="8467"/>
                      </a:lnTo>
                      <a:lnTo>
                        <a:pt x="9161" y="8528"/>
                      </a:lnTo>
                      <a:lnTo>
                        <a:pt x="8422" y="8603"/>
                      </a:lnTo>
                      <a:lnTo>
                        <a:pt x="7728" y="8588"/>
                      </a:lnTo>
                      <a:lnTo>
                        <a:pt x="7109" y="8482"/>
                      </a:lnTo>
                      <a:lnTo>
                        <a:pt x="6822" y="8407"/>
                      </a:lnTo>
                      <a:lnTo>
                        <a:pt x="7018" y="8000"/>
                      </a:lnTo>
                      <a:lnTo>
                        <a:pt x="7411" y="7305"/>
                      </a:lnTo>
                      <a:lnTo>
                        <a:pt x="7803" y="6792"/>
                      </a:lnTo>
                      <a:lnTo>
                        <a:pt x="8180" y="6520"/>
                      </a:lnTo>
                      <a:lnTo>
                        <a:pt x="8346" y="6505"/>
                      </a:lnTo>
                      <a:close/>
                      <a:moveTo>
                        <a:pt x="5237" y="8422"/>
                      </a:moveTo>
                      <a:lnTo>
                        <a:pt x="5449" y="8618"/>
                      </a:lnTo>
                      <a:lnTo>
                        <a:pt x="5735" y="8799"/>
                      </a:lnTo>
                      <a:lnTo>
                        <a:pt x="5464" y="9524"/>
                      </a:lnTo>
                      <a:lnTo>
                        <a:pt x="5237" y="10173"/>
                      </a:lnTo>
                      <a:lnTo>
                        <a:pt x="5011" y="9509"/>
                      </a:lnTo>
                      <a:lnTo>
                        <a:pt x="4724" y="8799"/>
                      </a:lnTo>
                      <a:lnTo>
                        <a:pt x="5011" y="8603"/>
                      </a:lnTo>
                      <a:lnTo>
                        <a:pt x="5237" y="8422"/>
                      </a:lnTo>
                      <a:close/>
                      <a:moveTo>
                        <a:pt x="5237" y="0"/>
                      </a:moveTo>
                      <a:lnTo>
                        <a:pt x="5086" y="31"/>
                      </a:lnTo>
                      <a:lnTo>
                        <a:pt x="4890" y="182"/>
                      </a:lnTo>
                      <a:lnTo>
                        <a:pt x="4830" y="302"/>
                      </a:lnTo>
                      <a:lnTo>
                        <a:pt x="4649" y="951"/>
                      </a:lnTo>
                      <a:lnTo>
                        <a:pt x="4226" y="2204"/>
                      </a:lnTo>
                      <a:lnTo>
                        <a:pt x="3985" y="2793"/>
                      </a:lnTo>
                      <a:lnTo>
                        <a:pt x="3652" y="2687"/>
                      </a:lnTo>
                      <a:lnTo>
                        <a:pt x="2868" y="2551"/>
                      </a:lnTo>
                      <a:lnTo>
                        <a:pt x="1962" y="2536"/>
                      </a:lnTo>
                      <a:lnTo>
                        <a:pt x="906" y="2657"/>
                      </a:lnTo>
                      <a:lnTo>
                        <a:pt x="302" y="2793"/>
                      </a:lnTo>
                      <a:lnTo>
                        <a:pt x="166" y="2853"/>
                      </a:lnTo>
                      <a:lnTo>
                        <a:pt x="60" y="2989"/>
                      </a:lnTo>
                      <a:lnTo>
                        <a:pt x="30" y="3064"/>
                      </a:lnTo>
                      <a:lnTo>
                        <a:pt x="0" y="3215"/>
                      </a:lnTo>
                      <a:lnTo>
                        <a:pt x="30" y="3291"/>
                      </a:lnTo>
                      <a:lnTo>
                        <a:pt x="166" y="3789"/>
                      </a:lnTo>
                      <a:lnTo>
                        <a:pt x="483" y="4649"/>
                      </a:lnTo>
                      <a:lnTo>
                        <a:pt x="815" y="5313"/>
                      </a:lnTo>
                      <a:lnTo>
                        <a:pt x="1177" y="5796"/>
                      </a:lnTo>
                      <a:lnTo>
                        <a:pt x="1358" y="5962"/>
                      </a:lnTo>
                      <a:lnTo>
                        <a:pt x="1162" y="6143"/>
                      </a:lnTo>
                      <a:lnTo>
                        <a:pt x="800" y="6626"/>
                      </a:lnTo>
                      <a:lnTo>
                        <a:pt x="468" y="7290"/>
                      </a:lnTo>
                      <a:lnTo>
                        <a:pt x="166" y="8150"/>
                      </a:lnTo>
                      <a:lnTo>
                        <a:pt x="30" y="8649"/>
                      </a:lnTo>
                      <a:lnTo>
                        <a:pt x="0" y="8799"/>
                      </a:lnTo>
                      <a:lnTo>
                        <a:pt x="60" y="8950"/>
                      </a:lnTo>
                      <a:lnTo>
                        <a:pt x="151" y="9086"/>
                      </a:lnTo>
                      <a:lnTo>
                        <a:pt x="302" y="9131"/>
                      </a:lnTo>
                      <a:lnTo>
                        <a:pt x="906" y="9282"/>
                      </a:lnTo>
                      <a:lnTo>
                        <a:pt x="1962" y="9403"/>
                      </a:lnTo>
                      <a:lnTo>
                        <a:pt x="2883" y="9388"/>
                      </a:lnTo>
                      <a:lnTo>
                        <a:pt x="3652" y="9252"/>
                      </a:lnTo>
                      <a:lnTo>
                        <a:pt x="3985" y="9131"/>
                      </a:lnTo>
                      <a:lnTo>
                        <a:pt x="4226" y="9735"/>
                      </a:lnTo>
                      <a:lnTo>
                        <a:pt x="4649" y="10988"/>
                      </a:lnTo>
                      <a:lnTo>
                        <a:pt x="4830" y="11622"/>
                      </a:lnTo>
                      <a:lnTo>
                        <a:pt x="4890" y="11758"/>
                      </a:lnTo>
                      <a:lnTo>
                        <a:pt x="5086" y="11924"/>
                      </a:lnTo>
                      <a:lnTo>
                        <a:pt x="5237" y="11939"/>
                      </a:lnTo>
                      <a:lnTo>
                        <a:pt x="5373" y="11924"/>
                      </a:lnTo>
                      <a:lnTo>
                        <a:pt x="5569" y="11758"/>
                      </a:lnTo>
                      <a:lnTo>
                        <a:pt x="5630" y="11622"/>
                      </a:lnTo>
                      <a:lnTo>
                        <a:pt x="5811" y="10988"/>
                      </a:lnTo>
                      <a:lnTo>
                        <a:pt x="6233" y="9735"/>
                      </a:lnTo>
                      <a:lnTo>
                        <a:pt x="6475" y="9131"/>
                      </a:lnTo>
                      <a:lnTo>
                        <a:pt x="6807" y="9252"/>
                      </a:lnTo>
                      <a:lnTo>
                        <a:pt x="7592" y="9388"/>
                      </a:lnTo>
                      <a:lnTo>
                        <a:pt x="8497" y="9403"/>
                      </a:lnTo>
                      <a:lnTo>
                        <a:pt x="9554" y="9282"/>
                      </a:lnTo>
                      <a:lnTo>
                        <a:pt x="10157" y="9131"/>
                      </a:lnTo>
                      <a:lnTo>
                        <a:pt x="10293" y="9086"/>
                      </a:lnTo>
                      <a:lnTo>
                        <a:pt x="10399" y="8950"/>
                      </a:lnTo>
                      <a:lnTo>
                        <a:pt x="10444" y="8875"/>
                      </a:lnTo>
                      <a:lnTo>
                        <a:pt x="10459" y="8724"/>
                      </a:lnTo>
                      <a:lnTo>
                        <a:pt x="10444" y="8649"/>
                      </a:lnTo>
                      <a:lnTo>
                        <a:pt x="10293" y="8150"/>
                      </a:lnTo>
                      <a:lnTo>
                        <a:pt x="9976" y="7290"/>
                      </a:lnTo>
                      <a:lnTo>
                        <a:pt x="9644" y="6626"/>
                      </a:lnTo>
                      <a:lnTo>
                        <a:pt x="9282" y="6143"/>
                      </a:lnTo>
                      <a:lnTo>
                        <a:pt x="9101" y="5962"/>
                      </a:lnTo>
                      <a:lnTo>
                        <a:pt x="9297" y="5796"/>
                      </a:lnTo>
                      <a:lnTo>
                        <a:pt x="9659" y="5313"/>
                      </a:lnTo>
                      <a:lnTo>
                        <a:pt x="9991" y="4649"/>
                      </a:lnTo>
                      <a:lnTo>
                        <a:pt x="10293" y="3789"/>
                      </a:lnTo>
                      <a:lnTo>
                        <a:pt x="10444" y="3291"/>
                      </a:lnTo>
                      <a:lnTo>
                        <a:pt x="10459" y="3140"/>
                      </a:lnTo>
                      <a:lnTo>
                        <a:pt x="10399" y="2989"/>
                      </a:lnTo>
                      <a:lnTo>
                        <a:pt x="10308" y="2853"/>
                      </a:lnTo>
                      <a:lnTo>
                        <a:pt x="10157" y="2793"/>
                      </a:lnTo>
                      <a:lnTo>
                        <a:pt x="9554" y="2657"/>
                      </a:lnTo>
                      <a:lnTo>
                        <a:pt x="8497" y="2536"/>
                      </a:lnTo>
                      <a:lnTo>
                        <a:pt x="7577" y="2551"/>
                      </a:lnTo>
                      <a:lnTo>
                        <a:pt x="6807" y="2687"/>
                      </a:lnTo>
                      <a:lnTo>
                        <a:pt x="6475" y="2793"/>
                      </a:lnTo>
                      <a:lnTo>
                        <a:pt x="6233" y="2204"/>
                      </a:lnTo>
                      <a:lnTo>
                        <a:pt x="5811" y="951"/>
                      </a:lnTo>
                      <a:lnTo>
                        <a:pt x="5630" y="302"/>
                      </a:lnTo>
                      <a:lnTo>
                        <a:pt x="5569" y="182"/>
                      </a:lnTo>
                      <a:lnTo>
                        <a:pt x="5373" y="16"/>
                      </a:lnTo>
                      <a:lnTo>
                        <a:pt x="5237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51427" tIns="51427" rIns="51427" bIns="51427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0" name="Google Shape;2167;p85">
                  <a:extLst>
                    <a:ext uri="{FF2B5EF4-FFF2-40B4-BE49-F238E27FC236}">
                      <a16:creationId xmlns:a16="http://schemas.microsoft.com/office/drawing/2014/main" xmlns="" id="{9BE9D17E-120F-4FD4-8E87-1D1A94C993A9}"/>
                    </a:ext>
                  </a:extLst>
                </p:cNvPr>
                <p:cNvSpPr/>
                <p:nvPr/>
              </p:nvSpPr>
              <p:spPr>
                <a:xfrm>
                  <a:off x="4606047" y="2201793"/>
                  <a:ext cx="21000" cy="10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1" h="3835" extrusionOk="0">
                      <a:moveTo>
                        <a:pt x="408" y="1"/>
                      </a:moveTo>
                      <a:lnTo>
                        <a:pt x="242" y="31"/>
                      </a:lnTo>
                      <a:lnTo>
                        <a:pt x="31" y="242"/>
                      </a:lnTo>
                      <a:lnTo>
                        <a:pt x="1" y="408"/>
                      </a:lnTo>
                      <a:lnTo>
                        <a:pt x="1" y="3442"/>
                      </a:lnTo>
                      <a:lnTo>
                        <a:pt x="31" y="3593"/>
                      </a:lnTo>
                      <a:lnTo>
                        <a:pt x="242" y="3819"/>
                      </a:lnTo>
                      <a:lnTo>
                        <a:pt x="408" y="3834"/>
                      </a:lnTo>
                      <a:lnTo>
                        <a:pt x="559" y="3819"/>
                      </a:lnTo>
                      <a:lnTo>
                        <a:pt x="786" y="3593"/>
                      </a:lnTo>
                      <a:lnTo>
                        <a:pt x="801" y="3442"/>
                      </a:lnTo>
                      <a:lnTo>
                        <a:pt x="801" y="408"/>
                      </a:lnTo>
                      <a:lnTo>
                        <a:pt x="770" y="257"/>
                      </a:lnTo>
                      <a:lnTo>
                        <a:pt x="559" y="31"/>
                      </a:lnTo>
                      <a:lnTo>
                        <a:pt x="408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51427" tIns="51427" rIns="51427" bIns="51427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1013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xmlns="" id="{93B4C0E5-B44F-4C3A-89A5-BDCAEADCFC52}"/>
                  </a:ext>
                </a:extLst>
              </p:cNvPr>
              <p:cNvSpPr/>
              <p:nvPr/>
            </p:nvSpPr>
            <p:spPr>
              <a:xfrm>
                <a:off x="1861662" y="-249855"/>
                <a:ext cx="45719" cy="812800"/>
              </a:xfrm>
              <a:prstGeom prst="rect">
                <a:avLst/>
              </a:prstGeom>
              <a:solidFill>
                <a:srgbClr val="DA073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endParaRPr lang="fr-FR" sz="1013" kern="1200">
                  <a:solidFill>
                    <a:prstClr val="white"/>
                  </a:solidFill>
                </a:endParaRPr>
              </a:p>
            </p:txBody>
          </p:sp>
        </p:grpSp>
      </p:grpSp>
      <p:pic>
        <p:nvPicPr>
          <p:cNvPr id="146" name="Picture 145" descr="A picture containing flower&#10;&#10;Description automatically generated">
            <a:extLst>
              <a:ext uri="{FF2B5EF4-FFF2-40B4-BE49-F238E27FC236}">
                <a16:creationId xmlns:a16="http://schemas.microsoft.com/office/drawing/2014/main" xmlns="" id="{9AFF172E-8B59-4D1D-BF99-152AFA378E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67875">
            <a:off x="4353514" y="-374523"/>
            <a:ext cx="3263098" cy="1943016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-194307" y="3848781"/>
            <a:ext cx="2337981" cy="1470219"/>
            <a:chOff x="181623" y="4244278"/>
            <a:chExt cx="4156411" cy="261372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185" b="99704" l="0" r="100000">
                          <a14:backgroundMark x1="90285" y1="11550" x2="92186" y2="16486"/>
                          <a14:backgroundMark x1="87223" y1="76111" x2="92608" y2="83119"/>
                          <a14:backgroundMark x1="94615" y1="57749" x2="94615" y2="65153"/>
                          <a14:backgroundMark x1="87856" y1="45015" x2="93242" y2="51826"/>
                          <a14:backgroundMark x1="90919" y1="72853" x2="97466" y2="83119"/>
                          <a14:backgroundMark x1="89546" y1="72557" x2="89335" y2="8331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980969" y="4359205"/>
              <a:ext cx="2357065" cy="2498796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623" y="4244278"/>
              <a:ext cx="2325832" cy="2484577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9738" y="3824371"/>
            <a:ext cx="1224915" cy="1446393"/>
          </a:xfrm>
          <a:prstGeom prst="rect">
            <a:avLst/>
          </a:prstGeom>
        </p:spPr>
      </p:pic>
      <p:sp>
        <p:nvSpPr>
          <p:cNvPr id="145" name="TextBox 144">
            <a:extLst>
              <a:ext uri="{FF2B5EF4-FFF2-40B4-BE49-F238E27FC236}">
                <a16:creationId xmlns:a16="http://schemas.microsoft.com/office/drawing/2014/main" xmlns="" id="{0F20C117-3031-40C7-B123-4C6E15C24627}"/>
              </a:ext>
            </a:extLst>
          </p:cNvPr>
          <p:cNvSpPr txBox="1"/>
          <p:nvPr/>
        </p:nvSpPr>
        <p:spPr>
          <a:xfrm>
            <a:off x="590855" y="1345435"/>
            <a:ext cx="571747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57175">
              <a:buClrTx/>
            </a:pPr>
            <a:r>
              <a:rPr lang="en-US" sz="3200" b="1" kern="1200" dirty="0" err="1" smtClean="0">
                <a:ln w="2540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ustamalaka" panose="02040603050506020204" pitchFamily="18" charset="0"/>
                <a:ea typeface="李旭科书法" panose="02000603000000000000" pitchFamily="2" charset="-122"/>
                <a:cs typeface="+mn-cs"/>
              </a:rPr>
              <a:t>Nhân</a:t>
            </a:r>
            <a:r>
              <a:rPr lang="en-US" sz="3200" b="1" kern="1200" dirty="0" smtClean="0">
                <a:ln w="2540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ustamalaka" panose="02040603050506020204" pitchFamily="18" charset="0"/>
                <a:ea typeface="李旭科书法" panose="02000603000000000000" pitchFamily="2" charset="-122"/>
                <a:cs typeface="+mn-cs"/>
              </a:rPr>
              <a:t> </a:t>
            </a:r>
            <a:r>
              <a:rPr lang="en-US" sz="3200" b="1" kern="1200" dirty="0" err="1" smtClean="0">
                <a:ln w="2540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ustamalaka" panose="02040603050506020204" pitchFamily="18" charset="0"/>
                <a:ea typeface="李旭科书法" panose="02000603000000000000" pitchFamily="2" charset="-122"/>
                <a:cs typeface="+mn-cs"/>
              </a:rPr>
              <a:t>dịp</a:t>
            </a:r>
            <a:r>
              <a:rPr lang="en-US" sz="3200" b="1" kern="1200" dirty="0" smtClean="0">
                <a:ln w="2540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ustamalaka" panose="02040603050506020204" pitchFamily="18" charset="0"/>
                <a:ea typeface="李旭科书法" panose="02000603000000000000" pitchFamily="2" charset="-122"/>
                <a:cs typeface="+mn-cs"/>
              </a:rPr>
              <a:t> </a:t>
            </a:r>
            <a:r>
              <a:rPr lang="en-US" sz="3200" b="1" kern="1200" dirty="0" err="1" smtClean="0">
                <a:ln w="2540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ustamalaka" panose="02040603050506020204" pitchFamily="18" charset="0"/>
                <a:ea typeface="李旭科书法" panose="02000603000000000000" pitchFamily="2" charset="-122"/>
                <a:cs typeface="+mn-cs"/>
              </a:rPr>
              <a:t>năm</a:t>
            </a:r>
            <a:r>
              <a:rPr lang="en-US" sz="3200" b="1" kern="1200" dirty="0" smtClean="0">
                <a:ln w="2540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ustamalaka" panose="02040603050506020204" pitchFamily="18" charset="0"/>
                <a:ea typeface="李旭科书法" panose="02000603000000000000" pitchFamily="2" charset="-122"/>
                <a:cs typeface="+mn-cs"/>
              </a:rPr>
              <a:t> </a:t>
            </a:r>
            <a:r>
              <a:rPr lang="en-US" sz="3200" b="1" kern="1200" dirty="0" err="1" smtClean="0">
                <a:ln w="2540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ustamalaka" panose="02040603050506020204" pitchFamily="18" charset="0"/>
                <a:ea typeface="李旭科书法" panose="02000603000000000000" pitchFamily="2" charset="-122"/>
                <a:cs typeface="+mn-cs"/>
              </a:rPr>
              <a:t>mới</a:t>
            </a:r>
            <a:r>
              <a:rPr lang="en-US" sz="3200" b="1" kern="1200" dirty="0" smtClean="0">
                <a:ln w="2540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ustamalaka" panose="02040603050506020204" pitchFamily="18" charset="0"/>
                <a:ea typeface="李旭科书法" panose="02000603000000000000" pitchFamily="2" charset="-122"/>
                <a:cs typeface="+mn-cs"/>
              </a:rPr>
              <a:t> </a:t>
            </a:r>
            <a:r>
              <a:rPr lang="en-US" sz="3200" b="1" kern="1200" dirty="0" err="1" smtClean="0">
                <a:ln w="2540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ustamalaka" panose="02040603050506020204" pitchFamily="18" charset="0"/>
                <a:ea typeface="李旭科书法" panose="02000603000000000000" pitchFamily="2" charset="-122"/>
                <a:cs typeface="+mn-cs"/>
              </a:rPr>
              <a:t>cô</a:t>
            </a:r>
            <a:r>
              <a:rPr lang="en-US" sz="3200" b="1" kern="1200" dirty="0" smtClean="0">
                <a:ln w="2540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ustamalaka" panose="02040603050506020204" pitchFamily="18" charset="0"/>
                <a:ea typeface="李旭科书法" panose="02000603000000000000" pitchFamily="2" charset="-122"/>
                <a:cs typeface="+mn-cs"/>
              </a:rPr>
              <a:t> </a:t>
            </a:r>
            <a:r>
              <a:rPr lang="en-US" sz="3200" b="1" kern="1200" dirty="0" err="1" smtClean="0">
                <a:ln w="2540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ustamalaka" panose="02040603050506020204" pitchFamily="18" charset="0"/>
                <a:ea typeface="李旭科书法" panose="02000603000000000000" pitchFamily="2" charset="-122"/>
                <a:cs typeface="+mn-cs"/>
              </a:rPr>
              <a:t>giáo</a:t>
            </a:r>
            <a:r>
              <a:rPr lang="en-US" sz="3200" b="1" kern="1200" dirty="0" smtClean="0">
                <a:ln w="2540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ustamalaka" panose="02040603050506020204" pitchFamily="18" charset="0"/>
                <a:ea typeface="李旭科书法" panose="02000603000000000000" pitchFamily="2" charset="-122"/>
                <a:cs typeface="+mn-cs"/>
              </a:rPr>
              <a:t> </a:t>
            </a:r>
            <a:r>
              <a:rPr lang="en-US" sz="3200" b="1" kern="1200" dirty="0" err="1" smtClean="0">
                <a:ln w="2540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ustamalaka" panose="02040603050506020204" pitchFamily="18" charset="0"/>
                <a:ea typeface="李旭科书法" panose="02000603000000000000" pitchFamily="2" charset="-122"/>
                <a:cs typeface="+mn-cs"/>
              </a:rPr>
              <a:t>chúc</a:t>
            </a:r>
            <a:r>
              <a:rPr lang="en-US" sz="3200" b="1" kern="1200" dirty="0" smtClean="0">
                <a:ln w="2540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ustamalaka" panose="02040603050506020204" pitchFamily="18" charset="0"/>
                <a:ea typeface="李旭科书法" panose="02000603000000000000" pitchFamily="2" charset="-122"/>
                <a:cs typeface="+mn-cs"/>
              </a:rPr>
              <a:t> </a:t>
            </a:r>
            <a:r>
              <a:rPr lang="en-US" sz="3200" b="1" kern="1200" dirty="0" err="1" smtClean="0">
                <a:ln w="2540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ustamalaka" panose="02040603050506020204" pitchFamily="18" charset="0"/>
                <a:ea typeface="李旭科书法" panose="02000603000000000000" pitchFamily="2" charset="-122"/>
                <a:cs typeface="+mn-cs"/>
              </a:rPr>
              <a:t>các</a:t>
            </a:r>
            <a:r>
              <a:rPr lang="en-US" sz="3200" b="1" kern="1200" dirty="0" smtClean="0">
                <a:ln w="2540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ustamalaka" panose="02040603050506020204" pitchFamily="18" charset="0"/>
                <a:ea typeface="李旭科书法" panose="02000603000000000000" pitchFamily="2" charset="-122"/>
                <a:cs typeface="+mn-cs"/>
              </a:rPr>
              <a:t> con HS </a:t>
            </a:r>
            <a:r>
              <a:rPr lang="en-US" sz="3200" b="1" kern="1200" dirty="0" err="1" smtClean="0">
                <a:ln w="2540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ustamalaka" panose="02040603050506020204" pitchFamily="18" charset="0"/>
                <a:ea typeface="李旭科书法" panose="02000603000000000000" pitchFamily="2" charset="-122"/>
                <a:cs typeface="+mn-cs"/>
              </a:rPr>
              <a:t>và</a:t>
            </a:r>
            <a:r>
              <a:rPr lang="en-US" sz="3200" b="1" kern="1200" dirty="0" smtClean="0">
                <a:ln w="2540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ustamalaka" panose="02040603050506020204" pitchFamily="18" charset="0"/>
                <a:ea typeface="李旭科书法" panose="02000603000000000000" pitchFamily="2" charset="-122"/>
                <a:cs typeface="+mn-cs"/>
              </a:rPr>
              <a:t> </a:t>
            </a:r>
            <a:r>
              <a:rPr lang="en-US" sz="3200" b="1" kern="1200" dirty="0" err="1" smtClean="0">
                <a:ln w="2540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ustamalaka" panose="02040603050506020204" pitchFamily="18" charset="0"/>
                <a:ea typeface="李旭科书法" panose="02000603000000000000" pitchFamily="2" charset="-122"/>
                <a:cs typeface="+mn-cs"/>
              </a:rPr>
              <a:t>gia</a:t>
            </a:r>
            <a:r>
              <a:rPr lang="en-US" sz="3200" b="1" kern="1200" dirty="0" smtClean="0">
                <a:ln w="2540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ustamalaka" panose="02040603050506020204" pitchFamily="18" charset="0"/>
                <a:ea typeface="李旭科书法" panose="02000603000000000000" pitchFamily="2" charset="-122"/>
                <a:cs typeface="+mn-cs"/>
              </a:rPr>
              <a:t> </a:t>
            </a:r>
            <a:r>
              <a:rPr lang="en-US" sz="3200" b="1" kern="1200" dirty="0" err="1" smtClean="0">
                <a:ln w="2540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ustamalaka" panose="02040603050506020204" pitchFamily="18" charset="0"/>
                <a:ea typeface="李旭科书法" panose="02000603000000000000" pitchFamily="2" charset="-122"/>
                <a:cs typeface="+mn-cs"/>
              </a:rPr>
              <a:t>đình</a:t>
            </a:r>
            <a:r>
              <a:rPr lang="en-US" sz="3200" b="1" kern="1200" dirty="0" smtClean="0">
                <a:ln w="2540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ustamalaka" panose="02040603050506020204" pitchFamily="18" charset="0"/>
                <a:ea typeface="李旭科书法" panose="02000603000000000000" pitchFamily="2" charset="-122"/>
                <a:cs typeface="+mn-cs"/>
              </a:rPr>
              <a:t> </a:t>
            </a:r>
            <a:r>
              <a:rPr lang="en-US" sz="3200" b="1" kern="1200" dirty="0" smtClean="0">
                <a:ln w="2540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ustamalaka" panose="02040603050506020204" pitchFamily="18" charset="0"/>
                <a:ea typeface="李旭科书法" panose="02000603000000000000" pitchFamily="2" charset="-122"/>
                <a:cs typeface="+mn-cs"/>
              </a:rPr>
              <a:t>An </a:t>
            </a:r>
            <a:r>
              <a:rPr lang="en-US" sz="3200" b="1" kern="1200" dirty="0" err="1" smtClean="0">
                <a:ln w="2540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ustamalaka" panose="02040603050506020204" pitchFamily="18" charset="0"/>
                <a:ea typeface="李旭科书法" panose="02000603000000000000" pitchFamily="2" charset="-122"/>
                <a:cs typeface="+mn-cs"/>
              </a:rPr>
              <a:t>khang-Thịnh</a:t>
            </a:r>
            <a:r>
              <a:rPr lang="en-US" sz="3200" b="1" kern="1200" dirty="0" smtClean="0">
                <a:ln w="2540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ustamalaka" panose="02040603050506020204" pitchFamily="18" charset="0"/>
                <a:ea typeface="李旭科书法" panose="02000603000000000000" pitchFamily="2" charset="-122"/>
                <a:cs typeface="+mn-cs"/>
              </a:rPr>
              <a:t> </a:t>
            </a:r>
            <a:r>
              <a:rPr lang="en-US" sz="3200" b="1" kern="1200" dirty="0" err="1" smtClean="0">
                <a:ln w="2540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ustamalaka" panose="02040603050506020204" pitchFamily="18" charset="0"/>
                <a:ea typeface="李旭科书法" panose="02000603000000000000" pitchFamily="2" charset="-122"/>
                <a:cs typeface="+mn-cs"/>
              </a:rPr>
              <a:t>vượng</a:t>
            </a:r>
            <a:r>
              <a:rPr lang="en-US" sz="3200" b="1" kern="1200" dirty="0" smtClean="0">
                <a:ln w="2540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ustamalaka" panose="02040603050506020204" pitchFamily="18" charset="0"/>
                <a:ea typeface="李旭科书法" panose="02000603000000000000" pitchFamily="2" charset="-122"/>
                <a:cs typeface="+mn-cs"/>
              </a:rPr>
              <a:t>, </a:t>
            </a:r>
          </a:p>
          <a:p>
            <a:pPr algn="ctr" defTabSz="257175">
              <a:buClrTx/>
            </a:pPr>
            <a:r>
              <a:rPr lang="en-US" sz="3200" b="1" kern="1200" dirty="0" err="1" smtClean="0">
                <a:ln w="2540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ustamalaka" panose="02040603050506020204" pitchFamily="18" charset="0"/>
                <a:ea typeface="李旭科书法" panose="02000603000000000000" pitchFamily="2" charset="-122"/>
                <a:cs typeface="+mn-cs"/>
              </a:rPr>
              <a:t>V</a:t>
            </a:r>
            <a:r>
              <a:rPr lang="en-US" sz="3200" b="1" kern="1200" dirty="0" err="1" smtClean="0">
                <a:ln w="2540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ustamalaka" panose="02040603050506020204" pitchFamily="18" charset="0"/>
                <a:ea typeface="李旭科书法" panose="02000603000000000000" pitchFamily="2" charset="-122"/>
                <a:cs typeface="+mn-cs"/>
              </a:rPr>
              <a:t>ạn</a:t>
            </a:r>
            <a:r>
              <a:rPr lang="en-US" sz="3200" b="1" kern="1200" dirty="0" smtClean="0">
                <a:ln w="2540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ustamalaka" panose="02040603050506020204" pitchFamily="18" charset="0"/>
                <a:ea typeface="李旭科书法" panose="02000603000000000000" pitchFamily="2" charset="-122"/>
                <a:cs typeface="+mn-cs"/>
              </a:rPr>
              <a:t> </a:t>
            </a:r>
            <a:r>
              <a:rPr lang="en-US" sz="3200" b="1" kern="1200" dirty="0" err="1" smtClean="0">
                <a:ln w="2540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ustamalaka" panose="02040603050506020204" pitchFamily="18" charset="0"/>
                <a:ea typeface="李旭科书法" panose="02000603000000000000" pitchFamily="2" charset="-122"/>
                <a:cs typeface="+mn-cs"/>
              </a:rPr>
              <a:t>sự</a:t>
            </a:r>
            <a:r>
              <a:rPr lang="en-US" sz="3200" b="1" kern="1200" dirty="0" smtClean="0">
                <a:ln w="2540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ustamalaka" panose="02040603050506020204" pitchFamily="18" charset="0"/>
                <a:ea typeface="李旭科书法" panose="02000603000000000000" pitchFamily="2" charset="-122"/>
                <a:cs typeface="+mn-cs"/>
              </a:rPr>
              <a:t> </a:t>
            </a:r>
            <a:r>
              <a:rPr lang="en-US" sz="3200" b="1" kern="1200" dirty="0" err="1" smtClean="0">
                <a:ln w="2540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ustamalaka" panose="02040603050506020204" pitchFamily="18" charset="0"/>
                <a:ea typeface="李旭科书法" panose="02000603000000000000" pitchFamily="2" charset="-122"/>
                <a:cs typeface="+mn-cs"/>
              </a:rPr>
              <a:t>như</a:t>
            </a:r>
            <a:r>
              <a:rPr lang="en-US" sz="3200" b="1" kern="1200" dirty="0" smtClean="0">
                <a:ln w="2540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ustamalaka" panose="02040603050506020204" pitchFamily="18" charset="0"/>
                <a:ea typeface="李旭科书法" panose="02000603000000000000" pitchFamily="2" charset="-122"/>
                <a:cs typeface="+mn-cs"/>
              </a:rPr>
              <a:t> ý!</a:t>
            </a:r>
            <a:endParaRPr lang="en-US" sz="3200" b="1" kern="1200" dirty="0">
              <a:ln w="25400"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Bustamalaka" panose="02040603050506020204" pitchFamily="18" charset="0"/>
              <a:ea typeface="李旭科书法" panose="02000603000000000000" pitchFamily="2" charset="-122"/>
              <a:cs typeface="+mn-cs"/>
            </a:endParaRPr>
          </a:p>
        </p:txBody>
      </p:sp>
      <p:pic>
        <p:nvPicPr>
          <p:cNvPr id="147" name="Ngay tet que e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383249" y="474930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8418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" fill="hold"/>
                                        <p:tgtEl>
                                          <p:spTgt spid="1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5152" numSld="3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7"/>
                </p:tgtEl>
              </p:cMediaNode>
            </p:audio>
          </p:childTnLst>
        </p:cTn>
      </p:par>
    </p:tnLst>
    <p:bldLst>
      <p:bldP spid="145" grpId="0"/>
    </p:bldLst>
  </p:timing>
</p:sld>
</file>

<file path=ppt/theme/theme1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2172</TotalTime>
  <Words>329</Words>
  <Application>Microsoft Office PowerPoint</Application>
  <PresentationFormat>Custom</PresentationFormat>
  <Paragraphs>47</Paragraphs>
  <Slides>8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8</vt:i4>
      </vt:variant>
    </vt:vector>
  </HeadingPairs>
  <TitlesOfParts>
    <vt:vector size="27" baseType="lpstr">
      <vt:lpstr>李旭科书法</vt:lpstr>
      <vt:lpstr>Kalam</vt:lpstr>
      <vt:lpstr>HP001 4H</vt:lpstr>
      <vt:lpstr>Wingdings</vt:lpstr>
      <vt:lpstr>Montserrat</vt:lpstr>
      <vt:lpstr>Times New Roman</vt:lpstr>
      <vt:lpstr>UTM Bustamalaka</vt:lpstr>
      <vt:lpstr>Arial</vt:lpstr>
      <vt:lpstr>Calibri Light</vt:lpstr>
      <vt:lpstr>UTM Cookies</vt:lpstr>
      <vt:lpstr>SVN-Gretoon</vt:lpstr>
      <vt:lpstr>HP001 4 hàng</vt:lpstr>
      <vt:lpstr>Calibri</vt:lpstr>
      <vt:lpstr>方正粗圆_GBK</vt:lpstr>
      <vt:lpstr>Arial-Rounded</vt:lpstr>
      <vt:lpstr>UTM Avo</vt:lpstr>
      <vt:lpstr>Doodle Sketchbook by Slidesgo</vt:lpstr>
      <vt:lpstr>1_Doodle Sketchbook by Slidesgo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L.U</dc:creator>
  <cp:lastModifiedBy>ThaoPC</cp:lastModifiedBy>
  <cp:revision>190</cp:revision>
  <dcterms:modified xsi:type="dcterms:W3CDTF">2022-01-28T01:28:43Z</dcterms:modified>
</cp:coreProperties>
</file>