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09" r:id="rId2"/>
    <p:sldId id="410" r:id="rId3"/>
    <p:sldId id="423" r:id="rId4"/>
    <p:sldId id="421" r:id="rId5"/>
    <p:sldId id="422" r:id="rId6"/>
    <p:sldId id="412" r:id="rId7"/>
    <p:sldId id="424" r:id="rId8"/>
    <p:sldId id="425" r:id="rId9"/>
    <p:sldId id="426" r:id="rId10"/>
    <p:sldId id="427" r:id="rId11"/>
    <p:sldId id="428" r:id="rId12"/>
    <p:sldId id="413" r:id="rId13"/>
    <p:sldId id="430" r:id="rId14"/>
    <p:sldId id="436" r:id="rId15"/>
    <p:sldId id="429" r:id="rId16"/>
    <p:sldId id="432" r:id="rId17"/>
    <p:sldId id="433" r:id="rId18"/>
    <p:sldId id="434" r:id="rId19"/>
    <p:sldId id="435" r:id="rId20"/>
    <p:sldId id="431" r:id="rId21"/>
    <p:sldId id="437" r:id="rId22"/>
    <p:sldId id="420" r:id="rId23"/>
    <p:sldId id="438" r:id="rId24"/>
  </p:sldIdLst>
  <p:sldSz cx="12192000" cy="6858000"/>
  <p:notesSz cx="6858000" cy="9144000"/>
  <p:embeddedFontLst>
    <p:embeddedFont>
      <p:font typeface="#9Slide03 Arima Madurai Thin" panose="000003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Nunito Sans" pitchFamily="2" charset="0"/>
      <p:regular r:id="rId32"/>
      <p:bold r:id="rId33"/>
      <p:boldItalic r:id="rId34"/>
    </p:embeddedFont>
    <p:embeddedFont>
      <p:font typeface="Raleway" pitchFamily="2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DD83"/>
    <a:srgbClr val="9C1114"/>
    <a:srgbClr val="CB8D3D"/>
    <a:srgbClr val="FEB14D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4660"/>
  </p:normalViewPr>
  <p:slideViewPr>
    <p:cSldViewPr snapToGrid="0">
      <p:cViewPr varScale="1">
        <p:scale>
          <a:sx n="78" d="100"/>
          <a:sy n="78" d="100"/>
        </p:scale>
        <p:origin x="667" y="58"/>
      </p:cViewPr>
      <p:guideLst>
        <p:guide orient="horz" pos="2176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字魂58号-创中黑" panose="00000500000000000000" charset="-122"/>
              </a:rPr>
              <a:t>2022/2/19</a:t>
            </a:fld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字魂58号-创中黑" panose="00000500000000000000" charset="-122"/>
              <a:ea typeface="字魂58号-创中黑" panose="00000500000000000000" charset="-122"/>
              <a:cs typeface="字魂58号-创中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字魂58号-创中黑" panose="00000500000000000000" charset="-122"/>
              </a:rPr>
              <a:t>‹#›</a:t>
            </a:fld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charset="-122"/>
        <a:ea typeface="字魂58号-创中黑" panose="00000500000000000000" charset="-122"/>
        <a:cs typeface="字魂58号-创中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9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28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10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字魂58号-创中黑" panose="00000500000000000000" charset="-122"/>
                <a:ea typeface="字魂58号-创中黑" panose="00000500000000000000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字魂58号-创中黑" panose="0000050000000000000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字魂58号-创中黑" panose="00000500000000000000" charset="-122"/>
                <a:ea typeface="字魂58号-创中黑" panose="00000500000000000000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660A61F-C425-4DBC-93FA-4C631279673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58号-创中黑" panose="00000500000000000000" charset="-122"/>
          <a:ea typeface="字魂58号-创中黑" panose="00000500000000000000" charset="-122"/>
          <a:cs typeface="字魂58号-创中黑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2;p1">
            <a:extLst>
              <a:ext uri="{FF2B5EF4-FFF2-40B4-BE49-F238E27FC236}">
                <a16:creationId xmlns:a16="http://schemas.microsoft.com/office/drawing/2014/main" id="{82F3F5F1-8EB0-4E58-ACB2-31CF431877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408" y="63123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4;p1" descr="Con Hổ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EF0B70D6-EA60-4CDD-9C1D-4C73538262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1632" y="2829155"/>
            <a:ext cx="3873576" cy="387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5;p1" descr="Chinese Money Sticker by THE FOG THICKENS">
            <a:extLst>
              <a:ext uri="{FF2B5EF4-FFF2-40B4-BE49-F238E27FC236}">
                <a16:creationId xmlns:a16="http://schemas.microsoft.com/office/drawing/2014/main" id="{69D6176F-97DC-4CA6-A33D-A64DE83ABB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87633" y="4478838"/>
            <a:ext cx="1401248" cy="16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6;p1" descr="Banh Tet PNG Images | Vector and PSD Files | Free Download on Pngtree">
            <a:extLst>
              <a:ext uri="{FF2B5EF4-FFF2-40B4-BE49-F238E27FC236}">
                <a16:creationId xmlns:a16="http://schemas.microsoft.com/office/drawing/2014/main" id="{CC35B04A-6A2A-42B1-9E31-4448E2FF71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948" y="4080197"/>
            <a:ext cx="2919803" cy="291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7;p1" descr="New Year Dragon Sticker by California Lutheran University">
            <a:extLst>
              <a:ext uri="{FF2B5EF4-FFF2-40B4-BE49-F238E27FC236}">
                <a16:creationId xmlns:a16="http://schemas.microsoft.com/office/drawing/2014/main" id="{29DFDF76-A1F7-434C-9CDA-47B3BC2AD7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397" y="-1"/>
            <a:ext cx="1815539" cy="156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8;p1" descr="New Year Dragon Sticker by California Lutheran University">
            <a:extLst>
              <a:ext uri="{FF2B5EF4-FFF2-40B4-BE49-F238E27FC236}">
                <a16:creationId xmlns:a16="http://schemas.microsoft.com/office/drawing/2014/main" id="{B8D37ED3-5B90-4366-A0D3-E2FD24FF5F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87380" y="-60469"/>
            <a:ext cx="2561474" cy="23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9;p1" descr="Celebrate New Year Sticker by Zacxophone">
            <a:extLst>
              <a:ext uri="{FF2B5EF4-FFF2-40B4-BE49-F238E27FC236}">
                <a16:creationId xmlns:a16="http://schemas.microsoft.com/office/drawing/2014/main" id="{1C6E6C70-EB42-4601-B67A-5E91AD3A8C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64881" y="1977428"/>
            <a:ext cx="3104963" cy="31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1" descr="Celebrate New Year Sticker by Zacxophone">
            <a:extLst>
              <a:ext uri="{FF2B5EF4-FFF2-40B4-BE49-F238E27FC236}">
                <a16:creationId xmlns:a16="http://schemas.microsoft.com/office/drawing/2014/main" id="{E34FD159-03C4-4F65-A690-F4BFD450CC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87332" y="4470015"/>
            <a:ext cx="2539051" cy="25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1;p1">
            <a:extLst>
              <a:ext uri="{FF2B5EF4-FFF2-40B4-BE49-F238E27FC236}">
                <a16:creationId xmlns:a16="http://schemas.microsoft.com/office/drawing/2014/main" id="{70DF4629-5B8F-4BE0-BD4B-17914E5A3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3808" y="64647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1" descr="Celebrate New Year Sticker by Zacxophone">
            <a:extLst>
              <a:ext uri="{FF2B5EF4-FFF2-40B4-BE49-F238E27FC236}">
                <a16:creationId xmlns:a16="http://schemas.microsoft.com/office/drawing/2014/main" id="{5819BD1E-3C9C-4FB9-A7DD-4A7173D26A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9017" y="9181"/>
            <a:ext cx="1554731" cy="155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39ED79-DC1B-4894-8209-0F9ECE4AB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144" y="826892"/>
            <a:ext cx="9827604" cy="2822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25A6D-632F-44A8-9B1A-BFD0AE272E8D}"/>
              </a:ext>
            </a:extLst>
          </p:cNvPr>
          <p:cNvSpPr txBox="1"/>
          <p:nvPr/>
        </p:nvSpPr>
        <p:spPr>
          <a:xfrm>
            <a:off x="10506341" y="6350668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Nunito Sans" pitchFamily="2" charset="0"/>
              </a:rPr>
              <a:t>Trang 53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ŝ1ïďê">
            <a:extLst>
              <a:ext uri="{FF2B5EF4-FFF2-40B4-BE49-F238E27FC236}">
                <a16:creationId xmlns:a16="http://schemas.microsoft.com/office/drawing/2014/main" id="{94370E64-5F4D-4D44-B21C-A49854088811}"/>
              </a:ext>
            </a:extLst>
          </p:cNvPr>
          <p:cNvSpPr/>
          <p:nvPr/>
        </p:nvSpPr>
        <p:spPr>
          <a:xfrm>
            <a:off x="631596" y="459750"/>
            <a:ext cx="11265031" cy="6018871"/>
          </a:xfrm>
          <a:custGeom>
            <a:avLst/>
            <a:gdLst>
              <a:gd name="connsiteX0" fmla="*/ 0 w 2228912"/>
              <a:gd name="connsiteY0" fmla="*/ 133735 h 1337347"/>
              <a:gd name="connsiteX1" fmla="*/ 133735 w 2228912"/>
              <a:gd name="connsiteY1" fmla="*/ 0 h 1337347"/>
              <a:gd name="connsiteX2" fmla="*/ 2095177 w 2228912"/>
              <a:gd name="connsiteY2" fmla="*/ 0 h 1337347"/>
              <a:gd name="connsiteX3" fmla="*/ 2228912 w 2228912"/>
              <a:gd name="connsiteY3" fmla="*/ 133735 h 1337347"/>
              <a:gd name="connsiteX4" fmla="*/ 2228912 w 2228912"/>
              <a:gd name="connsiteY4" fmla="*/ 1203612 h 1337347"/>
              <a:gd name="connsiteX5" fmla="*/ 2095177 w 2228912"/>
              <a:gd name="connsiteY5" fmla="*/ 1337347 h 1337347"/>
              <a:gd name="connsiteX6" fmla="*/ 133735 w 2228912"/>
              <a:gd name="connsiteY6" fmla="*/ 1337347 h 1337347"/>
              <a:gd name="connsiteX7" fmla="*/ 0 w 2228912"/>
              <a:gd name="connsiteY7" fmla="*/ 1203612 h 1337347"/>
              <a:gd name="connsiteX8" fmla="*/ 0 w 2228912"/>
              <a:gd name="connsiteY8" fmla="*/ 133735 h 13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8912" h="1337347">
                <a:moveTo>
                  <a:pt x="0" y="133735"/>
                </a:moveTo>
                <a:cubicBezTo>
                  <a:pt x="0" y="59875"/>
                  <a:pt x="59875" y="0"/>
                  <a:pt x="133735" y="0"/>
                </a:cubicBezTo>
                <a:lnTo>
                  <a:pt x="2095177" y="0"/>
                </a:lnTo>
                <a:cubicBezTo>
                  <a:pt x="2169037" y="0"/>
                  <a:pt x="2228912" y="59875"/>
                  <a:pt x="2228912" y="133735"/>
                </a:cubicBezTo>
                <a:lnTo>
                  <a:pt x="2228912" y="1203612"/>
                </a:lnTo>
                <a:cubicBezTo>
                  <a:pt x="2228912" y="1277472"/>
                  <a:pt x="2169037" y="1337347"/>
                  <a:pt x="2095177" y="1337347"/>
                </a:cubicBezTo>
                <a:lnTo>
                  <a:pt x="133735" y="1337347"/>
                </a:lnTo>
                <a:cubicBezTo>
                  <a:pt x="59875" y="1337347"/>
                  <a:pt x="0" y="1277472"/>
                  <a:pt x="0" y="1203612"/>
                </a:cubicBezTo>
                <a:lnTo>
                  <a:pt x="0" y="133735"/>
                </a:lnTo>
                <a:close/>
              </a:path>
            </a:pathLst>
          </a:custGeom>
          <a:solidFill>
            <a:srgbClr val="FFDDD2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90000" tIns="46800" rIns="90000" bIns="46800" anchor="ctr" anchorCtr="0">
            <a:normAutofit/>
          </a:bodyPr>
          <a:lstStyle/>
          <a:p>
            <a:pPr marL="0" lvl="0" indent="0" algn="ctr" defTabSz="622300"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1600" kern="1200" dirty="0">
              <a:solidFill>
                <a:schemeClr val="tx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EED5AA1-7125-4713-B65E-19BD0D5E1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59" y="1445085"/>
            <a:ext cx="984083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0" dirty="0">
                <a:latin typeface="Nunito Sans" pitchFamily="2" charset="0"/>
              </a:rPr>
              <a:t>	</a:t>
            </a:r>
            <a:r>
              <a:rPr lang="en-US" altLang="en-US" sz="2800" b="0" dirty="0" err="1">
                <a:latin typeface="Nunito Sans" pitchFamily="2" charset="0"/>
              </a:rPr>
              <a:t>Đây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những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do ban </a:t>
            </a:r>
            <a:r>
              <a:rPr lang="en-US" altLang="en-US" sz="2800" b="0" dirty="0" err="1">
                <a:latin typeface="Nunito Sans" pitchFamily="2" charset="0"/>
              </a:rPr>
              <a:t>chỉ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huy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liên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đội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của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tổ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chức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vi-VN" altLang="en-US" sz="2800" dirty="0">
                <a:latin typeface="Nunito Sans" pitchFamily="2" charset="0"/>
              </a:rPr>
              <a:t>Khi lập một chương trình hoạt động, em cần tưởng tượng mình là liên đội trưởng hoặc liên đội phó của liên đội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en-US" altLang="en-US" sz="1600" b="0" dirty="0">
              <a:latin typeface="Nunito San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Nunito Sans" pitchFamily="2" charset="0"/>
              </a:rPr>
              <a:t>	</a:t>
            </a:r>
            <a:r>
              <a:rPr lang="en-US" altLang="en-US" sz="2800" b="0" dirty="0">
                <a:latin typeface="Nunito Sans" pitchFamily="2" charset="0"/>
              </a:rPr>
              <a:t>Khi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chương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trình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nên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chọn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đã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. </a:t>
            </a:r>
            <a:r>
              <a:rPr lang="en-US" altLang="en-US" sz="2800" b="0" dirty="0" err="1">
                <a:latin typeface="Nunito Sans" pitchFamily="2" charset="0"/>
              </a:rPr>
              <a:t>Trong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trường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hợp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cả</a:t>
            </a:r>
            <a:r>
              <a:rPr lang="en-US" altLang="en-US" sz="2800" b="0" dirty="0">
                <a:latin typeface="Nunito Sans" pitchFamily="2" charset="0"/>
              </a:rPr>
              <a:t> 5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đều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biết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chưa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, </a:t>
            </a:r>
            <a:r>
              <a:rPr lang="en-US" altLang="en-US" sz="2800" b="0" dirty="0" err="1">
                <a:latin typeface="Nunito Sans" pitchFamily="2" charset="0"/>
              </a:rPr>
              <a:t>em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cần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dựa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vào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kinh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nghiệm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tham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gia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các</a:t>
            </a:r>
            <a:r>
              <a:rPr lang="en-US" altLang="en-US" sz="280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hoạt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khác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để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tượng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và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lập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một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vi-VN" altLang="en-US" sz="2800" dirty="0">
                <a:latin typeface="Nunito Sans" pitchFamily="2" charset="0"/>
              </a:rPr>
              <a:t>chương trình hoạt động</a:t>
            </a:r>
            <a:r>
              <a:rPr lang="en-US" altLang="en-US" sz="2800" b="0" dirty="0">
                <a:latin typeface="Nunito Sans" pitchFamily="2" charset="0"/>
              </a:rPr>
              <a:t> </a:t>
            </a:r>
            <a:r>
              <a:rPr lang="en-US" altLang="en-US" sz="2800" b="0" dirty="0" err="1">
                <a:latin typeface="Nunito Sans" pitchFamily="2" charset="0"/>
              </a:rPr>
              <a:t>mới</a:t>
            </a:r>
            <a:r>
              <a:rPr lang="en-US" altLang="en-US" sz="2800" b="0" dirty="0">
                <a:latin typeface="Nunito Sans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88CD1-863E-4439-9543-3D02D975C550}"/>
              </a:ext>
            </a:extLst>
          </p:cNvPr>
          <p:cNvSpPr txBox="1"/>
          <p:nvPr/>
        </p:nvSpPr>
        <p:spPr>
          <a:xfrm>
            <a:off x="5129134" y="257206"/>
            <a:ext cx="31296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Cần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</a:t>
            </a:r>
            <a:r>
              <a:rPr lang="en-US" altLang="en-US" sz="4400" b="1" u="sng" dirty="0" err="1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chú</a:t>
            </a:r>
            <a:r>
              <a:rPr lang="en-US" altLang="en-US" sz="4400" b="1" u="sng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 ý </a:t>
            </a:r>
            <a:r>
              <a:rPr lang="en-US" altLang="en-US" sz="4400" b="1" dirty="0">
                <a:solidFill>
                  <a:srgbClr val="C00000"/>
                </a:solidFill>
                <a:highlight>
                  <a:srgbClr val="FFFF00"/>
                </a:highlight>
                <a:latin typeface="Nunito Sans" pitchFamily="2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1E72B-747A-489E-9907-EA701B77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3309521"/>
            <a:ext cx="939068" cy="105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F68B7-EB5C-4240-B9F3-84DC1CA2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284" y="1052444"/>
            <a:ext cx="939068" cy="1052354"/>
          </a:xfrm>
          <a:prstGeom prst="rect">
            <a:avLst/>
          </a:prstGeom>
        </p:spPr>
      </p:pic>
      <p:pic>
        <p:nvPicPr>
          <p:cNvPr id="9" name="Google Shape;127;p3">
            <a:extLst>
              <a:ext uri="{FF2B5EF4-FFF2-40B4-BE49-F238E27FC236}">
                <a16:creationId xmlns:a16="http://schemas.microsoft.com/office/drawing/2014/main" id="{4285DA59-CFCD-48E8-B363-7CF14F209F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641" t="13665" r="59647" b="10784"/>
          <a:stretch/>
        </p:blipFill>
        <p:spPr>
          <a:xfrm>
            <a:off x="-632493" y="1723020"/>
            <a:ext cx="2666555" cy="384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94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latin typeface="inpin heiti" charset="-122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4000" dirty="0">
                <a:latin typeface="Nunito Sans" pitchFamily="2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960787"/>
                  <a:gd name="connsiteY0" fmla="*/ 0 h 336221"/>
                  <a:gd name="connsiteX1" fmla="*/ 710588 w 2960787"/>
                  <a:gd name="connsiteY1" fmla="*/ 0 h 336221"/>
                  <a:gd name="connsiteX2" fmla="*/ 1450785 w 2960787"/>
                  <a:gd name="connsiteY2" fmla="*/ 0 h 336221"/>
                  <a:gd name="connsiteX3" fmla="*/ 2102157 w 2960787"/>
                  <a:gd name="connsiteY3" fmla="*/ 0 h 336221"/>
                  <a:gd name="connsiteX4" fmla="*/ 2960787 w 2960787"/>
                  <a:gd name="connsiteY4" fmla="*/ 0 h 336221"/>
                  <a:gd name="connsiteX5" fmla="*/ 2960787 w 2960787"/>
                  <a:gd name="connsiteY5" fmla="*/ 336221 h 336221"/>
                  <a:gd name="connsiteX6" fmla="*/ 2250197 w 2960787"/>
                  <a:gd name="connsiteY6" fmla="*/ 336221 h 336221"/>
                  <a:gd name="connsiteX7" fmla="*/ 1598824 w 2960787"/>
                  <a:gd name="connsiteY7" fmla="*/ 336221 h 336221"/>
                  <a:gd name="connsiteX8" fmla="*/ 858628 w 2960787"/>
                  <a:gd name="connsiteY8" fmla="*/ 336221 h 336221"/>
                  <a:gd name="connsiteX9" fmla="*/ 0 w 2960787"/>
                  <a:gd name="connsiteY9" fmla="*/ 336221 h 336221"/>
                  <a:gd name="connsiteX10" fmla="*/ 0 w 2960787"/>
                  <a:gd name="connsiteY10" fmla="*/ 0 h 336221"/>
                  <a:gd name="connsiteX0" fmla="*/ 0 w 2960787"/>
                  <a:gd name="connsiteY0" fmla="*/ 0 h 336221"/>
                  <a:gd name="connsiteX1" fmla="*/ 740196 w 2960787"/>
                  <a:gd name="connsiteY1" fmla="*/ 0 h 336221"/>
                  <a:gd name="connsiteX2" fmla="*/ 1391570 w 2960787"/>
                  <a:gd name="connsiteY2" fmla="*/ 0 h 336221"/>
                  <a:gd name="connsiteX3" fmla="*/ 2161374 w 2960787"/>
                  <a:gd name="connsiteY3" fmla="*/ 0 h 336221"/>
                  <a:gd name="connsiteX4" fmla="*/ 2960787 w 2960787"/>
                  <a:gd name="connsiteY4" fmla="*/ 0 h 336221"/>
                  <a:gd name="connsiteX5" fmla="*/ 2960787 w 2960787"/>
                  <a:gd name="connsiteY5" fmla="*/ 336221 h 336221"/>
                  <a:gd name="connsiteX6" fmla="*/ 2220589 w 2960787"/>
                  <a:gd name="connsiteY6" fmla="*/ 336221 h 336221"/>
                  <a:gd name="connsiteX7" fmla="*/ 1421177 w 2960787"/>
                  <a:gd name="connsiteY7" fmla="*/ 336221 h 336221"/>
                  <a:gd name="connsiteX8" fmla="*/ 680980 w 2960787"/>
                  <a:gd name="connsiteY8" fmla="*/ 336221 h 336221"/>
                  <a:gd name="connsiteX9" fmla="*/ 0 w 2960787"/>
                  <a:gd name="connsiteY9" fmla="*/ 336221 h 336221"/>
                  <a:gd name="connsiteX10" fmla="*/ 0 w 2960787"/>
                  <a:gd name="connsiteY10" fmla="*/ 0 h 336221"/>
                  <a:gd name="connsiteX0" fmla="*/ 0 w 2960787"/>
                  <a:gd name="connsiteY0" fmla="*/ 0 h 336221"/>
                  <a:gd name="connsiteX1" fmla="*/ 710588 w 2960787"/>
                  <a:gd name="connsiteY1" fmla="*/ 0 h 336221"/>
                  <a:gd name="connsiteX2" fmla="*/ 1450785 w 2960787"/>
                  <a:gd name="connsiteY2" fmla="*/ 0 h 336221"/>
                  <a:gd name="connsiteX3" fmla="*/ 2102157 w 2960787"/>
                  <a:gd name="connsiteY3" fmla="*/ 0 h 336221"/>
                  <a:gd name="connsiteX4" fmla="*/ 2960787 w 2960787"/>
                  <a:gd name="connsiteY4" fmla="*/ 0 h 336221"/>
                  <a:gd name="connsiteX5" fmla="*/ 2960787 w 2960787"/>
                  <a:gd name="connsiteY5" fmla="*/ 336221 h 336221"/>
                  <a:gd name="connsiteX6" fmla="*/ 2250197 w 2960787"/>
                  <a:gd name="connsiteY6" fmla="*/ 336221 h 336221"/>
                  <a:gd name="connsiteX7" fmla="*/ 1598824 w 2960787"/>
                  <a:gd name="connsiteY7" fmla="*/ 336221 h 336221"/>
                  <a:gd name="connsiteX8" fmla="*/ 858628 w 2960787"/>
                  <a:gd name="connsiteY8" fmla="*/ 336221 h 336221"/>
                  <a:gd name="connsiteX9" fmla="*/ 0 w 2960787"/>
                  <a:gd name="connsiteY9" fmla="*/ 336221 h 336221"/>
                  <a:gd name="connsiteX10" fmla="*/ 0 w 2960787"/>
                  <a:gd name="connsiteY10" fmla="*/ 0 h 33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60787" h="336221" fill="none" extrusionOk="0">
                    <a:moveTo>
                      <a:pt x="0" y="0"/>
                    </a:moveTo>
                    <a:cubicBezTo>
                      <a:pt x="325453" y="-3100"/>
                      <a:pt x="391037" y="15605"/>
                      <a:pt x="710588" y="0"/>
                    </a:cubicBezTo>
                    <a:cubicBezTo>
                      <a:pt x="967584" y="-10866"/>
                      <a:pt x="1318490" y="-7366"/>
                      <a:pt x="1450785" y="0"/>
                    </a:cubicBezTo>
                    <a:cubicBezTo>
                      <a:pt x="1712588" y="-39748"/>
                      <a:pt x="1819186" y="55784"/>
                      <a:pt x="2102157" y="0"/>
                    </a:cubicBezTo>
                    <a:cubicBezTo>
                      <a:pt x="2444808" y="-30209"/>
                      <a:pt x="2784766" y="-25340"/>
                      <a:pt x="2960787" y="0"/>
                    </a:cubicBezTo>
                    <a:cubicBezTo>
                      <a:pt x="3000195" y="77759"/>
                      <a:pt x="2947308" y="246432"/>
                      <a:pt x="2960787" y="336221"/>
                    </a:cubicBezTo>
                    <a:cubicBezTo>
                      <a:pt x="2742199" y="450202"/>
                      <a:pt x="2486293" y="249257"/>
                      <a:pt x="2250197" y="336221"/>
                    </a:cubicBezTo>
                    <a:cubicBezTo>
                      <a:pt x="2013559" y="442593"/>
                      <a:pt x="1844791" y="269263"/>
                      <a:pt x="1598824" y="336221"/>
                    </a:cubicBezTo>
                    <a:cubicBezTo>
                      <a:pt x="1305368" y="441407"/>
                      <a:pt x="1162361" y="233378"/>
                      <a:pt x="858628" y="336221"/>
                    </a:cubicBezTo>
                    <a:cubicBezTo>
                      <a:pt x="567422" y="408194"/>
                      <a:pt x="326388" y="218855"/>
                      <a:pt x="0" y="336221"/>
                    </a:cubicBezTo>
                    <a:cubicBezTo>
                      <a:pt x="-29076" y="192315"/>
                      <a:pt x="17256" y="104331"/>
                      <a:pt x="0" y="0"/>
                    </a:cubicBezTo>
                    <a:close/>
                  </a:path>
                  <a:path w="2960787" h="336221" stroke="0" extrusionOk="0">
                    <a:moveTo>
                      <a:pt x="0" y="0"/>
                    </a:moveTo>
                    <a:cubicBezTo>
                      <a:pt x="109063" y="12959"/>
                      <a:pt x="421392" y="-7534"/>
                      <a:pt x="740196" y="0"/>
                    </a:cubicBezTo>
                    <a:cubicBezTo>
                      <a:pt x="949918" y="-1649"/>
                      <a:pt x="1236064" y="3839"/>
                      <a:pt x="1391570" y="0"/>
                    </a:cubicBezTo>
                    <a:cubicBezTo>
                      <a:pt x="1543814" y="-95650"/>
                      <a:pt x="1941611" y="-1995"/>
                      <a:pt x="2161374" y="0"/>
                    </a:cubicBezTo>
                    <a:cubicBezTo>
                      <a:pt x="2453686" y="-140504"/>
                      <a:pt x="2689849" y="26527"/>
                      <a:pt x="2960787" y="0"/>
                    </a:cubicBezTo>
                    <a:cubicBezTo>
                      <a:pt x="2904383" y="84240"/>
                      <a:pt x="2970555" y="245169"/>
                      <a:pt x="2960787" y="336221"/>
                    </a:cubicBezTo>
                    <a:cubicBezTo>
                      <a:pt x="2823847" y="360237"/>
                      <a:pt x="2576407" y="338874"/>
                      <a:pt x="2220589" y="336221"/>
                    </a:cubicBezTo>
                    <a:cubicBezTo>
                      <a:pt x="1935591" y="237809"/>
                      <a:pt x="1648213" y="285017"/>
                      <a:pt x="1421177" y="336221"/>
                    </a:cubicBezTo>
                    <a:cubicBezTo>
                      <a:pt x="1171762" y="340274"/>
                      <a:pt x="916210" y="296481"/>
                      <a:pt x="680980" y="336221"/>
                    </a:cubicBezTo>
                    <a:cubicBezTo>
                      <a:pt x="535233" y="441196"/>
                      <a:pt x="152295" y="370610"/>
                      <a:pt x="0" y="336221"/>
                    </a:cubicBezTo>
                    <a:cubicBezTo>
                      <a:pt x="-8862" y="264303"/>
                      <a:pt x="-16025" y="156965"/>
                      <a:pt x="0" y="0"/>
                    </a:cubicBezTo>
                    <a:close/>
                  </a:path>
                  <a:path w="2960787" h="336221" fill="none" stroke="0" extrusionOk="0">
                    <a:moveTo>
                      <a:pt x="0" y="0"/>
                    </a:moveTo>
                    <a:cubicBezTo>
                      <a:pt x="317579" y="-90503"/>
                      <a:pt x="407387" y="37768"/>
                      <a:pt x="710588" y="0"/>
                    </a:cubicBezTo>
                    <a:cubicBezTo>
                      <a:pt x="985188" y="-13031"/>
                      <a:pt x="1295421" y="158"/>
                      <a:pt x="1450785" y="0"/>
                    </a:cubicBezTo>
                    <a:cubicBezTo>
                      <a:pt x="1705506" y="-30947"/>
                      <a:pt x="1782273" y="-2720"/>
                      <a:pt x="2102157" y="0"/>
                    </a:cubicBezTo>
                    <a:cubicBezTo>
                      <a:pt x="2364451" y="-36195"/>
                      <a:pt x="2793896" y="7421"/>
                      <a:pt x="2960787" y="0"/>
                    </a:cubicBezTo>
                    <a:cubicBezTo>
                      <a:pt x="2993950" y="115099"/>
                      <a:pt x="2969128" y="236185"/>
                      <a:pt x="2960787" y="336221"/>
                    </a:cubicBezTo>
                    <a:cubicBezTo>
                      <a:pt x="2636764" y="440538"/>
                      <a:pt x="2488619" y="387122"/>
                      <a:pt x="2250197" y="336221"/>
                    </a:cubicBezTo>
                    <a:cubicBezTo>
                      <a:pt x="2037713" y="398382"/>
                      <a:pt x="1796366" y="300407"/>
                      <a:pt x="1598824" y="336221"/>
                    </a:cubicBezTo>
                    <a:cubicBezTo>
                      <a:pt x="1392176" y="356566"/>
                      <a:pt x="1157496" y="352278"/>
                      <a:pt x="858628" y="336221"/>
                    </a:cubicBezTo>
                    <a:cubicBezTo>
                      <a:pt x="615259" y="300909"/>
                      <a:pt x="365669" y="243096"/>
                      <a:pt x="0" y="336221"/>
                    </a:cubicBezTo>
                    <a:cubicBezTo>
                      <a:pt x="-29125" y="199238"/>
                      <a:pt x="13939" y="51017"/>
                      <a:pt x="0" y="0"/>
                    </a:cubicBezTo>
                    <a:close/>
                  </a:path>
                  <a:path w="2960787" h="336221" fill="none" stroke="0" extrusionOk="0">
                    <a:moveTo>
                      <a:pt x="0" y="0"/>
                    </a:moveTo>
                    <a:cubicBezTo>
                      <a:pt x="325670" y="-29162"/>
                      <a:pt x="379402" y="29594"/>
                      <a:pt x="710588" y="0"/>
                    </a:cubicBezTo>
                    <a:cubicBezTo>
                      <a:pt x="943415" y="-10472"/>
                      <a:pt x="1306494" y="10863"/>
                      <a:pt x="1450785" y="0"/>
                    </a:cubicBezTo>
                    <a:cubicBezTo>
                      <a:pt x="1689710" y="-48701"/>
                      <a:pt x="1798266" y="25651"/>
                      <a:pt x="2102157" y="0"/>
                    </a:cubicBezTo>
                    <a:cubicBezTo>
                      <a:pt x="2396174" y="-52069"/>
                      <a:pt x="2804725" y="-5747"/>
                      <a:pt x="2960787" y="0"/>
                    </a:cubicBezTo>
                    <a:cubicBezTo>
                      <a:pt x="2995182" y="94366"/>
                      <a:pt x="2955119" y="240090"/>
                      <a:pt x="2960787" y="336221"/>
                    </a:cubicBezTo>
                    <a:cubicBezTo>
                      <a:pt x="2676657" y="446307"/>
                      <a:pt x="2489038" y="301857"/>
                      <a:pt x="2250197" y="336221"/>
                    </a:cubicBezTo>
                    <a:cubicBezTo>
                      <a:pt x="2017939" y="425204"/>
                      <a:pt x="1780966" y="330098"/>
                      <a:pt x="1598824" y="336221"/>
                    </a:cubicBezTo>
                    <a:cubicBezTo>
                      <a:pt x="1293360" y="408624"/>
                      <a:pt x="1148582" y="259011"/>
                      <a:pt x="858628" y="336221"/>
                    </a:cubicBezTo>
                    <a:cubicBezTo>
                      <a:pt x="543499" y="306078"/>
                      <a:pt x="355883" y="245589"/>
                      <a:pt x="0" y="336221"/>
                    </a:cubicBezTo>
                    <a:cubicBezTo>
                      <a:pt x="-30372" y="196847"/>
                      <a:pt x="12362" y="74160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Tiêu</a:t>
                </a:r>
                <a:r>
                  <a:rPr lang="en-US" sz="28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latin typeface="Nunito Sans" pitchFamily="2" charset="0"/>
                    <a:cs typeface="Calibri" panose="020F0502020204030204" pitchFamily="34" charset="0"/>
                  </a:rPr>
                  <a:t>chí</a:t>
                </a:r>
                <a:endParaRPr lang="en-US" sz="28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274679"/>
                  <a:gd name="connsiteY0" fmla="*/ 0 h 257111"/>
                  <a:gd name="connsiteX1" fmla="*/ 437639 w 1274679"/>
                  <a:gd name="connsiteY1" fmla="*/ 0 h 257111"/>
                  <a:gd name="connsiteX2" fmla="*/ 862532 w 1274679"/>
                  <a:gd name="connsiteY2" fmla="*/ 0 h 257111"/>
                  <a:gd name="connsiteX3" fmla="*/ 1274679 w 1274679"/>
                  <a:gd name="connsiteY3" fmla="*/ 0 h 257111"/>
                  <a:gd name="connsiteX4" fmla="*/ 1274679 w 1274679"/>
                  <a:gd name="connsiteY4" fmla="*/ 257111 h 257111"/>
                  <a:gd name="connsiteX5" fmla="*/ 888026 w 1274679"/>
                  <a:gd name="connsiteY5" fmla="*/ 257111 h 257111"/>
                  <a:gd name="connsiteX6" fmla="*/ 463133 w 1274679"/>
                  <a:gd name="connsiteY6" fmla="*/ 257111 h 257111"/>
                  <a:gd name="connsiteX7" fmla="*/ 0 w 1274679"/>
                  <a:gd name="connsiteY7" fmla="*/ 257111 h 257111"/>
                  <a:gd name="connsiteX8" fmla="*/ 0 w 1274679"/>
                  <a:gd name="connsiteY8" fmla="*/ 0 h 257111"/>
                  <a:gd name="connsiteX0" fmla="*/ 0 w 1274679"/>
                  <a:gd name="connsiteY0" fmla="*/ 0 h 257111"/>
                  <a:gd name="connsiteX1" fmla="*/ 386651 w 1274679"/>
                  <a:gd name="connsiteY1" fmla="*/ 0 h 257111"/>
                  <a:gd name="connsiteX2" fmla="*/ 786051 w 1274679"/>
                  <a:gd name="connsiteY2" fmla="*/ 0 h 257111"/>
                  <a:gd name="connsiteX3" fmla="*/ 1274679 w 1274679"/>
                  <a:gd name="connsiteY3" fmla="*/ 0 h 257111"/>
                  <a:gd name="connsiteX4" fmla="*/ 1274679 w 1274679"/>
                  <a:gd name="connsiteY4" fmla="*/ 257111 h 257111"/>
                  <a:gd name="connsiteX5" fmla="*/ 862532 w 1274679"/>
                  <a:gd name="connsiteY5" fmla="*/ 257111 h 257111"/>
                  <a:gd name="connsiteX6" fmla="*/ 463133 w 1274679"/>
                  <a:gd name="connsiteY6" fmla="*/ 257111 h 257111"/>
                  <a:gd name="connsiteX7" fmla="*/ 0 w 1274679"/>
                  <a:gd name="connsiteY7" fmla="*/ 257111 h 257111"/>
                  <a:gd name="connsiteX8" fmla="*/ 0 w 1274679"/>
                  <a:gd name="connsiteY8" fmla="*/ 0 h 257111"/>
                  <a:gd name="connsiteX0" fmla="*/ 0 w 1274679"/>
                  <a:gd name="connsiteY0" fmla="*/ 0 h 257111"/>
                  <a:gd name="connsiteX1" fmla="*/ 437639 w 1274679"/>
                  <a:gd name="connsiteY1" fmla="*/ 0 h 257111"/>
                  <a:gd name="connsiteX2" fmla="*/ 862532 w 1274679"/>
                  <a:gd name="connsiteY2" fmla="*/ 0 h 257111"/>
                  <a:gd name="connsiteX3" fmla="*/ 1274679 w 1274679"/>
                  <a:gd name="connsiteY3" fmla="*/ 0 h 257111"/>
                  <a:gd name="connsiteX4" fmla="*/ 1274679 w 1274679"/>
                  <a:gd name="connsiteY4" fmla="*/ 257111 h 257111"/>
                  <a:gd name="connsiteX5" fmla="*/ 888026 w 1274679"/>
                  <a:gd name="connsiteY5" fmla="*/ 257111 h 257111"/>
                  <a:gd name="connsiteX6" fmla="*/ 463133 w 1274679"/>
                  <a:gd name="connsiteY6" fmla="*/ 257111 h 257111"/>
                  <a:gd name="connsiteX7" fmla="*/ 0 w 1274679"/>
                  <a:gd name="connsiteY7" fmla="*/ 257111 h 257111"/>
                  <a:gd name="connsiteX8" fmla="*/ 0 w 1274679"/>
                  <a:gd name="connsiteY8" fmla="*/ 0 h 2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679" h="257111" fill="none" extrusionOk="0">
                    <a:moveTo>
                      <a:pt x="0" y="0"/>
                    </a:moveTo>
                    <a:cubicBezTo>
                      <a:pt x="194015" y="-10401"/>
                      <a:pt x="267143" y="44096"/>
                      <a:pt x="437639" y="0"/>
                    </a:cubicBezTo>
                    <a:cubicBezTo>
                      <a:pt x="593665" y="-48880"/>
                      <a:pt x="648630" y="91045"/>
                      <a:pt x="862532" y="0"/>
                    </a:cubicBezTo>
                    <a:cubicBezTo>
                      <a:pt x="1073115" y="-61366"/>
                      <a:pt x="1088887" y="-3831"/>
                      <a:pt x="1274679" y="0"/>
                    </a:cubicBezTo>
                    <a:cubicBezTo>
                      <a:pt x="1275301" y="100960"/>
                      <a:pt x="1249839" y="168984"/>
                      <a:pt x="1274679" y="257111"/>
                    </a:cubicBezTo>
                    <a:cubicBezTo>
                      <a:pt x="1192166" y="261645"/>
                      <a:pt x="1083071" y="185347"/>
                      <a:pt x="888026" y="257111"/>
                    </a:cubicBezTo>
                    <a:cubicBezTo>
                      <a:pt x="700435" y="324014"/>
                      <a:pt x="580082" y="248410"/>
                      <a:pt x="463133" y="257111"/>
                    </a:cubicBezTo>
                    <a:cubicBezTo>
                      <a:pt x="307119" y="218701"/>
                      <a:pt x="191619" y="221221"/>
                      <a:pt x="0" y="257111"/>
                    </a:cubicBezTo>
                    <a:cubicBezTo>
                      <a:pt x="6859" y="169269"/>
                      <a:pt x="22014" y="101095"/>
                      <a:pt x="0" y="0"/>
                    </a:cubicBezTo>
                    <a:close/>
                  </a:path>
                  <a:path w="1274679" h="257111" stroke="0" extrusionOk="0">
                    <a:moveTo>
                      <a:pt x="0" y="0"/>
                    </a:moveTo>
                    <a:cubicBezTo>
                      <a:pt x="120633" y="14592"/>
                      <a:pt x="268248" y="53856"/>
                      <a:pt x="386651" y="0"/>
                    </a:cubicBezTo>
                    <a:cubicBezTo>
                      <a:pt x="525657" y="-42942"/>
                      <a:pt x="668206" y="53750"/>
                      <a:pt x="786051" y="0"/>
                    </a:cubicBezTo>
                    <a:cubicBezTo>
                      <a:pt x="928582" y="18690"/>
                      <a:pt x="1091357" y="5499"/>
                      <a:pt x="1274679" y="0"/>
                    </a:cubicBezTo>
                    <a:cubicBezTo>
                      <a:pt x="1299958" y="48421"/>
                      <a:pt x="1263835" y="181328"/>
                      <a:pt x="1274679" y="257111"/>
                    </a:cubicBezTo>
                    <a:cubicBezTo>
                      <a:pt x="1120523" y="316756"/>
                      <a:pt x="991949" y="217097"/>
                      <a:pt x="862532" y="257111"/>
                    </a:cubicBezTo>
                    <a:cubicBezTo>
                      <a:pt x="809284" y="290928"/>
                      <a:pt x="624971" y="233866"/>
                      <a:pt x="463133" y="257111"/>
                    </a:cubicBezTo>
                    <a:cubicBezTo>
                      <a:pt x="304051" y="269117"/>
                      <a:pt x="216576" y="222541"/>
                      <a:pt x="0" y="257111"/>
                    </a:cubicBezTo>
                    <a:cubicBezTo>
                      <a:pt x="8995" y="225667"/>
                      <a:pt x="53770" y="67713"/>
                      <a:pt x="0" y="0"/>
                    </a:cubicBezTo>
                    <a:close/>
                  </a:path>
                  <a:path w="1274679" h="257111" fill="none" stroke="0" extrusionOk="0">
                    <a:moveTo>
                      <a:pt x="0" y="0"/>
                    </a:moveTo>
                    <a:cubicBezTo>
                      <a:pt x="153098" y="-6697"/>
                      <a:pt x="266358" y="56269"/>
                      <a:pt x="437639" y="0"/>
                    </a:cubicBezTo>
                    <a:cubicBezTo>
                      <a:pt x="603590" y="-54277"/>
                      <a:pt x="666858" y="23389"/>
                      <a:pt x="862532" y="0"/>
                    </a:cubicBezTo>
                    <a:cubicBezTo>
                      <a:pt x="1057668" y="-34954"/>
                      <a:pt x="1076947" y="15837"/>
                      <a:pt x="1274679" y="0"/>
                    </a:cubicBezTo>
                    <a:cubicBezTo>
                      <a:pt x="1282736" y="136022"/>
                      <a:pt x="1262888" y="163626"/>
                      <a:pt x="1274679" y="257111"/>
                    </a:cubicBezTo>
                    <a:cubicBezTo>
                      <a:pt x="1152133" y="306213"/>
                      <a:pt x="1073826" y="235989"/>
                      <a:pt x="888026" y="257111"/>
                    </a:cubicBezTo>
                    <a:cubicBezTo>
                      <a:pt x="748533" y="309937"/>
                      <a:pt x="601582" y="235773"/>
                      <a:pt x="463133" y="257111"/>
                    </a:cubicBezTo>
                    <a:cubicBezTo>
                      <a:pt x="297441" y="282349"/>
                      <a:pt x="194396" y="204445"/>
                      <a:pt x="0" y="257111"/>
                    </a:cubicBezTo>
                    <a:cubicBezTo>
                      <a:pt x="-9111" y="194584"/>
                      <a:pt x="29535" y="81562"/>
                      <a:pt x="0" y="0"/>
                    </a:cubicBezTo>
                    <a:close/>
                  </a:path>
                  <a:path w="1274679" h="257111" fill="none" stroke="0" extrusionOk="0">
                    <a:moveTo>
                      <a:pt x="0" y="0"/>
                    </a:moveTo>
                    <a:cubicBezTo>
                      <a:pt x="191531" y="-12741"/>
                      <a:pt x="270440" y="39924"/>
                      <a:pt x="437639" y="0"/>
                    </a:cubicBezTo>
                    <a:cubicBezTo>
                      <a:pt x="620802" y="-57585"/>
                      <a:pt x="657226" y="46428"/>
                      <a:pt x="862532" y="0"/>
                    </a:cubicBezTo>
                    <a:cubicBezTo>
                      <a:pt x="1057684" y="-39041"/>
                      <a:pt x="1076067" y="3415"/>
                      <a:pt x="1274679" y="0"/>
                    </a:cubicBezTo>
                    <a:cubicBezTo>
                      <a:pt x="1280483" y="123120"/>
                      <a:pt x="1265978" y="155858"/>
                      <a:pt x="1274679" y="257111"/>
                    </a:cubicBezTo>
                    <a:cubicBezTo>
                      <a:pt x="1183323" y="293379"/>
                      <a:pt x="1051000" y="192212"/>
                      <a:pt x="888026" y="257111"/>
                    </a:cubicBezTo>
                    <a:cubicBezTo>
                      <a:pt x="716650" y="314189"/>
                      <a:pt x="593932" y="216053"/>
                      <a:pt x="463133" y="257111"/>
                    </a:cubicBezTo>
                    <a:cubicBezTo>
                      <a:pt x="304319" y="263147"/>
                      <a:pt x="177311" y="200758"/>
                      <a:pt x="0" y="257111"/>
                    </a:cubicBezTo>
                    <a:cubicBezTo>
                      <a:pt x="20189" y="181902"/>
                      <a:pt x="22584" y="88883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Bình</a:t>
                </a:r>
                <a:r>
                  <a:rPr lang="en-US" sz="2000" b="1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Nunito Sans" pitchFamily="2" charset="0"/>
                    <a:cs typeface="Calibri" panose="020F0502020204030204" pitchFamily="34" charset="0"/>
                  </a:rPr>
                  <a:t>thường</a:t>
                </a:r>
                <a:endParaRPr lang="en-US" sz="2000" b="1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93812"/>
                  <a:gd name="connsiteY0" fmla="*/ 0 h 257111"/>
                  <a:gd name="connsiteX1" fmla="*/ 477029 w 993812"/>
                  <a:gd name="connsiteY1" fmla="*/ 0 h 257111"/>
                  <a:gd name="connsiteX2" fmla="*/ 993812 w 993812"/>
                  <a:gd name="connsiteY2" fmla="*/ 0 h 257111"/>
                  <a:gd name="connsiteX3" fmla="*/ 993812 w 993812"/>
                  <a:gd name="connsiteY3" fmla="*/ 257111 h 257111"/>
                  <a:gd name="connsiteX4" fmla="*/ 506842 w 993812"/>
                  <a:gd name="connsiteY4" fmla="*/ 257111 h 257111"/>
                  <a:gd name="connsiteX5" fmla="*/ 0 w 993812"/>
                  <a:gd name="connsiteY5" fmla="*/ 257111 h 257111"/>
                  <a:gd name="connsiteX6" fmla="*/ 0 w 993812"/>
                  <a:gd name="connsiteY6" fmla="*/ 0 h 257111"/>
                  <a:gd name="connsiteX0" fmla="*/ 0 w 993812"/>
                  <a:gd name="connsiteY0" fmla="*/ 0 h 257111"/>
                  <a:gd name="connsiteX1" fmla="*/ 467091 w 993812"/>
                  <a:gd name="connsiteY1" fmla="*/ 0 h 257111"/>
                  <a:gd name="connsiteX2" fmla="*/ 993812 w 993812"/>
                  <a:gd name="connsiteY2" fmla="*/ 0 h 257111"/>
                  <a:gd name="connsiteX3" fmla="*/ 993812 w 993812"/>
                  <a:gd name="connsiteY3" fmla="*/ 257111 h 257111"/>
                  <a:gd name="connsiteX4" fmla="*/ 496906 w 993812"/>
                  <a:gd name="connsiteY4" fmla="*/ 257111 h 257111"/>
                  <a:gd name="connsiteX5" fmla="*/ 0 w 993812"/>
                  <a:gd name="connsiteY5" fmla="*/ 257111 h 257111"/>
                  <a:gd name="connsiteX6" fmla="*/ 0 w 993812"/>
                  <a:gd name="connsiteY6" fmla="*/ 0 h 257111"/>
                  <a:gd name="connsiteX0" fmla="*/ 0 w 993812"/>
                  <a:gd name="connsiteY0" fmla="*/ 0 h 257111"/>
                  <a:gd name="connsiteX1" fmla="*/ 477029 w 993812"/>
                  <a:gd name="connsiteY1" fmla="*/ 0 h 257111"/>
                  <a:gd name="connsiteX2" fmla="*/ 993812 w 993812"/>
                  <a:gd name="connsiteY2" fmla="*/ 0 h 257111"/>
                  <a:gd name="connsiteX3" fmla="*/ 993812 w 993812"/>
                  <a:gd name="connsiteY3" fmla="*/ 257111 h 257111"/>
                  <a:gd name="connsiteX4" fmla="*/ 506842 w 993812"/>
                  <a:gd name="connsiteY4" fmla="*/ 257111 h 257111"/>
                  <a:gd name="connsiteX5" fmla="*/ 0 w 993812"/>
                  <a:gd name="connsiteY5" fmla="*/ 257111 h 257111"/>
                  <a:gd name="connsiteX6" fmla="*/ 0 w 993812"/>
                  <a:gd name="connsiteY6" fmla="*/ 0 h 2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812" h="257111" fill="none" extrusionOk="0">
                    <a:moveTo>
                      <a:pt x="0" y="0"/>
                    </a:moveTo>
                    <a:cubicBezTo>
                      <a:pt x="210064" y="4691"/>
                      <a:pt x="312399" y="104134"/>
                      <a:pt x="477029" y="0"/>
                    </a:cubicBezTo>
                    <a:cubicBezTo>
                      <a:pt x="638961" y="-8927"/>
                      <a:pt x="736495" y="58337"/>
                      <a:pt x="993812" y="0"/>
                    </a:cubicBezTo>
                    <a:cubicBezTo>
                      <a:pt x="1004964" y="109527"/>
                      <a:pt x="960960" y="159520"/>
                      <a:pt x="993812" y="257111"/>
                    </a:cubicBezTo>
                    <a:cubicBezTo>
                      <a:pt x="904980" y="344350"/>
                      <a:pt x="650739" y="295024"/>
                      <a:pt x="506842" y="257111"/>
                    </a:cubicBezTo>
                    <a:cubicBezTo>
                      <a:pt x="360922" y="279587"/>
                      <a:pt x="102514" y="208307"/>
                      <a:pt x="0" y="257111"/>
                    </a:cubicBezTo>
                    <a:cubicBezTo>
                      <a:pt x="-37785" y="180563"/>
                      <a:pt x="416" y="120211"/>
                      <a:pt x="0" y="0"/>
                    </a:cubicBezTo>
                    <a:close/>
                  </a:path>
                  <a:path w="993812" h="257111" stroke="0" extrusionOk="0">
                    <a:moveTo>
                      <a:pt x="0" y="0"/>
                    </a:moveTo>
                    <a:cubicBezTo>
                      <a:pt x="145062" y="2554"/>
                      <a:pt x="273569" y="7393"/>
                      <a:pt x="467091" y="0"/>
                    </a:cubicBezTo>
                    <a:cubicBezTo>
                      <a:pt x="711863" y="-4856"/>
                      <a:pt x="882666" y="35574"/>
                      <a:pt x="993812" y="0"/>
                    </a:cubicBezTo>
                    <a:cubicBezTo>
                      <a:pt x="1013510" y="44845"/>
                      <a:pt x="1002506" y="155071"/>
                      <a:pt x="993812" y="257111"/>
                    </a:cubicBezTo>
                    <a:cubicBezTo>
                      <a:pt x="838107" y="274842"/>
                      <a:pt x="747986" y="280401"/>
                      <a:pt x="496906" y="257111"/>
                    </a:cubicBezTo>
                    <a:cubicBezTo>
                      <a:pt x="217895" y="300437"/>
                      <a:pt x="163325" y="272130"/>
                      <a:pt x="0" y="257111"/>
                    </a:cubicBezTo>
                    <a:cubicBezTo>
                      <a:pt x="-22234" y="218191"/>
                      <a:pt x="56897" y="141906"/>
                      <a:pt x="0" y="0"/>
                    </a:cubicBezTo>
                    <a:close/>
                  </a:path>
                  <a:path w="993812" h="257111" fill="none" stroke="0" extrusionOk="0">
                    <a:moveTo>
                      <a:pt x="0" y="0"/>
                    </a:moveTo>
                    <a:cubicBezTo>
                      <a:pt x="194245" y="-47833"/>
                      <a:pt x="318467" y="36756"/>
                      <a:pt x="477029" y="0"/>
                    </a:cubicBezTo>
                    <a:cubicBezTo>
                      <a:pt x="641797" y="-73197"/>
                      <a:pt x="745997" y="-15132"/>
                      <a:pt x="993812" y="0"/>
                    </a:cubicBezTo>
                    <a:cubicBezTo>
                      <a:pt x="999553" y="97506"/>
                      <a:pt x="956072" y="156424"/>
                      <a:pt x="993812" y="257111"/>
                    </a:cubicBezTo>
                    <a:cubicBezTo>
                      <a:pt x="894518" y="277320"/>
                      <a:pt x="731329" y="284516"/>
                      <a:pt x="506842" y="257111"/>
                    </a:cubicBezTo>
                    <a:cubicBezTo>
                      <a:pt x="289710" y="245623"/>
                      <a:pt x="112454" y="201077"/>
                      <a:pt x="0" y="257111"/>
                    </a:cubicBezTo>
                    <a:cubicBezTo>
                      <a:pt x="-27724" y="188854"/>
                      <a:pt x="12375" y="111615"/>
                      <a:pt x="0" y="0"/>
                    </a:cubicBezTo>
                    <a:close/>
                  </a:path>
                  <a:path w="993812" h="257111" fill="none" stroke="0" extrusionOk="0">
                    <a:moveTo>
                      <a:pt x="0" y="0"/>
                    </a:moveTo>
                    <a:cubicBezTo>
                      <a:pt x="235001" y="-12975"/>
                      <a:pt x="309141" y="63303"/>
                      <a:pt x="477029" y="0"/>
                    </a:cubicBezTo>
                    <a:cubicBezTo>
                      <a:pt x="658392" y="-56899"/>
                      <a:pt x="739763" y="23290"/>
                      <a:pt x="993812" y="0"/>
                    </a:cubicBezTo>
                    <a:cubicBezTo>
                      <a:pt x="996205" y="109409"/>
                      <a:pt x="956634" y="156764"/>
                      <a:pt x="993812" y="257111"/>
                    </a:cubicBezTo>
                    <a:cubicBezTo>
                      <a:pt x="912569" y="321123"/>
                      <a:pt x="676493" y="292019"/>
                      <a:pt x="506842" y="257111"/>
                    </a:cubicBezTo>
                    <a:cubicBezTo>
                      <a:pt x="324862" y="267331"/>
                      <a:pt x="116176" y="177332"/>
                      <a:pt x="0" y="257111"/>
                    </a:cubicBezTo>
                    <a:cubicBezTo>
                      <a:pt x="-37960" y="190370"/>
                      <a:pt x="12693" y="10516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1346048"/>
                  <a:gd name="connsiteY0" fmla="*/ 0 h 257111"/>
                  <a:gd name="connsiteX1" fmla="*/ 699945 w 1346048"/>
                  <a:gd name="connsiteY1" fmla="*/ 0 h 257111"/>
                  <a:gd name="connsiteX2" fmla="*/ 1346048 w 1346048"/>
                  <a:gd name="connsiteY2" fmla="*/ 0 h 257111"/>
                  <a:gd name="connsiteX3" fmla="*/ 1346048 w 1346048"/>
                  <a:gd name="connsiteY3" fmla="*/ 257111 h 257111"/>
                  <a:gd name="connsiteX4" fmla="*/ 699945 w 1346048"/>
                  <a:gd name="connsiteY4" fmla="*/ 257111 h 257111"/>
                  <a:gd name="connsiteX5" fmla="*/ 0 w 1346048"/>
                  <a:gd name="connsiteY5" fmla="*/ 257111 h 257111"/>
                  <a:gd name="connsiteX6" fmla="*/ 0 w 1346048"/>
                  <a:gd name="connsiteY6" fmla="*/ 0 h 257111"/>
                  <a:gd name="connsiteX0" fmla="*/ 0 w 1346048"/>
                  <a:gd name="connsiteY0" fmla="*/ 0 h 257111"/>
                  <a:gd name="connsiteX1" fmla="*/ 673024 w 1346048"/>
                  <a:gd name="connsiteY1" fmla="*/ 0 h 257111"/>
                  <a:gd name="connsiteX2" fmla="*/ 1346048 w 1346048"/>
                  <a:gd name="connsiteY2" fmla="*/ 0 h 257111"/>
                  <a:gd name="connsiteX3" fmla="*/ 1346048 w 1346048"/>
                  <a:gd name="connsiteY3" fmla="*/ 257111 h 257111"/>
                  <a:gd name="connsiteX4" fmla="*/ 673024 w 1346048"/>
                  <a:gd name="connsiteY4" fmla="*/ 257111 h 257111"/>
                  <a:gd name="connsiteX5" fmla="*/ 0 w 1346048"/>
                  <a:gd name="connsiteY5" fmla="*/ 257111 h 257111"/>
                  <a:gd name="connsiteX6" fmla="*/ 0 w 1346048"/>
                  <a:gd name="connsiteY6" fmla="*/ 0 h 257111"/>
                  <a:gd name="connsiteX0" fmla="*/ 0 w 1346048"/>
                  <a:gd name="connsiteY0" fmla="*/ 0 h 257111"/>
                  <a:gd name="connsiteX1" fmla="*/ 699945 w 1346048"/>
                  <a:gd name="connsiteY1" fmla="*/ 0 h 257111"/>
                  <a:gd name="connsiteX2" fmla="*/ 1346048 w 1346048"/>
                  <a:gd name="connsiteY2" fmla="*/ 0 h 257111"/>
                  <a:gd name="connsiteX3" fmla="*/ 1346048 w 1346048"/>
                  <a:gd name="connsiteY3" fmla="*/ 257111 h 257111"/>
                  <a:gd name="connsiteX4" fmla="*/ 699945 w 1346048"/>
                  <a:gd name="connsiteY4" fmla="*/ 257111 h 257111"/>
                  <a:gd name="connsiteX5" fmla="*/ 0 w 1346048"/>
                  <a:gd name="connsiteY5" fmla="*/ 257111 h 257111"/>
                  <a:gd name="connsiteX6" fmla="*/ 0 w 1346048"/>
                  <a:gd name="connsiteY6" fmla="*/ 0 h 2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6048" h="257111" fill="none" extrusionOk="0">
                    <a:moveTo>
                      <a:pt x="0" y="0"/>
                    </a:moveTo>
                    <a:cubicBezTo>
                      <a:pt x="272579" y="-15696"/>
                      <a:pt x="395528" y="-17054"/>
                      <a:pt x="699945" y="0"/>
                    </a:cubicBezTo>
                    <a:cubicBezTo>
                      <a:pt x="1025285" y="-9066"/>
                      <a:pt x="1053569" y="50103"/>
                      <a:pt x="1346048" y="0"/>
                    </a:cubicBezTo>
                    <a:cubicBezTo>
                      <a:pt x="1343113" y="92625"/>
                      <a:pt x="1364741" y="141087"/>
                      <a:pt x="1346048" y="257111"/>
                    </a:cubicBezTo>
                    <a:cubicBezTo>
                      <a:pt x="1148257" y="274926"/>
                      <a:pt x="922440" y="190207"/>
                      <a:pt x="699945" y="257111"/>
                    </a:cubicBezTo>
                    <a:cubicBezTo>
                      <a:pt x="359563" y="307941"/>
                      <a:pt x="324636" y="196324"/>
                      <a:pt x="0" y="257111"/>
                    </a:cubicBezTo>
                    <a:cubicBezTo>
                      <a:pt x="-14988" y="192508"/>
                      <a:pt x="5925" y="142743"/>
                      <a:pt x="0" y="0"/>
                    </a:cubicBezTo>
                    <a:close/>
                  </a:path>
                  <a:path w="1346048" h="257111" stroke="0" extrusionOk="0">
                    <a:moveTo>
                      <a:pt x="0" y="0"/>
                    </a:moveTo>
                    <a:cubicBezTo>
                      <a:pt x="229654" y="-35864"/>
                      <a:pt x="450873" y="-67125"/>
                      <a:pt x="673024" y="0"/>
                    </a:cubicBezTo>
                    <a:cubicBezTo>
                      <a:pt x="913560" y="-77379"/>
                      <a:pt x="1145948" y="33811"/>
                      <a:pt x="1346048" y="0"/>
                    </a:cubicBezTo>
                    <a:cubicBezTo>
                      <a:pt x="1404842" y="105162"/>
                      <a:pt x="1298569" y="161572"/>
                      <a:pt x="1346048" y="257111"/>
                    </a:cubicBezTo>
                    <a:cubicBezTo>
                      <a:pt x="1156350" y="211145"/>
                      <a:pt x="809579" y="252516"/>
                      <a:pt x="673024" y="257111"/>
                    </a:cubicBezTo>
                    <a:cubicBezTo>
                      <a:pt x="584212" y="357023"/>
                      <a:pt x="336114" y="207740"/>
                      <a:pt x="0" y="257111"/>
                    </a:cubicBezTo>
                    <a:cubicBezTo>
                      <a:pt x="-54549" y="245513"/>
                      <a:pt x="15984" y="87623"/>
                      <a:pt x="0" y="0"/>
                    </a:cubicBezTo>
                    <a:close/>
                  </a:path>
                  <a:path w="1346048" h="257111" fill="none" stroke="0" extrusionOk="0">
                    <a:moveTo>
                      <a:pt x="0" y="0"/>
                    </a:moveTo>
                    <a:cubicBezTo>
                      <a:pt x="219208" y="-29429"/>
                      <a:pt x="371109" y="-79544"/>
                      <a:pt x="699945" y="0"/>
                    </a:cubicBezTo>
                    <a:cubicBezTo>
                      <a:pt x="1032872" y="-24156"/>
                      <a:pt x="1065227" y="45910"/>
                      <a:pt x="1346048" y="0"/>
                    </a:cubicBezTo>
                    <a:cubicBezTo>
                      <a:pt x="1345723" y="74318"/>
                      <a:pt x="1336215" y="158102"/>
                      <a:pt x="1346048" y="257111"/>
                    </a:cubicBezTo>
                    <a:cubicBezTo>
                      <a:pt x="1177027" y="267229"/>
                      <a:pt x="991632" y="276976"/>
                      <a:pt x="699945" y="257111"/>
                    </a:cubicBezTo>
                    <a:cubicBezTo>
                      <a:pt x="380371" y="257901"/>
                      <a:pt x="329713" y="239440"/>
                      <a:pt x="0" y="257111"/>
                    </a:cubicBezTo>
                    <a:cubicBezTo>
                      <a:pt x="-8590" y="164459"/>
                      <a:pt x="12161" y="116227"/>
                      <a:pt x="0" y="0"/>
                    </a:cubicBezTo>
                    <a:close/>
                  </a:path>
                  <a:path w="1346048" h="257111" fill="none" stroke="0" extrusionOk="0">
                    <a:moveTo>
                      <a:pt x="0" y="0"/>
                    </a:moveTo>
                    <a:cubicBezTo>
                      <a:pt x="226156" y="-22809"/>
                      <a:pt x="392758" y="-23424"/>
                      <a:pt x="699945" y="0"/>
                    </a:cubicBezTo>
                    <a:cubicBezTo>
                      <a:pt x="1024919" y="-9552"/>
                      <a:pt x="1061054" y="39292"/>
                      <a:pt x="1346048" y="0"/>
                    </a:cubicBezTo>
                    <a:cubicBezTo>
                      <a:pt x="1338115" y="76776"/>
                      <a:pt x="1334529" y="139148"/>
                      <a:pt x="1346048" y="257111"/>
                    </a:cubicBezTo>
                    <a:cubicBezTo>
                      <a:pt x="1170008" y="241262"/>
                      <a:pt x="981906" y="245319"/>
                      <a:pt x="699945" y="257111"/>
                    </a:cubicBezTo>
                    <a:cubicBezTo>
                      <a:pt x="380551" y="279225"/>
                      <a:pt x="325231" y="217042"/>
                      <a:pt x="0" y="257111"/>
                    </a:cubicBezTo>
                    <a:cubicBezTo>
                      <a:pt x="-10249" y="189089"/>
                      <a:pt x="12056" y="129193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Nunito Sans" pitchFamily="2" charset="0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bày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3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của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chương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trình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hoạt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  <a:cs typeface="Calibri" panose="020F0502020204030204" pitchFamily="34" charset="0"/>
                  </a:rPr>
                  <a:t>động</a:t>
                </a:r>
                <a:r>
                  <a:rPr lang="en-US" sz="2800" dirty="0">
                    <a:latin typeface="Nunito Sans" pitchFamily="2" charset="0"/>
                    <a:cs typeface="Calibri" panose="020F0502020204030204" pitchFamily="34" charset="0"/>
                  </a:rPr>
                  <a:t>.</a:t>
                </a:r>
                <a:endParaRPr lang="vi-VN" sz="28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latin typeface="Nunito Sans" pitchFamily="2" charset="0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Nunito Sans" pitchFamily="2" charset="0"/>
                  </a:rPr>
                  <a:t>Nêu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phần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chuẩn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bị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và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phân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công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việc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đầy</a:t>
                </a:r>
                <a:r>
                  <a:rPr lang="en-US" sz="2800" dirty="0">
                    <a:latin typeface="Nunito Sans" pitchFamily="2" charset="0"/>
                  </a:rPr>
                  <a:t> </a:t>
                </a:r>
                <a:r>
                  <a:rPr lang="en-US" sz="2800" dirty="0" err="1">
                    <a:latin typeface="Nunito Sans" pitchFamily="2" charset="0"/>
                  </a:rPr>
                  <a:t>đủ</a:t>
                </a:r>
                <a:r>
                  <a:rPr lang="en-US" sz="2800" dirty="0">
                    <a:latin typeface="Nunito Sans" pitchFamily="2" charset="0"/>
                  </a:rPr>
                  <a:t>.</a:t>
                </a:r>
                <a:endParaRPr lang="vi-VN" sz="3600" dirty="0">
                  <a:latin typeface="Nunito Sans" pitchFamily="2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Nunito Sans" pitchFamily="2" charset="0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83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DE18C-6F9B-4331-A865-822815392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73" y="1355364"/>
            <a:ext cx="5986791" cy="31884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tart timer">
            <a:extLst>
              <a:ext uri="{FF2B5EF4-FFF2-40B4-BE49-F238E27FC236}">
                <a16:creationId xmlns:a16="http://schemas.microsoft.com/office/drawing/2014/main" id="{EDC55618-507F-41C7-A331-F6CA2635FC07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id="{48B7D01E-5B7B-4C6B-9743-DA09F1A632D0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id="{D8F2B5C4-B16E-4B76-AE86-AF51786A4717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id="{77BF5F57-05EF-456C-951F-7EDA9D148A32}"/>
              </a:ext>
            </a:extLst>
          </p:cNvPr>
          <p:cNvGrpSpPr/>
          <p:nvPr/>
        </p:nvGrpSpPr>
        <p:grpSpPr>
          <a:xfrm>
            <a:off x="7988214" y="374395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id="{97AE2759-2EE8-4151-8A4F-C1BAFC8BCAD0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id="{278AAD77-37F5-433F-8663-12FF91CD136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6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0E9DD015-D695-4759-9F68-274351486B2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76214" y="1365264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419EADE-1D96-4CFE-8926-C6460ADC4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2AEFF38-DEC0-432B-852B-D9C81ABE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238FFFE9-287C-4D52-AB1D-ED412D3B7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0F28E341-23F5-4165-95ED-54F631CE5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102" y="1930414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437E586B-7232-4DC6-8711-08F31BEDD088}"/>
              </a:ext>
            </a:extLst>
          </p:cNvPr>
          <p:cNvSpPr>
            <a:spLocks/>
          </p:cNvSpPr>
          <p:nvPr/>
        </p:nvSpPr>
        <p:spPr bwMode="auto">
          <a:xfrm>
            <a:off x="8974939" y="1822464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5EA3840-6861-445D-9214-28E4FDAF4533}"/>
              </a:ext>
            </a:extLst>
          </p:cNvPr>
          <p:cNvSpPr>
            <a:spLocks/>
          </p:cNvSpPr>
          <p:nvPr/>
        </p:nvSpPr>
        <p:spPr bwMode="auto">
          <a:xfrm>
            <a:off x="10002052" y="2070114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5B54CB5-479C-4BD8-B2D8-B7952353CE9C}"/>
              </a:ext>
            </a:extLst>
          </p:cNvPr>
          <p:cNvSpPr>
            <a:spLocks/>
          </p:cNvSpPr>
          <p:nvPr/>
        </p:nvSpPr>
        <p:spPr bwMode="auto">
          <a:xfrm>
            <a:off x="7503327" y="2049477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F049408F-6507-4E2D-8E52-9B5039E5507A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55174836-6F73-4FF5-B491-CC5DC0D2AF16}"/>
              </a:ext>
            </a:extLst>
          </p:cNvPr>
          <p:cNvSpPr>
            <a:spLocks noEditPoints="1"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F14DCAB8-5663-40A1-A4DF-859D3EF94B3D}"/>
              </a:ext>
            </a:extLst>
          </p:cNvPr>
          <p:cNvSpPr>
            <a:spLocks/>
          </p:cNvSpPr>
          <p:nvPr/>
        </p:nvSpPr>
        <p:spPr bwMode="auto">
          <a:xfrm>
            <a:off x="7714464" y="2355864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A9C37D7-267E-4E6D-B8C8-2010DAD6D4E0}"/>
              </a:ext>
            </a:extLst>
          </p:cNvPr>
          <p:cNvSpPr>
            <a:spLocks/>
          </p:cNvSpPr>
          <p:nvPr/>
        </p:nvSpPr>
        <p:spPr bwMode="auto">
          <a:xfrm>
            <a:off x="10675152" y="2532077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15C51E45-0F52-4C14-8DFC-EFB5561E9D03}"/>
              </a:ext>
            </a:extLst>
          </p:cNvPr>
          <p:cNvSpPr>
            <a:spLocks/>
          </p:cNvSpPr>
          <p:nvPr/>
        </p:nvSpPr>
        <p:spPr bwMode="auto">
          <a:xfrm>
            <a:off x="10435439" y="2378089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9E39BEEA-D45F-4445-98E5-E7B3E66D7233}"/>
              </a:ext>
            </a:extLst>
          </p:cNvPr>
          <p:cNvSpPr>
            <a:spLocks/>
          </p:cNvSpPr>
          <p:nvPr/>
        </p:nvSpPr>
        <p:spPr bwMode="auto">
          <a:xfrm>
            <a:off x="6933414" y="1538302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A2D305B5-C9FE-460C-819B-4BA5B4ABB0BE}"/>
              </a:ext>
            </a:extLst>
          </p:cNvPr>
          <p:cNvSpPr>
            <a:spLocks noEditPoints="1"/>
          </p:cNvSpPr>
          <p:nvPr/>
        </p:nvSpPr>
        <p:spPr bwMode="auto">
          <a:xfrm>
            <a:off x="7149314" y="2741627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BBC05C10-C80F-47A3-807B-94EB73C6420D}"/>
              </a:ext>
            </a:extLst>
          </p:cNvPr>
          <p:cNvSpPr>
            <a:spLocks/>
          </p:cNvSpPr>
          <p:nvPr/>
        </p:nvSpPr>
        <p:spPr bwMode="auto">
          <a:xfrm>
            <a:off x="7082639" y="1778014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1B6E8A04-E493-4DAA-8CC9-6BE91638CE94}"/>
              </a:ext>
            </a:extLst>
          </p:cNvPr>
          <p:cNvSpPr>
            <a:spLocks/>
          </p:cNvSpPr>
          <p:nvPr/>
        </p:nvSpPr>
        <p:spPr bwMode="auto">
          <a:xfrm>
            <a:off x="7544602" y="5816614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01F68927-ED19-4854-A5D0-B5BBAF8E0A86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5716DD68-8B13-4CE1-B20D-F4704C287B02}"/>
              </a:ext>
            </a:extLst>
          </p:cNvPr>
          <p:cNvSpPr>
            <a:spLocks noEditPoints="1"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32F563C0-1E88-4066-A2E0-6054ACE2ED6C}"/>
              </a:ext>
            </a:extLst>
          </p:cNvPr>
          <p:cNvSpPr>
            <a:spLocks/>
          </p:cNvSpPr>
          <p:nvPr/>
        </p:nvSpPr>
        <p:spPr bwMode="auto">
          <a:xfrm>
            <a:off x="7814477" y="6089664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8584FBC1-0BDD-4695-9DCA-DD561DF00277}"/>
              </a:ext>
            </a:extLst>
          </p:cNvPr>
          <p:cNvSpPr>
            <a:spLocks/>
          </p:cNvSpPr>
          <p:nvPr/>
        </p:nvSpPr>
        <p:spPr bwMode="auto">
          <a:xfrm>
            <a:off x="10110002" y="5816614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80B97307-9E39-47CA-BE75-067C945930AB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6">
            <a:extLst>
              <a:ext uri="{FF2B5EF4-FFF2-40B4-BE49-F238E27FC236}">
                <a16:creationId xmlns:a16="http://schemas.microsoft.com/office/drawing/2014/main" id="{74A74A24-F2AE-466B-B0A5-493ACB0634B6}"/>
              </a:ext>
            </a:extLst>
          </p:cNvPr>
          <p:cNvSpPr>
            <a:spLocks/>
          </p:cNvSpPr>
          <p:nvPr/>
        </p:nvSpPr>
        <p:spPr bwMode="auto">
          <a:xfrm>
            <a:off x="10570377" y="6088077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7">
            <a:extLst>
              <a:ext uri="{FF2B5EF4-FFF2-40B4-BE49-F238E27FC236}">
                <a16:creationId xmlns:a16="http://schemas.microsoft.com/office/drawing/2014/main" id="{E3F3FB19-3CFA-4166-9ED6-CD84482FB722}"/>
              </a:ext>
            </a:extLst>
          </p:cNvPr>
          <p:cNvSpPr>
            <a:spLocks/>
          </p:cNvSpPr>
          <p:nvPr/>
        </p:nvSpPr>
        <p:spPr bwMode="auto">
          <a:xfrm>
            <a:off x="10271927" y="6088077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1575C5-9F45-4EFC-B820-AECFA1EF9E67}"/>
              </a:ext>
            </a:extLst>
          </p:cNvPr>
          <p:cNvGrpSpPr/>
          <p:nvPr/>
        </p:nvGrpSpPr>
        <p:grpSpPr>
          <a:xfrm rot="1786145">
            <a:off x="7293777" y="2452702"/>
            <a:ext cx="3829050" cy="3830638"/>
            <a:chOff x="817563" y="2264166"/>
            <a:chExt cx="3829050" cy="3830638"/>
          </a:xfrm>
        </p:grpSpPr>
        <p:sp>
          <p:nvSpPr>
            <p:cNvPr id="35" name="Oval 28">
              <a:extLst>
                <a:ext uri="{FF2B5EF4-FFF2-40B4-BE49-F238E27FC236}">
                  <a16:creationId xmlns:a16="http://schemas.microsoft.com/office/drawing/2014/main" id="{2D6F49DB-DA2D-4265-BF6D-1D5FAA60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hour hand">
              <a:extLst>
                <a:ext uri="{FF2B5EF4-FFF2-40B4-BE49-F238E27FC236}">
                  <a16:creationId xmlns:a16="http://schemas.microsoft.com/office/drawing/2014/main" id="{59753B3A-6776-4BD4-BD16-939F9A7A9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7" name="Freeform 29">
            <a:extLst>
              <a:ext uri="{FF2B5EF4-FFF2-40B4-BE49-F238E27FC236}">
                <a16:creationId xmlns:a16="http://schemas.microsoft.com/office/drawing/2014/main" id="{C42A53C0-4901-41B7-A4DB-65E977842679}"/>
              </a:ext>
            </a:extLst>
          </p:cNvPr>
          <p:cNvSpPr>
            <a:spLocks noEditPoints="1"/>
          </p:cNvSpPr>
          <p:nvPr/>
        </p:nvSpPr>
        <p:spPr bwMode="auto">
          <a:xfrm>
            <a:off x="7014377" y="2174889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AEB5B7F4-C0E8-49F0-917D-65E5194263A4}"/>
              </a:ext>
            </a:extLst>
          </p:cNvPr>
          <p:cNvSpPr>
            <a:spLocks noEditPoints="1"/>
          </p:cNvSpPr>
          <p:nvPr/>
        </p:nvSpPr>
        <p:spPr bwMode="auto">
          <a:xfrm>
            <a:off x="7187414" y="2346339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55F05E02-A375-41BB-B76F-CE83BE4E60EB}"/>
              </a:ext>
            </a:extLst>
          </p:cNvPr>
          <p:cNvSpPr>
            <a:spLocks noEditPoints="1"/>
          </p:cNvSpPr>
          <p:nvPr/>
        </p:nvSpPr>
        <p:spPr bwMode="auto">
          <a:xfrm>
            <a:off x="7096927" y="2255852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D3A3AF-A963-4AA3-BBAD-69A1E2089C4E}"/>
              </a:ext>
            </a:extLst>
          </p:cNvPr>
          <p:cNvGrpSpPr/>
          <p:nvPr/>
        </p:nvGrpSpPr>
        <p:grpSpPr>
          <a:xfrm>
            <a:off x="8932077" y="2600339"/>
            <a:ext cx="566738" cy="566738"/>
            <a:chOff x="2455863" y="2411803"/>
            <a:chExt cx="566738" cy="566738"/>
          </a:xfrm>
        </p:grpSpPr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4AB79914-0F50-4B03-B1EF-AE3F6B3A4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5BCADC75-C814-492F-A4C1-8B251432D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19FEC9-53C3-481C-8550-FA799EF0C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6180E4C3-1653-4935-8D5B-ADD35A8D3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F119B836-1E8E-4F16-B222-69B58D29F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7">
              <a:extLst>
                <a:ext uri="{FF2B5EF4-FFF2-40B4-BE49-F238E27FC236}">
                  <a16:creationId xmlns:a16="http://schemas.microsoft.com/office/drawing/2014/main" id="{F6DED039-3AB5-4850-A5FA-54B4BFE71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7" name="Freeform 40">
            <a:extLst>
              <a:ext uri="{FF2B5EF4-FFF2-40B4-BE49-F238E27FC236}">
                <a16:creationId xmlns:a16="http://schemas.microsoft.com/office/drawing/2014/main" id="{972BB139-CA58-4EE1-A00F-C3B9EC7F8C7A}"/>
              </a:ext>
            </a:extLst>
          </p:cNvPr>
          <p:cNvSpPr>
            <a:spLocks noEditPoints="1"/>
          </p:cNvSpPr>
          <p:nvPr/>
        </p:nvSpPr>
        <p:spPr bwMode="auto">
          <a:xfrm>
            <a:off x="9721064" y="3040077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Freeform 46">
            <a:extLst>
              <a:ext uri="{FF2B5EF4-FFF2-40B4-BE49-F238E27FC236}">
                <a16:creationId xmlns:a16="http://schemas.microsoft.com/office/drawing/2014/main" id="{5DAD3741-4F61-463D-B5C1-EB6F0656B03A}"/>
              </a:ext>
            </a:extLst>
          </p:cNvPr>
          <p:cNvSpPr>
            <a:spLocks noEditPoints="1"/>
          </p:cNvSpPr>
          <p:nvPr/>
        </p:nvSpPr>
        <p:spPr bwMode="auto">
          <a:xfrm>
            <a:off x="10262402" y="3460764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9557458-04D5-4BD7-A9F3-B69717258870}"/>
              </a:ext>
            </a:extLst>
          </p:cNvPr>
          <p:cNvGrpSpPr/>
          <p:nvPr/>
        </p:nvGrpSpPr>
        <p:grpSpPr>
          <a:xfrm>
            <a:off x="10427689" y="3625910"/>
            <a:ext cx="585788" cy="700042"/>
            <a:chOff x="3951475" y="3437374"/>
            <a:chExt cx="585788" cy="700042"/>
          </a:xfrm>
        </p:grpSpPr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08BFB24F-4495-4B75-9B70-95B9F4B1E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5DC04FCB-EF59-43AB-B3FA-138759B5F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089BFE3C-84F9-40B1-B5AF-E7F27F842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id="{BD04E0F6-5979-4D88-9DCC-D624F1832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86F3C28C-8553-41EE-8157-750E1D95B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013E21C5-8EC5-4DB2-9810-A07D237BCD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Freeform 58">
            <a:extLst>
              <a:ext uri="{FF2B5EF4-FFF2-40B4-BE49-F238E27FC236}">
                <a16:creationId xmlns:a16="http://schemas.microsoft.com/office/drawing/2014/main" id="{93149A5C-C483-4BBD-8EB9-B80387468260}"/>
              </a:ext>
            </a:extLst>
          </p:cNvPr>
          <p:cNvSpPr>
            <a:spLocks noEditPoints="1"/>
          </p:cNvSpPr>
          <p:nvPr/>
        </p:nvSpPr>
        <p:spPr bwMode="auto">
          <a:xfrm>
            <a:off x="10286214" y="4921264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92B47D-96C0-4FD8-8B2B-6AF6C22418D7}"/>
              </a:ext>
            </a:extLst>
          </p:cNvPr>
          <p:cNvGrpSpPr/>
          <p:nvPr/>
        </p:nvGrpSpPr>
        <p:grpSpPr>
          <a:xfrm>
            <a:off x="9757577" y="5346397"/>
            <a:ext cx="629286" cy="577850"/>
            <a:chOff x="3281363" y="5157861"/>
            <a:chExt cx="629286" cy="577850"/>
          </a:xfrm>
        </p:grpSpPr>
        <p:sp>
          <p:nvSpPr>
            <p:cNvPr id="58" name="Freeform 62">
              <a:extLst>
                <a:ext uri="{FF2B5EF4-FFF2-40B4-BE49-F238E27FC236}">
                  <a16:creationId xmlns:a16="http://schemas.microsoft.com/office/drawing/2014/main" id="{2BE069EF-068F-4E9A-B6EE-C1706671D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63">
              <a:extLst>
                <a:ext uri="{FF2B5EF4-FFF2-40B4-BE49-F238E27FC236}">
                  <a16:creationId xmlns:a16="http://schemas.microsoft.com/office/drawing/2014/main" id="{B2ECD23C-BBC6-42AD-AC23-7BFBA10A9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4">
              <a:extLst>
                <a:ext uri="{FF2B5EF4-FFF2-40B4-BE49-F238E27FC236}">
                  <a16:creationId xmlns:a16="http://schemas.microsoft.com/office/drawing/2014/main" id="{966D17EA-1D08-406E-B3A6-FDD52BC04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65">
              <a:extLst>
                <a:ext uri="{FF2B5EF4-FFF2-40B4-BE49-F238E27FC236}">
                  <a16:creationId xmlns:a16="http://schemas.microsoft.com/office/drawing/2014/main" id="{B4B51432-C0E7-469A-A59F-BF17F71A6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42F6E3CC-66F5-4336-AD7B-644F5CEED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id="{45CF4D94-9673-4D5B-BBE9-A70655197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4" name="Freeform 70">
            <a:extLst>
              <a:ext uri="{FF2B5EF4-FFF2-40B4-BE49-F238E27FC236}">
                <a16:creationId xmlns:a16="http://schemas.microsoft.com/office/drawing/2014/main" id="{55A147D5-B067-44F1-9A27-1BEAC75EEA5A}"/>
              </a:ext>
            </a:extLst>
          </p:cNvPr>
          <p:cNvSpPr>
            <a:spLocks noEditPoints="1"/>
          </p:cNvSpPr>
          <p:nvPr/>
        </p:nvSpPr>
        <p:spPr bwMode="auto">
          <a:xfrm>
            <a:off x="8239927" y="3048014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Freeform 78">
            <a:extLst>
              <a:ext uri="{FF2B5EF4-FFF2-40B4-BE49-F238E27FC236}">
                <a16:creationId xmlns:a16="http://schemas.microsoft.com/office/drawing/2014/main" id="{153846B0-2165-48C5-A007-D916EE1F27AF}"/>
              </a:ext>
            </a:extLst>
          </p:cNvPr>
          <p:cNvSpPr>
            <a:spLocks noEditPoints="1"/>
          </p:cNvSpPr>
          <p:nvPr/>
        </p:nvSpPr>
        <p:spPr bwMode="auto">
          <a:xfrm>
            <a:off x="7489039" y="4321189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9F11FDFA-DBCA-4580-9D43-8D779547DECF}"/>
              </a:ext>
            </a:extLst>
          </p:cNvPr>
          <p:cNvSpPr>
            <a:spLocks noEditPoints="1"/>
          </p:cNvSpPr>
          <p:nvPr/>
        </p:nvSpPr>
        <p:spPr bwMode="auto">
          <a:xfrm>
            <a:off x="7693827" y="5016514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Freeform 90">
            <a:extLst>
              <a:ext uri="{FF2B5EF4-FFF2-40B4-BE49-F238E27FC236}">
                <a16:creationId xmlns:a16="http://schemas.microsoft.com/office/drawing/2014/main" id="{E3388EDC-2108-4A05-8598-399328190817}"/>
              </a:ext>
            </a:extLst>
          </p:cNvPr>
          <p:cNvSpPr>
            <a:spLocks noEditPoints="1"/>
          </p:cNvSpPr>
          <p:nvPr/>
        </p:nvSpPr>
        <p:spPr bwMode="auto">
          <a:xfrm>
            <a:off x="9032089" y="5737239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01C7F4-603A-4C11-B3F4-241E91FB9188}"/>
              </a:ext>
            </a:extLst>
          </p:cNvPr>
          <p:cNvGrpSpPr/>
          <p:nvPr/>
        </p:nvGrpSpPr>
        <p:grpSpPr>
          <a:xfrm>
            <a:off x="7407968" y="3578239"/>
            <a:ext cx="571500" cy="622533"/>
            <a:chOff x="931754" y="3389703"/>
            <a:chExt cx="571500" cy="622533"/>
          </a:xfrm>
        </p:grpSpPr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FAD86A4-D5AE-4A39-936E-224ADEFBA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DF3F872-6094-4ECC-A2D6-4D3C4DFA1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FCB01155-A103-4DC3-99B8-76C3BF728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F64E7593-8A38-4CEF-B2AF-5C60EC6E1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Rectangle 94">
              <a:extLst>
                <a:ext uri="{FF2B5EF4-FFF2-40B4-BE49-F238E27FC236}">
                  <a16:creationId xmlns:a16="http://schemas.microsoft.com/office/drawing/2014/main" id="{602A8196-D99F-4242-BF20-46426A3F2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Rectangle 95">
              <a:extLst>
                <a:ext uri="{FF2B5EF4-FFF2-40B4-BE49-F238E27FC236}">
                  <a16:creationId xmlns:a16="http://schemas.microsoft.com/office/drawing/2014/main" id="{080EDB61-08AC-4344-974D-2AD2AD5D9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CED2D3A-A0AE-43E8-9C26-F171D051DBF5}"/>
              </a:ext>
            </a:extLst>
          </p:cNvPr>
          <p:cNvGrpSpPr/>
          <p:nvPr/>
        </p:nvGrpSpPr>
        <p:grpSpPr>
          <a:xfrm>
            <a:off x="7973159" y="5346397"/>
            <a:ext cx="569913" cy="568325"/>
            <a:chOff x="1496945" y="5157861"/>
            <a:chExt cx="569913" cy="568325"/>
          </a:xfrm>
        </p:grpSpPr>
        <p:sp>
          <p:nvSpPr>
            <p:cNvPr id="76" name="Freeform 80">
              <a:extLst>
                <a:ext uri="{FF2B5EF4-FFF2-40B4-BE49-F238E27FC236}">
                  <a16:creationId xmlns:a16="http://schemas.microsoft.com/office/drawing/2014/main" id="{0292B8FF-114F-4C1B-A1B3-EE50ABE03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12454C19-5728-4B30-A863-D18C7CDDC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3">
              <a:extLst>
                <a:ext uri="{FF2B5EF4-FFF2-40B4-BE49-F238E27FC236}">
                  <a16:creationId xmlns:a16="http://schemas.microsoft.com/office/drawing/2014/main" id="{A3032EA8-2899-4210-AFED-5963DD0C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6E7CEEF1-97A5-4195-AA38-317FA09D5F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Rectangle 100">
              <a:extLst>
                <a:ext uri="{FF2B5EF4-FFF2-40B4-BE49-F238E27FC236}">
                  <a16:creationId xmlns:a16="http://schemas.microsoft.com/office/drawing/2014/main" id="{4EEB5DFC-BDD8-416D-BB7A-869660F30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101">
              <a:extLst>
                <a:ext uri="{FF2B5EF4-FFF2-40B4-BE49-F238E27FC236}">
                  <a16:creationId xmlns:a16="http://schemas.microsoft.com/office/drawing/2014/main" id="{DF8724A0-36E3-4571-B2A6-1474F9454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2" name="Oval 107">
            <a:extLst>
              <a:ext uri="{FF2B5EF4-FFF2-40B4-BE49-F238E27FC236}">
                <a16:creationId xmlns:a16="http://schemas.microsoft.com/office/drawing/2014/main" id="{4C6B5D5E-7C89-44CA-996D-A1F7D30F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539" y="4230702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Oval 108">
            <a:extLst>
              <a:ext uri="{FF2B5EF4-FFF2-40B4-BE49-F238E27FC236}">
                <a16:creationId xmlns:a16="http://schemas.microsoft.com/office/drawing/2014/main" id="{D861C92D-B762-4FE7-83EE-147376BB4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5277" y="4292614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109">
            <a:extLst>
              <a:ext uri="{FF2B5EF4-FFF2-40B4-BE49-F238E27FC236}">
                <a16:creationId xmlns:a16="http://schemas.microsoft.com/office/drawing/2014/main" id="{CAF608F0-C91F-4852-BA12-EFFA71079232}"/>
              </a:ext>
            </a:extLst>
          </p:cNvPr>
          <p:cNvSpPr>
            <a:spLocks/>
          </p:cNvSpPr>
          <p:nvPr/>
        </p:nvSpPr>
        <p:spPr bwMode="auto">
          <a:xfrm>
            <a:off x="8284377" y="1490677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10">
            <a:extLst>
              <a:ext uri="{FF2B5EF4-FFF2-40B4-BE49-F238E27FC236}">
                <a16:creationId xmlns:a16="http://schemas.microsoft.com/office/drawing/2014/main" id="{A92A0403-F472-4E85-B5D1-8AF72EA32033}"/>
              </a:ext>
            </a:extLst>
          </p:cNvPr>
          <p:cNvSpPr>
            <a:spLocks/>
          </p:cNvSpPr>
          <p:nvPr/>
        </p:nvSpPr>
        <p:spPr bwMode="auto">
          <a:xfrm>
            <a:off x="8439952" y="1406539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Freeform 111">
            <a:extLst>
              <a:ext uri="{FF2B5EF4-FFF2-40B4-BE49-F238E27FC236}">
                <a16:creationId xmlns:a16="http://schemas.microsoft.com/office/drawing/2014/main" id="{E2D340CC-DB8B-40AB-9387-EE7CBFE508E6}"/>
              </a:ext>
            </a:extLst>
          </p:cNvPr>
          <p:cNvSpPr>
            <a:spLocks/>
          </p:cNvSpPr>
          <p:nvPr/>
        </p:nvSpPr>
        <p:spPr bwMode="auto">
          <a:xfrm>
            <a:off x="6506377" y="2393964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112">
            <a:extLst>
              <a:ext uri="{FF2B5EF4-FFF2-40B4-BE49-F238E27FC236}">
                <a16:creationId xmlns:a16="http://schemas.microsoft.com/office/drawing/2014/main" id="{F31BBE28-B4F4-4977-831B-1A533A6ADB63}"/>
              </a:ext>
            </a:extLst>
          </p:cNvPr>
          <p:cNvSpPr>
            <a:spLocks/>
          </p:cNvSpPr>
          <p:nvPr/>
        </p:nvSpPr>
        <p:spPr bwMode="auto">
          <a:xfrm>
            <a:off x="6371439" y="2509852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13">
            <a:extLst>
              <a:ext uri="{FF2B5EF4-FFF2-40B4-BE49-F238E27FC236}">
                <a16:creationId xmlns:a16="http://schemas.microsoft.com/office/drawing/2014/main" id="{D7FE27CD-DCDA-4796-AAEA-6879B13A7224}"/>
              </a:ext>
            </a:extLst>
          </p:cNvPr>
          <p:cNvSpPr>
            <a:spLocks/>
          </p:cNvSpPr>
          <p:nvPr/>
        </p:nvSpPr>
        <p:spPr bwMode="auto">
          <a:xfrm>
            <a:off x="9816314" y="144781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4">
            <a:extLst>
              <a:ext uri="{FF2B5EF4-FFF2-40B4-BE49-F238E27FC236}">
                <a16:creationId xmlns:a16="http://schemas.microsoft.com/office/drawing/2014/main" id="{68F5842C-4068-4F65-9164-9040A3E23D28}"/>
              </a:ext>
            </a:extLst>
          </p:cNvPr>
          <p:cNvSpPr>
            <a:spLocks/>
          </p:cNvSpPr>
          <p:nvPr/>
        </p:nvSpPr>
        <p:spPr bwMode="auto">
          <a:xfrm>
            <a:off x="9660739" y="1365264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5">
            <a:extLst>
              <a:ext uri="{FF2B5EF4-FFF2-40B4-BE49-F238E27FC236}">
                <a16:creationId xmlns:a16="http://schemas.microsoft.com/office/drawing/2014/main" id="{2849F424-887B-4B94-B81D-66A0BEA5C39E}"/>
              </a:ext>
            </a:extLst>
          </p:cNvPr>
          <p:cNvSpPr>
            <a:spLocks/>
          </p:cNvSpPr>
          <p:nvPr/>
        </p:nvSpPr>
        <p:spPr bwMode="auto">
          <a:xfrm>
            <a:off x="9922677" y="1560527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6">
            <a:extLst>
              <a:ext uri="{FF2B5EF4-FFF2-40B4-BE49-F238E27FC236}">
                <a16:creationId xmlns:a16="http://schemas.microsoft.com/office/drawing/2014/main" id="{E62AB0BD-F197-4923-B20B-977D8D77D708}"/>
              </a:ext>
            </a:extLst>
          </p:cNvPr>
          <p:cNvSpPr>
            <a:spLocks/>
          </p:cNvSpPr>
          <p:nvPr/>
        </p:nvSpPr>
        <p:spPr bwMode="auto">
          <a:xfrm>
            <a:off x="11249827" y="2849577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7">
            <a:extLst>
              <a:ext uri="{FF2B5EF4-FFF2-40B4-BE49-F238E27FC236}">
                <a16:creationId xmlns:a16="http://schemas.microsoft.com/office/drawing/2014/main" id="{F1A4FDDE-56D6-46A5-95E9-AD70728616C2}"/>
              </a:ext>
            </a:extLst>
          </p:cNvPr>
          <p:cNvSpPr>
            <a:spLocks/>
          </p:cNvSpPr>
          <p:nvPr/>
        </p:nvSpPr>
        <p:spPr bwMode="auto">
          <a:xfrm>
            <a:off x="10972014" y="1800239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4" name="Picture 7">
            <a:extLst>
              <a:ext uri="{FF2B5EF4-FFF2-40B4-BE49-F238E27FC236}">
                <a16:creationId xmlns:a16="http://schemas.microsoft.com/office/drawing/2014/main" id="{DFFD854D-9D7D-4C06-A293-F253FC556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2361" y="805661"/>
            <a:ext cx="3745116" cy="51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>
            <a:extLst>
              <a:ext uri="{FF2B5EF4-FFF2-40B4-BE49-F238E27FC236}">
                <a16:creationId xmlns:a16="http://schemas.microsoft.com/office/drawing/2014/main" id="{6E22E949-E271-405A-B318-AF7992194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1154" y="836607"/>
            <a:ext cx="3897903" cy="5008012"/>
          </a:xfrm>
          <a:prstGeom prst="rect">
            <a:avLst/>
          </a:prstGeom>
        </p:spPr>
      </p:pic>
      <p:sp>
        <p:nvSpPr>
          <p:cNvPr id="95" name="ïšḻíḋe">
            <a:extLst>
              <a:ext uri="{FF2B5EF4-FFF2-40B4-BE49-F238E27FC236}">
                <a16:creationId xmlns:a16="http://schemas.microsoft.com/office/drawing/2014/main" id="{F93557D4-EB0E-4227-96FC-D1688D499A68}"/>
              </a:ext>
            </a:extLst>
          </p:cNvPr>
          <p:cNvSpPr/>
          <p:nvPr/>
        </p:nvSpPr>
        <p:spPr bwMode="auto">
          <a:xfrm>
            <a:off x="5788060" y="1527142"/>
            <a:ext cx="5216994" cy="3306965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Chia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sẻ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89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676308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TUẦN HÀNH TUYÊN TRUYỀN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AN TOÀN GIAO THÔNG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giúp mọi người nâng cao ý thức về an toàn giao thông.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hiểu và có ý thức gương mẫu chấp hành luật an toàn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giao thông.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tổ chức: Lớp trưởng, lớp phó và 4 tổ trưởng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 cụ, phương tiện: Loa cầm tay, cờ Tổ quốc, cờ Đội, biểu ngữ, tranh cổ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 ATGT, trống,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hoạt động cụ thể: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1 cờ Tổ quốc, 3 cái trống nhỏ.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1 cờ Đội, 1 loa cầm tay.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3 tranh cổ động ATGT.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	-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1 biểu ngữ, 1 cái kèn.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uống: Nga, Thanh.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Trang phục: mỗi bạn đội viên mặc đồng phục nhà trường và đeo khăn quàng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đỏ, cầm cờ hoa.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id="{2F260E3D-4FB1-428C-8B7B-2D7B728055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58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257846" y="471339"/>
            <a:ext cx="11676308" cy="5349711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 điểm tuần hành: Đường Bà Triệu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30: Các bạn học sinh tập trung tại trường.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40: Diễu hành từ trường cùng các lớp theo hàng một.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 đội trưởng: Hô khẩu hiệu.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1: Đi đầu cầm cờ Tổ quốc, trống.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2: Theo sau tổ 1, cầm cờ Đội.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3: Theo sau tổ 2, cầm tranh cổ động.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4: Theo sau tổ 3, cầm biểu ngữ, kèn.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bạn đi theo hàng và đi trên vỉa hè, tránh ảnh hưởng đến tình hình giao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 diễn ra trên tuyến đường.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 giờ: Tập trung về trường và tổng kết, rút kinh nghiệm buổi diễu hành.</a:t>
            </a:r>
          </a:p>
        </p:txBody>
      </p:sp>
      <p:pic>
        <p:nvPicPr>
          <p:cNvPr id="5" name="Google Shape;181;p7" descr="Vietnamese Boy PNG Images | Vector and PSD Files | Free Download on Pngtree">
            <a:extLst>
              <a:ext uri="{FF2B5EF4-FFF2-40B4-BE49-F238E27FC236}">
                <a16:creationId xmlns:a16="http://schemas.microsoft.com/office/drawing/2014/main" id="{2F260E3D-4FB1-428C-8B7B-2D7B728055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852" y="3514631"/>
            <a:ext cx="3302154" cy="3244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6" y="98548"/>
            <a:ext cx="11804332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PHÁT THANH VỀ PHÒNG CHÁY, CHỮA CHÁY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Góp phần tuyên truvền, nâng cao ý thức và vận động học sinh có ý thức phòng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cháy, chữa cháy trong cuộc sống.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các bạn học sinh nắm được các biện pháp xử lí khi có cháy nổ xảy ra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tuyên truyền: Lớp trưởng Duy Bách, Chi đội trưởng Nguyễn Lan 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lang="en-US" altLang="en-US" sz="2400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tranh ảnh tuyên truyền, dán bảng tin của trường: Tổ trưởng của 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viên: Hạnh Nguyên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 nghệ: Lớp phó Văn – Thể – Mĩ Hồng Mai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Đăng kí nội dung phát thanh: Chi đội trưởng Nguyễn Lan Anh đăng kí với tổng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thanh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(Hạnh Nguyên đọc chương trình phòng cháy chữa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cháy. Hồng Mai hát đơn ca).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Dán các tranh ảnh tuyên truyền phòng chống cháy nổ ngày 9/3/20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Tổ trưởng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tổ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B6954DAE-6F24-44BE-8553-F5C6934E56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27027" y="4110087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72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148855" y="98548"/>
            <a:ext cx="11936307" cy="6759452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 TRÌNH THI VẼ TRANH, SÁNG TÁC THƠ, TRUYỆN VỀ AN TOÀN GIAO THÔNG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1.Mục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Tuyên truyền để nâng cao ý thức và vận động học sinh có ý thức trong việc tham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 giao thông an toàn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Phát huy khả năng sáng tạo của học sinh trong liên đội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 chi đội cử ra một bạn thi vẽ tranh, một bạn thi làm thơ, một bạn thi kể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chỉ huy và cô tổng phụ trách đội chuẩn bị: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 khung tranh cho 15 bạn của 15 chi đội thi vẽ tranh: Ngọc, Hoa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uống, bảng chấm điểm cho giám khảo: Mỹ Anh, Tâm Như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Treo băng rôn và chuẩn bị sân khấu: Thầy Thành, Tuần, Nam, Tú.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 khen cá nhân và bằng khen tập thể: Hà, Huyền, cô Ngân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 trách khách mời (ban giám hiệu nhà trường và 2 đồng chí công an của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phường): Thầy Thành, Mỹ Anh.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 bị 4 tiết mục văn nghệ, kịch: Lớp 5B 1 tiết mục văn nghệ, lớp 5C 1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mục văn nghệ, đội văn nghệ trường 2 tiết mục (1 hát, 1 hài kịch về an toàn giao thông).</a:t>
            </a:r>
          </a:p>
        </p:txBody>
      </p:sp>
      <p:pic>
        <p:nvPicPr>
          <p:cNvPr id="5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DCBE9852-2498-4713-AB7C-155D1B57F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655308" y="3110846"/>
            <a:ext cx="277319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33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184CC72-F13E-4CED-81B2-78E5CC5919B7}"/>
              </a:ext>
            </a:extLst>
          </p:cNvPr>
          <p:cNvSpPr/>
          <p:nvPr/>
        </p:nvSpPr>
        <p:spPr>
          <a:xfrm>
            <a:off x="0" y="410767"/>
            <a:ext cx="12085162" cy="6036465"/>
          </a:xfrm>
          <a:prstGeom prst="roundRect">
            <a:avLst/>
          </a:prstGeom>
          <a:solidFill>
            <a:srgbClr val="ED7D31">
              <a:lumMod val="20000"/>
              <a:lumOff val="80000"/>
              <a:alpha val="88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3.Chương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cụ</a:t>
            </a: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7h: Toàn liên đội tập trung trước sân trường theo lớp, cô phụ trách đội tuyên bố lí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 buổi sinh hoạt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7h30: Diễn ra cuộc thi vẽ tranh về an toàn giao thông (diễn ra 45 phút)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8h15: Lớp 5C biểu diễn tiết mục văn nghệ, đội văn nghệ trường biểu diễn hài kịch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8h40: Diễn ra cuộc thi sáng tác thơ hoặc kể chuyện (tùy mỗi lớp chọn)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10h50: Lớp 5B biểu diễn văn nghệ, đội văn nghệ trường biểu diễn văn nghệ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vi-V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11h10: Đại diện công an phường lên phát biểu ý kiến và chia sẻ một số phương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 tham gia giao thông an toàn.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11h30: Công bố kết quả, trao giải cho cá nhân và tập thể.</a:t>
            </a:r>
          </a:p>
        </p:txBody>
      </p:sp>
      <p:pic>
        <p:nvPicPr>
          <p:cNvPr id="6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0B85068-B02E-4E7F-BAA7-BFB8D783D0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0485000" y="4015819"/>
            <a:ext cx="2655216" cy="2842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77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D32010-9FF2-4D93-A17E-AF08A40CCF87}"/>
              </a:ext>
            </a:extLst>
          </p:cNvPr>
          <p:cNvGrpSpPr/>
          <p:nvPr/>
        </p:nvGrpSpPr>
        <p:grpSpPr>
          <a:xfrm>
            <a:off x="2159435" y="1888121"/>
            <a:ext cx="8644031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lang="en-US" sz="2800" b="1" dirty="0" err="1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lang="en-US" sz="2800" b="1" dirty="0"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lang="en-VN" sz="28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A45FA88-B43A-498B-B432-317C923AE5A0}"/>
              </a:ext>
            </a:extLst>
          </p:cNvPr>
          <p:cNvGrpSpPr/>
          <p:nvPr/>
        </p:nvGrpSpPr>
        <p:grpSpPr>
          <a:xfrm>
            <a:off x="2247037" y="3429000"/>
            <a:ext cx="8605360" cy="1680029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Rèn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khoa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đoàn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VN" sz="5400" b="1" dirty="0"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id="{A1704780-41F1-4D35-BC05-482893807E92}"/>
              </a:ext>
            </a:extLst>
          </p:cNvPr>
          <p:cNvSpPr/>
          <p:nvPr/>
        </p:nvSpPr>
        <p:spPr bwMode="auto">
          <a:xfrm>
            <a:off x="3848128" y="3966"/>
            <a:ext cx="4150527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Mục</a:t>
            </a:r>
            <a:r>
              <a:rPr lang="en-US" sz="48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Nunito Sans" pitchFamily="2" charset="0"/>
              </a:rPr>
              <a:t>tiêu</a:t>
            </a:r>
            <a:endParaRPr sz="4800" dirty="0">
              <a:solidFill>
                <a:srgbClr val="FFFF00"/>
              </a:solidFill>
              <a:latin typeface="Nunito Sans" pitchFamily="2" charset="0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2134" y="2057085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389" y="3451406"/>
            <a:ext cx="883929" cy="8996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162;p6">
            <a:extLst>
              <a:ext uri="{FF2B5EF4-FFF2-40B4-BE49-F238E27FC236}">
                <a16:creationId xmlns:a16="http://schemas.microsoft.com/office/drawing/2014/main" id="{C21625CB-BC0E-47B3-A6DA-733F9CF40FA9}"/>
              </a:ext>
            </a:extLst>
          </p:cNvPr>
          <p:cNvSpPr/>
          <p:nvPr/>
        </p:nvSpPr>
        <p:spPr>
          <a:xfrm>
            <a:off x="286538" y="1497569"/>
            <a:ext cx="11905461" cy="526833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îşļíḑé">
            <a:extLst>
              <a:ext uri="{FF2B5EF4-FFF2-40B4-BE49-F238E27FC236}">
                <a16:creationId xmlns:a16="http://schemas.microsoft.com/office/drawing/2014/main" id="{E93312C6-BF31-436C-A4E8-7BB67B412006}"/>
              </a:ext>
            </a:extLst>
          </p:cNvPr>
          <p:cNvGrpSpPr/>
          <p:nvPr/>
        </p:nvGrpSpPr>
        <p:grpSpPr>
          <a:xfrm flipH="1">
            <a:off x="436498" y="-218901"/>
            <a:ext cx="1801906" cy="2195359"/>
            <a:chOff x="4169666" y="2268389"/>
            <a:chExt cx="1673212" cy="2384748"/>
          </a:xfrm>
        </p:grpSpPr>
        <p:sp>
          <p:nvSpPr>
            <p:cNvPr id="5" name="í$1íḍê">
              <a:extLst>
                <a:ext uri="{FF2B5EF4-FFF2-40B4-BE49-F238E27FC236}">
                  <a16:creationId xmlns:a16="http://schemas.microsoft.com/office/drawing/2014/main" id="{D557D712-60BB-423C-A7F7-5A2BC36100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charset="-122"/>
                <a:ea typeface="字魂58号-创中黑"/>
                <a:cs typeface="+mn-cs"/>
              </a:endParaRPr>
            </a:p>
          </p:txBody>
        </p:sp>
        <p:sp>
          <p:nvSpPr>
            <p:cNvPr id="6" name="ïs1iḋê">
              <a:extLst>
                <a:ext uri="{FF2B5EF4-FFF2-40B4-BE49-F238E27FC236}">
                  <a16:creationId xmlns:a16="http://schemas.microsoft.com/office/drawing/2014/main" id="{29F25ACD-48C7-4097-B188-31EBCB60B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7" name="ïsḷíḓé">
              <a:extLst>
                <a:ext uri="{FF2B5EF4-FFF2-40B4-BE49-F238E27FC236}">
                  <a16:creationId xmlns:a16="http://schemas.microsoft.com/office/drawing/2014/main" id="{FB5D7290-D94A-476B-AB25-2B7CF6B18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8" name="iṩḻiḍe">
              <a:extLst>
                <a:ext uri="{FF2B5EF4-FFF2-40B4-BE49-F238E27FC236}">
                  <a16:creationId xmlns:a16="http://schemas.microsoft.com/office/drawing/2014/main" id="{CC9CCDB8-F6F3-4291-A53A-249148662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9" name="îŝḻíḋé">
              <a:extLst>
                <a:ext uri="{FF2B5EF4-FFF2-40B4-BE49-F238E27FC236}">
                  <a16:creationId xmlns:a16="http://schemas.microsoft.com/office/drawing/2014/main" id="{A62BB387-1E3E-4DE9-B88C-749137A9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0" name="ïṥḻîḋé">
              <a:extLst>
                <a:ext uri="{FF2B5EF4-FFF2-40B4-BE49-F238E27FC236}">
                  <a16:creationId xmlns:a16="http://schemas.microsoft.com/office/drawing/2014/main" id="{E5FB3C71-7716-4492-B12D-77DD5C527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1" name="ï$ļîḓé">
              <a:extLst>
                <a:ext uri="{FF2B5EF4-FFF2-40B4-BE49-F238E27FC236}">
                  <a16:creationId xmlns:a16="http://schemas.microsoft.com/office/drawing/2014/main" id="{9D94220F-1494-45FA-A484-ACA3B68FF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2" name="íšḷîďe">
              <a:extLst>
                <a:ext uri="{FF2B5EF4-FFF2-40B4-BE49-F238E27FC236}">
                  <a16:creationId xmlns:a16="http://schemas.microsoft.com/office/drawing/2014/main" id="{C7B7F8AB-AD49-445D-B74E-508FC202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3" name="îšľiďe">
              <a:extLst>
                <a:ext uri="{FF2B5EF4-FFF2-40B4-BE49-F238E27FC236}">
                  <a16:creationId xmlns:a16="http://schemas.microsoft.com/office/drawing/2014/main" id="{D931BFD2-EAF0-4AFC-A64E-F7E06850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4" name="îṡḻiďê">
              <a:extLst>
                <a:ext uri="{FF2B5EF4-FFF2-40B4-BE49-F238E27FC236}">
                  <a16:creationId xmlns:a16="http://schemas.microsoft.com/office/drawing/2014/main" id="{BE621EDC-EBC6-428D-A4C6-9A308019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5" name="iṥḻíḋé">
              <a:extLst>
                <a:ext uri="{FF2B5EF4-FFF2-40B4-BE49-F238E27FC236}">
                  <a16:creationId xmlns:a16="http://schemas.microsoft.com/office/drawing/2014/main" id="{31FD451D-3C18-4764-A998-363D1F22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6" name="ïṡḷiḍé">
              <a:extLst>
                <a:ext uri="{FF2B5EF4-FFF2-40B4-BE49-F238E27FC236}">
                  <a16:creationId xmlns:a16="http://schemas.microsoft.com/office/drawing/2014/main" id="{8C37862F-8304-4DE3-9F78-7C913D8BDC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rgbClr val="FF7C6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7" name="iṩḷíḑè">
              <a:extLst>
                <a:ext uri="{FF2B5EF4-FFF2-40B4-BE49-F238E27FC236}">
                  <a16:creationId xmlns:a16="http://schemas.microsoft.com/office/drawing/2014/main" id="{075F4348-E3BA-47BB-A643-24D4977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8" name="íṧḷîḑè">
              <a:extLst>
                <a:ext uri="{FF2B5EF4-FFF2-40B4-BE49-F238E27FC236}">
                  <a16:creationId xmlns:a16="http://schemas.microsoft.com/office/drawing/2014/main" id="{B20237C4-90EF-4A6B-A403-5BB094AC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19" name="íšļïďê">
              <a:extLst>
                <a:ext uri="{FF2B5EF4-FFF2-40B4-BE49-F238E27FC236}">
                  <a16:creationId xmlns:a16="http://schemas.microsoft.com/office/drawing/2014/main" id="{B20D00FC-65A5-4878-8D0E-A7B4586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0" name="îšlîḑe">
              <a:extLst>
                <a:ext uri="{FF2B5EF4-FFF2-40B4-BE49-F238E27FC236}">
                  <a16:creationId xmlns:a16="http://schemas.microsoft.com/office/drawing/2014/main" id="{5533460D-6524-49F7-93BF-D83A94E7F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  <p:sp>
          <p:nvSpPr>
            <p:cNvPr id="21" name="îsļiḓè">
              <a:extLst>
                <a:ext uri="{FF2B5EF4-FFF2-40B4-BE49-F238E27FC236}">
                  <a16:creationId xmlns:a16="http://schemas.microsoft.com/office/drawing/2014/main" id="{CBC1B16E-CD30-4A2E-836A-5ADFE6AE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CD0217-701C-4B2E-BFEF-6DC4621D5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31" y="349430"/>
            <a:ext cx="5149584" cy="13360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297969-AAC0-4248-B63A-509BCD796D38}"/>
              </a:ext>
            </a:extLst>
          </p:cNvPr>
          <p:cNvGrpSpPr/>
          <p:nvPr/>
        </p:nvGrpSpPr>
        <p:grpSpPr>
          <a:xfrm>
            <a:off x="1030190" y="1572442"/>
            <a:ext cx="11132504" cy="4922704"/>
            <a:chOff x="995100" y="1573987"/>
            <a:chExt cx="11132504" cy="49227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CA296D-DD59-4D0F-BC76-CC117A7FCD26}"/>
                </a:ext>
              </a:extLst>
            </p:cNvPr>
            <p:cNvGrpSpPr/>
            <p:nvPr/>
          </p:nvGrpSpPr>
          <p:grpSpPr>
            <a:xfrm>
              <a:off x="995100" y="1573987"/>
              <a:ext cx="11132504" cy="4052723"/>
              <a:chOff x="260447" y="915449"/>
              <a:chExt cx="8016764" cy="260428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5F9335-94E9-4F5E-BAC1-C3F36B9221CF}"/>
                  </a:ext>
                </a:extLst>
              </p:cNvPr>
              <p:cNvSpPr txBox="1"/>
              <p:nvPr/>
            </p:nvSpPr>
            <p:spPr>
              <a:xfrm>
                <a:off x="742228" y="1230884"/>
                <a:ext cx="2960787" cy="336221"/>
              </a:xfrm>
              <a:custGeom>
                <a:avLst/>
                <a:gdLst>
                  <a:gd name="connsiteX0" fmla="*/ 0 w 2960787"/>
                  <a:gd name="connsiteY0" fmla="*/ 0 h 336221"/>
                  <a:gd name="connsiteX1" fmla="*/ 710588 w 2960787"/>
                  <a:gd name="connsiteY1" fmla="*/ 0 h 336221"/>
                  <a:gd name="connsiteX2" fmla="*/ 1450785 w 2960787"/>
                  <a:gd name="connsiteY2" fmla="*/ 0 h 336221"/>
                  <a:gd name="connsiteX3" fmla="*/ 2102157 w 2960787"/>
                  <a:gd name="connsiteY3" fmla="*/ 0 h 336221"/>
                  <a:gd name="connsiteX4" fmla="*/ 2960787 w 2960787"/>
                  <a:gd name="connsiteY4" fmla="*/ 0 h 336221"/>
                  <a:gd name="connsiteX5" fmla="*/ 2960787 w 2960787"/>
                  <a:gd name="connsiteY5" fmla="*/ 336221 h 336221"/>
                  <a:gd name="connsiteX6" fmla="*/ 2250197 w 2960787"/>
                  <a:gd name="connsiteY6" fmla="*/ 336221 h 336221"/>
                  <a:gd name="connsiteX7" fmla="*/ 1598824 w 2960787"/>
                  <a:gd name="connsiteY7" fmla="*/ 336221 h 336221"/>
                  <a:gd name="connsiteX8" fmla="*/ 858628 w 2960787"/>
                  <a:gd name="connsiteY8" fmla="*/ 336221 h 336221"/>
                  <a:gd name="connsiteX9" fmla="*/ 0 w 2960787"/>
                  <a:gd name="connsiteY9" fmla="*/ 336221 h 336221"/>
                  <a:gd name="connsiteX10" fmla="*/ 0 w 2960787"/>
                  <a:gd name="connsiteY10" fmla="*/ 0 h 336221"/>
                  <a:gd name="connsiteX0" fmla="*/ 0 w 2960787"/>
                  <a:gd name="connsiteY0" fmla="*/ 0 h 336221"/>
                  <a:gd name="connsiteX1" fmla="*/ 740196 w 2960787"/>
                  <a:gd name="connsiteY1" fmla="*/ 0 h 336221"/>
                  <a:gd name="connsiteX2" fmla="*/ 1391570 w 2960787"/>
                  <a:gd name="connsiteY2" fmla="*/ 0 h 336221"/>
                  <a:gd name="connsiteX3" fmla="*/ 2161374 w 2960787"/>
                  <a:gd name="connsiteY3" fmla="*/ 0 h 336221"/>
                  <a:gd name="connsiteX4" fmla="*/ 2960787 w 2960787"/>
                  <a:gd name="connsiteY4" fmla="*/ 0 h 336221"/>
                  <a:gd name="connsiteX5" fmla="*/ 2960787 w 2960787"/>
                  <a:gd name="connsiteY5" fmla="*/ 336221 h 336221"/>
                  <a:gd name="connsiteX6" fmla="*/ 2220589 w 2960787"/>
                  <a:gd name="connsiteY6" fmla="*/ 336221 h 336221"/>
                  <a:gd name="connsiteX7" fmla="*/ 1421177 w 2960787"/>
                  <a:gd name="connsiteY7" fmla="*/ 336221 h 336221"/>
                  <a:gd name="connsiteX8" fmla="*/ 680980 w 2960787"/>
                  <a:gd name="connsiteY8" fmla="*/ 336221 h 336221"/>
                  <a:gd name="connsiteX9" fmla="*/ 0 w 2960787"/>
                  <a:gd name="connsiteY9" fmla="*/ 336221 h 336221"/>
                  <a:gd name="connsiteX10" fmla="*/ 0 w 2960787"/>
                  <a:gd name="connsiteY10" fmla="*/ 0 h 336221"/>
                  <a:gd name="connsiteX0" fmla="*/ 0 w 2960787"/>
                  <a:gd name="connsiteY0" fmla="*/ 0 h 336221"/>
                  <a:gd name="connsiteX1" fmla="*/ 710588 w 2960787"/>
                  <a:gd name="connsiteY1" fmla="*/ 0 h 336221"/>
                  <a:gd name="connsiteX2" fmla="*/ 1450785 w 2960787"/>
                  <a:gd name="connsiteY2" fmla="*/ 0 h 336221"/>
                  <a:gd name="connsiteX3" fmla="*/ 2102157 w 2960787"/>
                  <a:gd name="connsiteY3" fmla="*/ 0 h 336221"/>
                  <a:gd name="connsiteX4" fmla="*/ 2960787 w 2960787"/>
                  <a:gd name="connsiteY4" fmla="*/ 0 h 336221"/>
                  <a:gd name="connsiteX5" fmla="*/ 2960787 w 2960787"/>
                  <a:gd name="connsiteY5" fmla="*/ 336221 h 336221"/>
                  <a:gd name="connsiteX6" fmla="*/ 2250197 w 2960787"/>
                  <a:gd name="connsiteY6" fmla="*/ 336221 h 336221"/>
                  <a:gd name="connsiteX7" fmla="*/ 1598824 w 2960787"/>
                  <a:gd name="connsiteY7" fmla="*/ 336221 h 336221"/>
                  <a:gd name="connsiteX8" fmla="*/ 858628 w 2960787"/>
                  <a:gd name="connsiteY8" fmla="*/ 336221 h 336221"/>
                  <a:gd name="connsiteX9" fmla="*/ 0 w 2960787"/>
                  <a:gd name="connsiteY9" fmla="*/ 336221 h 336221"/>
                  <a:gd name="connsiteX10" fmla="*/ 0 w 2960787"/>
                  <a:gd name="connsiteY10" fmla="*/ 0 h 33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60787" h="336221" fill="none" extrusionOk="0">
                    <a:moveTo>
                      <a:pt x="0" y="0"/>
                    </a:moveTo>
                    <a:cubicBezTo>
                      <a:pt x="325453" y="-3100"/>
                      <a:pt x="391037" y="15605"/>
                      <a:pt x="710588" y="0"/>
                    </a:cubicBezTo>
                    <a:cubicBezTo>
                      <a:pt x="967584" y="-10866"/>
                      <a:pt x="1318490" y="-7366"/>
                      <a:pt x="1450785" y="0"/>
                    </a:cubicBezTo>
                    <a:cubicBezTo>
                      <a:pt x="1712588" y="-39748"/>
                      <a:pt x="1819186" y="55784"/>
                      <a:pt x="2102157" y="0"/>
                    </a:cubicBezTo>
                    <a:cubicBezTo>
                      <a:pt x="2444808" y="-30209"/>
                      <a:pt x="2784766" y="-25340"/>
                      <a:pt x="2960787" y="0"/>
                    </a:cubicBezTo>
                    <a:cubicBezTo>
                      <a:pt x="3000195" y="77759"/>
                      <a:pt x="2947308" y="246432"/>
                      <a:pt x="2960787" y="336221"/>
                    </a:cubicBezTo>
                    <a:cubicBezTo>
                      <a:pt x="2742199" y="450202"/>
                      <a:pt x="2486293" y="249257"/>
                      <a:pt x="2250197" y="336221"/>
                    </a:cubicBezTo>
                    <a:cubicBezTo>
                      <a:pt x="2013559" y="442593"/>
                      <a:pt x="1844791" y="269263"/>
                      <a:pt x="1598824" y="336221"/>
                    </a:cubicBezTo>
                    <a:cubicBezTo>
                      <a:pt x="1305368" y="441407"/>
                      <a:pt x="1162361" y="233378"/>
                      <a:pt x="858628" y="336221"/>
                    </a:cubicBezTo>
                    <a:cubicBezTo>
                      <a:pt x="567422" y="408194"/>
                      <a:pt x="326388" y="218855"/>
                      <a:pt x="0" y="336221"/>
                    </a:cubicBezTo>
                    <a:cubicBezTo>
                      <a:pt x="-29076" y="192315"/>
                      <a:pt x="17256" y="104331"/>
                      <a:pt x="0" y="0"/>
                    </a:cubicBezTo>
                    <a:close/>
                  </a:path>
                  <a:path w="2960787" h="336221" stroke="0" extrusionOk="0">
                    <a:moveTo>
                      <a:pt x="0" y="0"/>
                    </a:moveTo>
                    <a:cubicBezTo>
                      <a:pt x="109063" y="12959"/>
                      <a:pt x="421392" y="-7534"/>
                      <a:pt x="740196" y="0"/>
                    </a:cubicBezTo>
                    <a:cubicBezTo>
                      <a:pt x="949918" y="-1649"/>
                      <a:pt x="1236064" y="3839"/>
                      <a:pt x="1391570" y="0"/>
                    </a:cubicBezTo>
                    <a:cubicBezTo>
                      <a:pt x="1543814" y="-95650"/>
                      <a:pt x="1941611" y="-1995"/>
                      <a:pt x="2161374" y="0"/>
                    </a:cubicBezTo>
                    <a:cubicBezTo>
                      <a:pt x="2453686" y="-140504"/>
                      <a:pt x="2689849" y="26527"/>
                      <a:pt x="2960787" y="0"/>
                    </a:cubicBezTo>
                    <a:cubicBezTo>
                      <a:pt x="2904383" y="84240"/>
                      <a:pt x="2970555" y="245169"/>
                      <a:pt x="2960787" y="336221"/>
                    </a:cubicBezTo>
                    <a:cubicBezTo>
                      <a:pt x="2823847" y="360237"/>
                      <a:pt x="2576407" y="338874"/>
                      <a:pt x="2220589" y="336221"/>
                    </a:cubicBezTo>
                    <a:cubicBezTo>
                      <a:pt x="1935591" y="237809"/>
                      <a:pt x="1648213" y="285017"/>
                      <a:pt x="1421177" y="336221"/>
                    </a:cubicBezTo>
                    <a:cubicBezTo>
                      <a:pt x="1171762" y="340274"/>
                      <a:pt x="916210" y="296481"/>
                      <a:pt x="680980" y="336221"/>
                    </a:cubicBezTo>
                    <a:cubicBezTo>
                      <a:pt x="535233" y="441196"/>
                      <a:pt x="152295" y="370610"/>
                      <a:pt x="0" y="336221"/>
                    </a:cubicBezTo>
                    <a:cubicBezTo>
                      <a:pt x="-8862" y="264303"/>
                      <a:pt x="-16025" y="156965"/>
                      <a:pt x="0" y="0"/>
                    </a:cubicBezTo>
                    <a:close/>
                  </a:path>
                  <a:path w="2960787" h="336221" fill="none" stroke="0" extrusionOk="0">
                    <a:moveTo>
                      <a:pt x="0" y="0"/>
                    </a:moveTo>
                    <a:cubicBezTo>
                      <a:pt x="317579" y="-90503"/>
                      <a:pt x="407387" y="37768"/>
                      <a:pt x="710588" y="0"/>
                    </a:cubicBezTo>
                    <a:cubicBezTo>
                      <a:pt x="985188" y="-13031"/>
                      <a:pt x="1295421" y="158"/>
                      <a:pt x="1450785" y="0"/>
                    </a:cubicBezTo>
                    <a:cubicBezTo>
                      <a:pt x="1705506" y="-30947"/>
                      <a:pt x="1782273" y="-2720"/>
                      <a:pt x="2102157" y="0"/>
                    </a:cubicBezTo>
                    <a:cubicBezTo>
                      <a:pt x="2364451" y="-36195"/>
                      <a:pt x="2793896" y="7421"/>
                      <a:pt x="2960787" y="0"/>
                    </a:cubicBezTo>
                    <a:cubicBezTo>
                      <a:pt x="2993950" y="115099"/>
                      <a:pt x="2969128" y="236185"/>
                      <a:pt x="2960787" y="336221"/>
                    </a:cubicBezTo>
                    <a:cubicBezTo>
                      <a:pt x="2636764" y="440538"/>
                      <a:pt x="2488619" y="387122"/>
                      <a:pt x="2250197" y="336221"/>
                    </a:cubicBezTo>
                    <a:cubicBezTo>
                      <a:pt x="2037713" y="398382"/>
                      <a:pt x="1796366" y="300407"/>
                      <a:pt x="1598824" y="336221"/>
                    </a:cubicBezTo>
                    <a:cubicBezTo>
                      <a:pt x="1392176" y="356566"/>
                      <a:pt x="1157496" y="352278"/>
                      <a:pt x="858628" y="336221"/>
                    </a:cubicBezTo>
                    <a:cubicBezTo>
                      <a:pt x="615259" y="300909"/>
                      <a:pt x="365669" y="243096"/>
                      <a:pt x="0" y="336221"/>
                    </a:cubicBezTo>
                    <a:cubicBezTo>
                      <a:pt x="-29125" y="199238"/>
                      <a:pt x="13939" y="51017"/>
                      <a:pt x="0" y="0"/>
                    </a:cubicBezTo>
                    <a:close/>
                  </a:path>
                  <a:path w="2960787" h="336221" fill="none" stroke="0" extrusionOk="0">
                    <a:moveTo>
                      <a:pt x="0" y="0"/>
                    </a:moveTo>
                    <a:cubicBezTo>
                      <a:pt x="325670" y="-29162"/>
                      <a:pt x="379402" y="29594"/>
                      <a:pt x="710588" y="0"/>
                    </a:cubicBezTo>
                    <a:cubicBezTo>
                      <a:pt x="943415" y="-10472"/>
                      <a:pt x="1306494" y="10863"/>
                      <a:pt x="1450785" y="0"/>
                    </a:cubicBezTo>
                    <a:cubicBezTo>
                      <a:pt x="1689710" y="-48701"/>
                      <a:pt x="1798266" y="25651"/>
                      <a:pt x="2102157" y="0"/>
                    </a:cubicBezTo>
                    <a:cubicBezTo>
                      <a:pt x="2396174" y="-52069"/>
                      <a:pt x="2804725" y="-5747"/>
                      <a:pt x="2960787" y="0"/>
                    </a:cubicBezTo>
                    <a:cubicBezTo>
                      <a:pt x="2995182" y="94366"/>
                      <a:pt x="2955119" y="240090"/>
                      <a:pt x="2960787" y="336221"/>
                    </a:cubicBezTo>
                    <a:cubicBezTo>
                      <a:pt x="2676657" y="446307"/>
                      <a:pt x="2489038" y="301857"/>
                      <a:pt x="2250197" y="336221"/>
                    </a:cubicBezTo>
                    <a:cubicBezTo>
                      <a:pt x="2017939" y="425204"/>
                      <a:pt x="1780966" y="330098"/>
                      <a:pt x="1598824" y="336221"/>
                    </a:cubicBezTo>
                    <a:cubicBezTo>
                      <a:pt x="1293360" y="408624"/>
                      <a:pt x="1148582" y="259011"/>
                      <a:pt x="858628" y="336221"/>
                    </a:cubicBezTo>
                    <a:cubicBezTo>
                      <a:pt x="543499" y="306078"/>
                      <a:pt x="355883" y="245589"/>
                      <a:pt x="0" y="336221"/>
                    </a:cubicBezTo>
                    <a:cubicBezTo>
                      <a:pt x="-30372" y="196847"/>
                      <a:pt x="12362" y="74160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 cap="rnd">
                <a:solidFill>
                  <a:schemeClr val="accent2">
                    <a:lumMod val="75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650837996">
                      <a:custGeom>
                        <a:avLst/>
                        <a:gdLst>
                          <a:gd name="connsiteX0" fmla="*/ 0 w 4111506"/>
                          <a:gd name="connsiteY0" fmla="*/ 0 h 523219"/>
                          <a:gd name="connsiteX1" fmla="*/ 986761 w 4111506"/>
                          <a:gd name="connsiteY1" fmla="*/ 0 h 523219"/>
                          <a:gd name="connsiteX2" fmla="*/ 2014638 w 4111506"/>
                          <a:gd name="connsiteY2" fmla="*/ 0 h 523219"/>
                          <a:gd name="connsiteX3" fmla="*/ 2919168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124744 w 4111506"/>
                          <a:gd name="connsiteY6" fmla="*/ 523219 h 523219"/>
                          <a:gd name="connsiteX7" fmla="*/ 2220213 w 4111506"/>
                          <a:gd name="connsiteY7" fmla="*/ 523219 h 523219"/>
                          <a:gd name="connsiteX8" fmla="*/ 1192337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  <a:gd name="connsiteX0" fmla="*/ 0 w 4111506"/>
                          <a:gd name="connsiteY0" fmla="*/ 0 h 523219"/>
                          <a:gd name="connsiteX1" fmla="*/ 1027876 w 4111506"/>
                          <a:gd name="connsiteY1" fmla="*/ 0 h 523219"/>
                          <a:gd name="connsiteX2" fmla="*/ 1932408 w 4111506"/>
                          <a:gd name="connsiteY2" fmla="*/ 0 h 523219"/>
                          <a:gd name="connsiteX3" fmla="*/ 3001400 w 4111506"/>
                          <a:gd name="connsiteY3" fmla="*/ 0 h 523219"/>
                          <a:gd name="connsiteX4" fmla="*/ 4111506 w 4111506"/>
                          <a:gd name="connsiteY4" fmla="*/ 0 h 523219"/>
                          <a:gd name="connsiteX5" fmla="*/ 4111506 w 4111506"/>
                          <a:gd name="connsiteY5" fmla="*/ 523219 h 523219"/>
                          <a:gd name="connsiteX6" fmla="*/ 3083629 w 4111506"/>
                          <a:gd name="connsiteY6" fmla="*/ 523219 h 523219"/>
                          <a:gd name="connsiteX7" fmla="*/ 1973522 w 4111506"/>
                          <a:gd name="connsiteY7" fmla="*/ 523219 h 523219"/>
                          <a:gd name="connsiteX8" fmla="*/ 945646 w 4111506"/>
                          <a:gd name="connsiteY8" fmla="*/ 523219 h 523219"/>
                          <a:gd name="connsiteX9" fmla="*/ 0 w 4111506"/>
                          <a:gd name="connsiteY9" fmla="*/ 523219 h 523219"/>
                          <a:gd name="connsiteX10" fmla="*/ 0 w 4111506"/>
                          <a:gd name="connsiteY10" fmla="*/ 0 h 5232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11506" h="523219" fill="none" extrusionOk="0">
                            <a:moveTo>
                              <a:pt x="0" y="0"/>
                            </a:moveTo>
                            <a:cubicBezTo>
                              <a:pt x="451222" y="-37689"/>
                              <a:pt x="545052" y="29150"/>
                              <a:pt x="986761" y="0"/>
                            </a:cubicBezTo>
                            <a:cubicBezTo>
                              <a:pt x="1352101" y="-24250"/>
                              <a:pt x="1776228" y="2534"/>
                              <a:pt x="2014638" y="0"/>
                            </a:cubicBezTo>
                            <a:cubicBezTo>
                              <a:pt x="2334048" y="-24273"/>
                              <a:pt x="2512417" y="43963"/>
                              <a:pt x="2919168" y="0"/>
                            </a:cubicBezTo>
                            <a:cubicBezTo>
                              <a:pt x="3350419" y="-20763"/>
                              <a:pt x="3867061" y="13020"/>
                              <a:pt x="4111506" y="0"/>
                            </a:cubicBezTo>
                            <a:cubicBezTo>
                              <a:pt x="4167939" y="140315"/>
                              <a:pt x="4087488" y="364456"/>
                              <a:pt x="4111506" y="523219"/>
                            </a:cubicBezTo>
                            <a:cubicBezTo>
                              <a:pt x="3762368" y="625633"/>
                              <a:pt x="3450326" y="396884"/>
                              <a:pt x="3124744" y="523219"/>
                            </a:cubicBezTo>
                            <a:cubicBezTo>
                              <a:pt x="2807104" y="632144"/>
                              <a:pt x="2540018" y="454625"/>
                              <a:pt x="2220213" y="523219"/>
                            </a:cubicBezTo>
                            <a:cubicBezTo>
                              <a:pt x="1865225" y="622264"/>
                              <a:pt x="1593809" y="421697"/>
                              <a:pt x="1192337" y="523219"/>
                            </a:cubicBezTo>
                            <a:cubicBezTo>
                              <a:pt x="808705" y="577284"/>
                              <a:pt x="493551" y="397716"/>
                              <a:pt x="0" y="523219"/>
                            </a:cubicBezTo>
                            <a:cubicBezTo>
                              <a:pt x="-39092" y="303264"/>
                              <a:pt x="20565" y="133031"/>
                              <a:pt x="0" y="0"/>
                            </a:cubicBezTo>
                            <a:close/>
                          </a:path>
                          <a:path w="4111506" h="523219" stroke="0" extrusionOk="0">
                            <a:moveTo>
                              <a:pt x="0" y="0"/>
                            </a:moveTo>
                            <a:cubicBezTo>
                              <a:pt x="183052" y="-30853"/>
                              <a:pt x="642591" y="52911"/>
                              <a:pt x="1027876" y="0"/>
                            </a:cubicBezTo>
                            <a:cubicBezTo>
                              <a:pt x="1361671" y="-46314"/>
                              <a:pt x="1731373" y="17940"/>
                              <a:pt x="1932408" y="0"/>
                            </a:cubicBezTo>
                            <a:cubicBezTo>
                              <a:pt x="2130886" y="-67220"/>
                              <a:pt x="2711651" y="62192"/>
                              <a:pt x="3001400" y="0"/>
                            </a:cubicBezTo>
                            <a:cubicBezTo>
                              <a:pt x="3365649" y="-171809"/>
                              <a:pt x="3722600" y="55486"/>
                              <a:pt x="4111506" y="0"/>
                            </a:cubicBezTo>
                            <a:cubicBezTo>
                              <a:pt x="4069044" y="128018"/>
                              <a:pt x="4099185" y="350392"/>
                              <a:pt x="4111506" y="523219"/>
                            </a:cubicBezTo>
                            <a:cubicBezTo>
                              <a:pt x="3902583" y="550696"/>
                              <a:pt x="3549350" y="524511"/>
                              <a:pt x="3083629" y="523219"/>
                            </a:cubicBezTo>
                            <a:cubicBezTo>
                              <a:pt x="2672171" y="474615"/>
                              <a:pt x="2301398" y="454557"/>
                              <a:pt x="1973522" y="523219"/>
                            </a:cubicBezTo>
                            <a:cubicBezTo>
                              <a:pt x="1610847" y="550688"/>
                              <a:pt x="1197715" y="437282"/>
                              <a:pt x="945646" y="523219"/>
                            </a:cubicBezTo>
                            <a:cubicBezTo>
                              <a:pt x="731789" y="646570"/>
                              <a:pt x="252515" y="517494"/>
                              <a:pt x="0" y="523219"/>
                            </a:cubicBezTo>
                            <a:cubicBezTo>
                              <a:pt x="-33260" y="402106"/>
                              <a:pt x="18179" y="207773"/>
                              <a:pt x="0" y="0"/>
                            </a:cubicBezTo>
                            <a:close/>
                          </a:path>
                          <a:path w="4111506" h="523219" fill="none" stroke="0" extrusionOk="0">
                            <a:moveTo>
                              <a:pt x="0" y="0"/>
                            </a:moveTo>
                            <a:cubicBezTo>
                              <a:pt x="457891" y="-134728"/>
                              <a:pt x="546545" y="83166"/>
                              <a:pt x="986761" y="0"/>
                            </a:cubicBezTo>
                            <a:cubicBezTo>
                              <a:pt x="1330935" y="-55603"/>
                              <a:pt x="1786195" y="48246"/>
                              <a:pt x="2014638" y="0"/>
                            </a:cubicBezTo>
                            <a:cubicBezTo>
                              <a:pt x="2336710" y="-52195"/>
                              <a:pt x="2473433" y="7005"/>
                              <a:pt x="2919168" y="0"/>
                            </a:cubicBezTo>
                            <a:cubicBezTo>
                              <a:pt x="3310588" y="-75176"/>
                              <a:pt x="3906562" y="61121"/>
                              <a:pt x="4111506" y="0"/>
                            </a:cubicBezTo>
                            <a:cubicBezTo>
                              <a:pt x="4148287" y="182248"/>
                              <a:pt x="4115880" y="348597"/>
                              <a:pt x="4111506" y="523219"/>
                            </a:cubicBezTo>
                            <a:cubicBezTo>
                              <a:pt x="3686218" y="652998"/>
                              <a:pt x="3440006" y="540521"/>
                              <a:pt x="3124744" y="523219"/>
                            </a:cubicBezTo>
                            <a:cubicBezTo>
                              <a:pt x="2814847" y="598201"/>
                              <a:pt x="2491007" y="508460"/>
                              <a:pt x="2220213" y="523219"/>
                            </a:cubicBezTo>
                            <a:cubicBezTo>
                              <a:pt x="1859938" y="569860"/>
                              <a:pt x="1559191" y="476631"/>
                              <a:pt x="1192337" y="523219"/>
                            </a:cubicBezTo>
                            <a:cubicBezTo>
                              <a:pt x="805117" y="489261"/>
                              <a:pt x="516294" y="377448"/>
                              <a:pt x="0" y="523219"/>
                            </a:cubicBezTo>
                            <a:cubicBezTo>
                              <a:pt x="-43099" y="313942"/>
                              <a:pt x="11725" y="829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Tiêu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chí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4F9A1-5E2C-49C8-B015-4EAC394B9469}"/>
                  </a:ext>
                </a:extLst>
              </p:cNvPr>
              <p:cNvSpPr txBox="1"/>
              <p:nvPr/>
            </p:nvSpPr>
            <p:spPr>
              <a:xfrm>
                <a:off x="3836458" y="1279252"/>
                <a:ext cx="1274679" cy="257111"/>
              </a:xfrm>
              <a:custGeom>
                <a:avLst/>
                <a:gdLst>
                  <a:gd name="connsiteX0" fmla="*/ 0 w 1274679"/>
                  <a:gd name="connsiteY0" fmla="*/ 0 h 257111"/>
                  <a:gd name="connsiteX1" fmla="*/ 437639 w 1274679"/>
                  <a:gd name="connsiteY1" fmla="*/ 0 h 257111"/>
                  <a:gd name="connsiteX2" fmla="*/ 862532 w 1274679"/>
                  <a:gd name="connsiteY2" fmla="*/ 0 h 257111"/>
                  <a:gd name="connsiteX3" fmla="*/ 1274679 w 1274679"/>
                  <a:gd name="connsiteY3" fmla="*/ 0 h 257111"/>
                  <a:gd name="connsiteX4" fmla="*/ 1274679 w 1274679"/>
                  <a:gd name="connsiteY4" fmla="*/ 257111 h 257111"/>
                  <a:gd name="connsiteX5" fmla="*/ 888026 w 1274679"/>
                  <a:gd name="connsiteY5" fmla="*/ 257111 h 257111"/>
                  <a:gd name="connsiteX6" fmla="*/ 463133 w 1274679"/>
                  <a:gd name="connsiteY6" fmla="*/ 257111 h 257111"/>
                  <a:gd name="connsiteX7" fmla="*/ 0 w 1274679"/>
                  <a:gd name="connsiteY7" fmla="*/ 257111 h 257111"/>
                  <a:gd name="connsiteX8" fmla="*/ 0 w 1274679"/>
                  <a:gd name="connsiteY8" fmla="*/ 0 h 257111"/>
                  <a:gd name="connsiteX0" fmla="*/ 0 w 1274679"/>
                  <a:gd name="connsiteY0" fmla="*/ 0 h 257111"/>
                  <a:gd name="connsiteX1" fmla="*/ 386651 w 1274679"/>
                  <a:gd name="connsiteY1" fmla="*/ 0 h 257111"/>
                  <a:gd name="connsiteX2" fmla="*/ 786051 w 1274679"/>
                  <a:gd name="connsiteY2" fmla="*/ 0 h 257111"/>
                  <a:gd name="connsiteX3" fmla="*/ 1274679 w 1274679"/>
                  <a:gd name="connsiteY3" fmla="*/ 0 h 257111"/>
                  <a:gd name="connsiteX4" fmla="*/ 1274679 w 1274679"/>
                  <a:gd name="connsiteY4" fmla="*/ 257111 h 257111"/>
                  <a:gd name="connsiteX5" fmla="*/ 862532 w 1274679"/>
                  <a:gd name="connsiteY5" fmla="*/ 257111 h 257111"/>
                  <a:gd name="connsiteX6" fmla="*/ 463133 w 1274679"/>
                  <a:gd name="connsiteY6" fmla="*/ 257111 h 257111"/>
                  <a:gd name="connsiteX7" fmla="*/ 0 w 1274679"/>
                  <a:gd name="connsiteY7" fmla="*/ 257111 h 257111"/>
                  <a:gd name="connsiteX8" fmla="*/ 0 w 1274679"/>
                  <a:gd name="connsiteY8" fmla="*/ 0 h 257111"/>
                  <a:gd name="connsiteX0" fmla="*/ 0 w 1274679"/>
                  <a:gd name="connsiteY0" fmla="*/ 0 h 257111"/>
                  <a:gd name="connsiteX1" fmla="*/ 437639 w 1274679"/>
                  <a:gd name="connsiteY1" fmla="*/ 0 h 257111"/>
                  <a:gd name="connsiteX2" fmla="*/ 862532 w 1274679"/>
                  <a:gd name="connsiteY2" fmla="*/ 0 h 257111"/>
                  <a:gd name="connsiteX3" fmla="*/ 1274679 w 1274679"/>
                  <a:gd name="connsiteY3" fmla="*/ 0 h 257111"/>
                  <a:gd name="connsiteX4" fmla="*/ 1274679 w 1274679"/>
                  <a:gd name="connsiteY4" fmla="*/ 257111 h 257111"/>
                  <a:gd name="connsiteX5" fmla="*/ 888026 w 1274679"/>
                  <a:gd name="connsiteY5" fmla="*/ 257111 h 257111"/>
                  <a:gd name="connsiteX6" fmla="*/ 463133 w 1274679"/>
                  <a:gd name="connsiteY6" fmla="*/ 257111 h 257111"/>
                  <a:gd name="connsiteX7" fmla="*/ 0 w 1274679"/>
                  <a:gd name="connsiteY7" fmla="*/ 257111 h 257111"/>
                  <a:gd name="connsiteX8" fmla="*/ 0 w 1274679"/>
                  <a:gd name="connsiteY8" fmla="*/ 0 h 2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4679" h="257111" fill="none" extrusionOk="0">
                    <a:moveTo>
                      <a:pt x="0" y="0"/>
                    </a:moveTo>
                    <a:cubicBezTo>
                      <a:pt x="194015" y="-10401"/>
                      <a:pt x="267143" y="44096"/>
                      <a:pt x="437639" y="0"/>
                    </a:cubicBezTo>
                    <a:cubicBezTo>
                      <a:pt x="593665" y="-48880"/>
                      <a:pt x="648630" y="91045"/>
                      <a:pt x="862532" y="0"/>
                    </a:cubicBezTo>
                    <a:cubicBezTo>
                      <a:pt x="1073115" y="-61366"/>
                      <a:pt x="1088887" y="-3831"/>
                      <a:pt x="1274679" y="0"/>
                    </a:cubicBezTo>
                    <a:cubicBezTo>
                      <a:pt x="1275301" y="100960"/>
                      <a:pt x="1249839" y="168984"/>
                      <a:pt x="1274679" y="257111"/>
                    </a:cubicBezTo>
                    <a:cubicBezTo>
                      <a:pt x="1192166" y="261645"/>
                      <a:pt x="1083071" y="185347"/>
                      <a:pt x="888026" y="257111"/>
                    </a:cubicBezTo>
                    <a:cubicBezTo>
                      <a:pt x="700435" y="324014"/>
                      <a:pt x="580082" y="248410"/>
                      <a:pt x="463133" y="257111"/>
                    </a:cubicBezTo>
                    <a:cubicBezTo>
                      <a:pt x="307119" y="218701"/>
                      <a:pt x="191619" y="221221"/>
                      <a:pt x="0" y="257111"/>
                    </a:cubicBezTo>
                    <a:cubicBezTo>
                      <a:pt x="6859" y="169269"/>
                      <a:pt x="22014" y="101095"/>
                      <a:pt x="0" y="0"/>
                    </a:cubicBezTo>
                    <a:close/>
                  </a:path>
                  <a:path w="1274679" h="257111" stroke="0" extrusionOk="0">
                    <a:moveTo>
                      <a:pt x="0" y="0"/>
                    </a:moveTo>
                    <a:cubicBezTo>
                      <a:pt x="120633" y="14592"/>
                      <a:pt x="268248" y="53856"/>
                      <a:pt x="386651" y="0"/>
                    </a:cubicBezTo>
                    <a:cubicBezTo>
                      <a:pt x="525657" y="-42942"/>
                      <a:pt x="668206" y="53750"/>
                      <a:pt x="786051" y="0"/>
                    </a:cubicBezTo>
                    <a:cubicBezTo>
                      <a:pt x="928582" y="18690"/>
                      <a:pt x="1091357" y="5499"/>
                      <a:pt x="1274679" y="0"/>
                    </a:cubicBezTo>
                    <a:cubicBezTo>
                      <a:pt x="1299958" y="48421"/>
                      <a:pt x="1263835" y="181328"/>
                      <a:pt x="1274679" y="257111"/>
                    </a:cubicBezTo>
                    <a:cubicBezTo>
                      <a:pt x="1120523" y="316756"/>
                      <a:pt x="991949" y="217097"/>
                      <a:pt x="862532" y="257111"/>
                    </a:cubicBezTo>
                    <a:cubicBezTo>
                      <a:pt x="809284" y="290928"/>
                      <a:pt x="624971" y="233866"/>
                      <a:pt x="463133" y="257111"/>
                    </a:cubicBezTo>
                    <a:cubicBezTo>
                      <a:pt x="304051" y="269117"/>
                      <a:pt x="216576" y="222541"/>
                      <a:pt x="0" y="257111"/>
                    </a:cubicBezTo>
                    <a:cubicBezTo>
                      <a:pt x="8995" y="225667"/>
                      <a:pt x="53770" y="67713"/>
                      <a:pt x="0" y="0"/>
                    </a:cubicBezTo>
                    <a:close/>
                  </a:path>
                  <a:path w="1274679" h="257111" fill="none" stroke="0" extrusionOk="0">
                    <a:moveTo>
                      <a:pt x="0" y="0"/>
                    </a:moveTo>
                    <a:cubicBezTo>
                      <a:pt x="153098" y="-6697"/>
                      <a:pt x="266358" y="56269"/>
                      <a:pt x="437639" y="0"/>
                    </a:cubicBezTo>
                    <a:cubicBezTo>
                      <a:pt x="603590" y="-54277"/>
                      <a:pt x="666858" y="23389"/>
                      <a:pt x="862532" y="0"/>
                    </a:cubicBezTo>
                    <a:cubicBezTo>
                      <a:pt x="1057668" y="-34954"/>
                      <a:pt x="1076947" y="15837"/>
                      <a:pt x="1274679" y="0"/>
                    </a:cubicBezTo>
                    <a:cubicBezTo>
                      <a:pt x="1282736" y="136022"/>
                      <a:pt x="1262888" y="163626"/>
                      <a:pt x="1274679" y="257111"/>
                    </a:cubicBezTo>
                    <a:cubicBezTo>
                      <a:pt x="1152133" y="306213"/>
                      <a:pt x="1073826" y="235989"/>
                      <a:pt x="888026" y="257111"/>
                    </a:cubicBezTo>
                    <a:cubicBezTo>
                      <a:pt x="748533" y="309937"/>
                      <a:pt x="601582" y="235773"/>
                      <a:pt x="463133" y="257111"/>
                    </a:cubicBezTo>
                    <a:cubicBezTo>
                      <a:pt x="297441" y="282349"/>
                      <a:pt x="194396" y="204445"/>
                      <a:pt x="0" y="257111"/>
                    </a:cubicBezTo>
                    <a:cubicBezTo>
                      <a:pt x="-9111" y="194584"/>
                      <a:pt x="29535" y="81562"/>
                      <a:pt x="0" y="0"/>
                    </a:cubicBezTo>
                    <a:close/>
                  </a:path>
                  <a:path w="1274679" h="257111" fill="none" stroke="0" extrusionOk="0">
                    <a:moveTo>
                      <a:pt x="0" y="0"/>
                    </a:moveTo>
                    <a:cubicBezTo>
                      <a:pt x="191531" y="-12741"/>
                      <a:pt x="270440" y="39924"/>
                      <a:pt x="437639" y="0"/>
                    </a:cubicBezTo>
                    <a:cubicBezTo>
                      <a:pt x="620802" y="-57585"/>
                      <a:pt x="657226" y="46428"/>
                      <a:pt x="862532" y="0"/>
                    </a:cubicBezTo>
                    <a:cubicBezTo>
                      <a:pt x="1057684" y="-39041"/>
                      <a:pt x="1076067" y="3415"/>
                      <a:pt x="1274679" y="0"/>
                    </a:cubicBezTo>
                    <a:cubicBezTo>
                      <a:pt x="1280483" y="123120"/>
                      <a:pt x="1265978" y="155858"/>
                      <a:pt x="1274679" y="257111"/>
                    </a:cubicBezTo>
                    <a:cubicBezTo>
                      <a:pt x="1183323" y="293379"/>
                      <a:pt x="1051000" y="192212"/>
                      <a:pt x="888026" y="257111"/>
                    </a:cubicBezTo>
                    <a:cubicBezTo>
                      <a:pt x="716650" y="314189"/>
                      <a:pt x="593932" y="216053"/>
                      <a:pt x="463133" y="257111"/>
                    </a:cubicBezTo>
                    <a:cubicBezTo>
                      <a:pt x="304319" y="263147"/>
                      <a:pt x="177311" y="200758"/>
                      <a:pt x="0" y="257111"/>
                    </a:cubicBezTo>
                    <a:cubicBezTo>
                      <a:pt x="20189" y="181902"/>
                      <a:pt x="22584" y="88883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1522030782">
                      <a:custGeom>
                        <a:avLst/>
                        <a:gdLst>
                          <a:gd name="connsiteX0" fmla="*/ 0 w 1770087"/>
                          <a:gd name="connsiteY0" fmla="*/ 0 h 400110"/>
                          <a:gd name="connsiteX1" fmla="*/ 607730 w 1770087"/>
                          <a:gd name="connsiteY1" fmla="*/ 0 h 400110"/>
                          <a:gd name="connsiteX2" fmla="*/ 1197759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233161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  <a:gd name="connsiteX0" fmla="*/ 0 w 1770087"/>
                          <a:gd name="connsiteY0" fmla="*/ 0 h 400110"/>
                          <a:gd name="connsiteX1" fmla="*/ 536925 w 1770087"/>
                          <a:gd name="connsiteY1" fmla="*/ 0 h 400110"/>
                          <a:gd name="connsiteX2" fmla="*/ 1091553 w 1770087"/>
                          <a:gd name="connsiteY2" fmla="*/ 0 h 400110"/>
                          <a:gd name="connsiteX3" fmla="*/ 1770087 w 1770087"/>
                          <a:gd name="connsiteY3" fmla="*/ 0 h 400110"/>
                          <a:gd name="connsiteX4" fmla="*/ 1770087 w 1770087"/>
                          <a:gd name="connsiteY4" fmla="*/ 400110 h 400110"/>
                          <a:gd name="connsiteX5" fmla="*/ 1197759 w 1770087"/>
                          <a:gd name="connsiteY5" fmla="*/ 400110 h 400110"/>
                          <a:gd name="connsiteX6" fmla="*/ 643132 w 1770087"/>
                          <a:gd name="connsiteY6" fmla="*/ 400110 h 400110"/>
                          <a:gd name="connsiteX7" fmla="*/ 0 w 1770087"/>
                          <a:gd name="connsiteY7" fmla="*/ 400110 h 400110"/>
                          <a:gd name="connsiteX8" fmla="*/ 0 w 1770087"/>
                          <a:gd name="connsiteY8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770087" h="400110" fill="none" extrusionOk="0">
                            <a:moveTo>
                              <a:pt x="0" y="0"/>
                            </a:moveTo>
                            <a:cubicBezTo>
                              <a:pt x="258745" y="-26899"/>
                              <a:pt x="386712" y="61135"/>
                              <a:pt x="607730" y="0"/>
                            </a:cubicBezTo>
                            <a:cubicBezTo>
                              <a:pt x="823480" y="-68319"/>
                              <a:pt x="904705" y="92798"/>
                              <a:pt x="1197759" y="0"/>
                            </a:cubicBezTo>
                            <a:cubicBezTo>
                              <a:pt x="1489242" y="-78794"/>
                              <a:pt x="1512196" y="15413"/>
                              <a:pt x="1770087" y="0"/>
                            </a:cubicBezTo>
                            <a:cubicBezTo>
                              <a:pt x="1782802" y="178819"/>
                              <a:pt x="1742595" y="263172"/>
                              <a:pt x="1770087" y="400110"/>
                            </a:cubicBezTo>
                            <a:cubicBezTo>
                              <a:pt x="1616917" y="421244"/>
                              <a:pt x="1496785" y="309583"/>
                              <a:pt x="1233161" y="400110"/>
                            </a:cubicBezTo>
                            <a:cubicBezTo>
                              <a:pt x="979072" y="473980"/>
                              <a:pt x="829487" y="385910"/>
                              <a:pt x="643132" y="400110"/>
                            </a:cubicBezTo>
                            <a:cubicBezTo>
                              <a:pt x="433391" y="363208"/>
                              <a:pt x="270632" y="335274"/>
                              <a:pt x="0" y="400110"/>
                            </a:cubicBezTo>
                            <a:cubicBezTo>
                              <a:pt x="6660" y="264302"/>
                              <a:pt x="32425" y="160424"/>
                              <a:pt x="0" y="0"/>
                            </a:cubicBezTo>
                            <a:close/>
                          </a:path>
                          <a:path w="1770087" h="400110" stroke="0" extrusionOk="0">
                            <a:moveTo>
                              <a:pt x="0" y="0"/>
                            </a:moveTo>
                            <a:cubicBezTo>
                              <a:pt x="149724" y="-24085"/>
                              <a:pt x="375069" y="76132"/>
                              <a:pt x="536925" y="0"/>
                            </a:cubicBezTo>
                            <a:cubicBezTo>
                              <a:pt x="705553" y="-59625"/>
                              <a:pt x="956612" y="59305"/>
                              <a:pt x="1091553" y="0"/>
                            </a:cubicBezTo>
                            <a:cubicBezTo>
                              <a:pt x="1240285" y="-21279"/>
                              <a:pt x="1482337" y="15336"/>
                              <a:pt x="1770087" y="0"/>
                            </a:cubicBezTo>
                            <a:cubicBezTo>
                              <a:pt x="1803573" y="79695"/>
                              <a:pt x="1746844" y="303234"/>
                              <a:pt x="1770087" y="400110"/>
                            </a:cubicBezTo>
                            <a:cubicBezTo>
                              <a:pt x="1534269" y="446289"/>
                              <a:pt x="1367027" y="338980"/>
                              <a:pt x="1197759" y="400110"/>
                            </a:cubicBezTo>
                            <a:cubicBezTo>
                              <a:pt x="1069789" y="457447"/>
                              <a:pt x="871575" y="368314"/>
                              <a:pt x="643132" y="400110"/>
                            </a:cubicBezTo>
                            <a:cubicBezTo>
                              <a:pt x="410768" y="416107"/>
                              <a:pt x="294028" y="359341"/>
                              <a:pt x="0" y="400110"/>
                            </a:cubicBezTo>
                            <a:cubicBezTo>
                              <a:pt x="-7068" y="328564"/>
                              <a:pt x="50896" y="118479"/>
                              <a:pt x="0" y="0"/>
                            </a:cubicBezTo>
                            <a:close/>
                          </a:path>
                          <a:path w="1770087" h="400110" fill="none" stroke="0" extrusionOk="0">
                            <a:moveTo>
                              <a:pt x="0" y="0"/>
                            </a:moveTo>
                            <a:cubicBezTo>
                              <a:pt x="242502" y="-41966"/>
                              <a:pt x="382977" y="59160"/>
                              <a:pt x="607730" y="0"/>
                            </a:cubicBezTo>
                            <a:cubicBezTo>
                              <a:pt x="838123" y="-66199"/>
                              <a:pt x="919811" y="38704"/>
                              <a:pt x="1197759" y="0"/>
                            </a:cubicBezTo>
                            <a:cubicBezTo>
                              <a:pt x="1474877" y="-57619"/>
                              <a:pt x="1489324" y="21431"/>
                              <a:pt x="1770087" y="0"/>
                            </a:cubicBezTo>
                            <a:cubicBezTo>
                              <a:pt x="1787250" y="209812"/>
                              <a:pt x="1756338" y="261228"/>
                              <a:pt x="1770087" y="400110"/>
                            </a:cubicBezTo>
                            <a:cubicBezTo>
                              <a:pt x="1604701" y="431218"/>
                              <a:pt x="1463424" y="343309"/>
                              <a:pt x="1233161" y="400110"/>
                            </a:cubicBezTo>
                            <a:cubicBezTo>
                              <a:pt x="999421" y="464820"/>
                              <a:pt x="832518" y="357549"/>
                              <a:pt x="643132" y="400110"/>
                            </a:cubicBezTo>
                            <a:cubicBezTo>
                              <a:pt x="437171" y="466383"/>
                              <a:pt x="260513" y="320644"/>
                              <a:pt x="0" y="400110"/>
                            </a:cubicBezTo>
                            <a:cubicBezTo>
                              <a:pt x="-4045" y="287758"/>
                              <a:pt x="36044" y="14806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Bình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thường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3C5CEB-0A14-4E51-8A6A-0843B8ACC2D7}"/>
                  </a:ext>
                </a:extLst>
              </p:cNvPr>
              <p:cNvSpPr txBox="1"/>
              <p:nvPr/>
            </p:nvSpPr>
            <p:spPr>
              <a:xfrm>
                <a:off x="5305709" y="1291586"/>
                <a:ext cx="993812" cy="257111"/>
              </a:xfrm>
              <a:custGeom>
                <a:avLst/>
                <a:gdLst>
                  <a:gd name="connsiteX0" fmla="*/ 0 w 993812"/>
                  <a:gd name="connsiteY0" fmla="*/ 0 h 257111"/>
                  <a:gd name="connsiteX1" fmla="*/ 477029 w 993812"/>
                  <a:gd name="connsiteY1" fmla="*/ 0 h 257111"/>
                  <a:gd name="connsiteX2" fmla="*/ 993812 w 993812"/>
                  <a:gd name="connsiteY2" fmla="*/ 0 h 257111"/>
                  <a:gd name="connsiteX3" fmla="*/ 993812 w 993812"/>
                  <a:gd name="connsiteY3" fmla="*/ 257111 h 257111"/>
                  <a:gd name="connsiteX4" fmla="*/ 506842 w 993812"/>
                  <a:gd name="connsiteY4" fmla="*/ 257111 h 257111"/>
                  <a:gd name="connsiteX5" fmla="*/ 0 w 993812"/>
                  <a:gd name="connsiteY5" fmla="*/ 257111 h 257111"/>
                  <a:gd name="connsiteX6" fmla="*/ 0 w 993812"/>
                  <a:gd name="connsiteY6" fmla="*/ 0 h 257111"/>
                  <a:gd name="connsiteX0" fmla="*/ 0 w 993812"/>
                  <a:gd name="connsiteY0" fmla="*/ 0 h 257111"/>
                  <a:gd name="connsiteX1" fmla="*/ 467091 w 993812"/>
                  <a:gd name="connsiteY1" fmla="*/ 0 h 257111"/>
                  <a:gd name="connsiteX2" fmla="*/ 993812 w 993812"/>
                  <a:gd name="connsiteY2" fmla="*/ 0 h 257111"/>
                  <a:gd name="connsiteX3" fmla="*/ 993812 w 993812"/>
                  <a:gd name="connsiteY3" fmla="*/ 257111 h 257111"/>
                  <a:gd name="connsiteX4" fmla="*/ 496906 w 993812"/>
                  <a:gd name="connsiteY4" fmla="*/ 257111 h 257111"/>
                  <a:gd name="connsiteX5" fmla="*/ 0 w 993812"/>
                  <a:gd name="connsiteY5" fmla="*/ 257111 h 257111"/>
                  <a:gd name="connsiteX6" fmla="*/ 0 w 993812"/>
                  <a:gd name="connsiteY6" fmla="*/ 0 h 257111"/>
                  <a:gd name="connsiteX0" fmla="*/ 0 w 993812"/>
                  <a:gd name="connsiteY0" fmla="*/ 0 h 257111"/>
                  <a:gd name="connsiteX1" fmla="*/ 477029 w 993812"/>
                  <a:gd name="connsiteY1" fmla="*/ 0 h 257111"/>
                  <a:gd name="connsiteX2" fmla="*/ 993812 w 993812"/>
                  <a:gd name="connsiteY2" fmla="*/ 0 h 257111"/>
                  <a:gd name="connsiteX3" fmla="*/ 993812 w 993812"/>
                  <a:gd name="connsiteY3" fmla="*/ 257111 h 257111"/>
                  <a:gd name="connsiteX4" fmla="*/ 506842 w 993812"/>
                  <a:gd name="connsiteY4" fmla="*/ 257111 h 257111"/>
                  <a:gd name="connsiteX5" fmla="*/ 0 w 993812"/>
                  <a:gd name="connsiteY5" fmla="*/ 257111 h 257111"/>
                  <a:gd name="connsiteX6" fmla="*/ 0 w 993812"/>
                  <a:gd name="connsiteY6" fmla="*/ 0 h 2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812" h="257111" fill="none" extrusionOk="0">
                    <a:moveTo>
                      <a:pt x="0" y="0"/>
                    </a:moveTo>
                    <a:cubicBezTo>
                      <a:pt x="210064" y="4691"/>
                      <a:pt x="312399" y="104134"/>
                      <a:pt x="477029" y="0"/>
                    </a:cubicBezTo>
                    <a:cubicBezTo>
                      <a:pt x="638961" y="-8927"/>
                      <a:pt x="736495" y="58337"/>
                      <a:pt x="993812" y="0"/>
                    </a:cubicBezTo>
                    <a:cubicBezTo>
                      <a:pt x="1004964" y="109527"/>
                      <a:pt x="960960" y="159520"/>
                      <a:pt x="993812" y="257111"/>
                    </a:cubicBezTo>
                    <a:cubicBezTo>
                      <a:pt x="904980" y="344350"/>
                      <a:pt x="650739" y="295024"/>
                      <a:pt x="506842" y="257111"/>
                    </a:cubicBezTo>
                    <a:cubicBezTo>
                      <a:pt x="360922" y="279587"/>
                      <a:pt x="102514" y="208307"/>
                      <a:pt x="0" y="257111"/>
                    </a:cubicBezTo>
                    <a:cubicBezTo>
                      <a:pt x="-37785" y="180563"/>
                      <a:pt x="416" y="120211"/>
                      <a:pt x="0" y="0"/>
                    </a:cubicBezTo>
                    <a:close/>
                  </a:path>
                  <a:path w="993812" h="257111" stroke="0" extrusionOk="0">
                    <a:moveTo>
                      <a:pt x="0" y="0"/>
                    </a:moveTo>
                    <a:cubicBezTo>
                      <a:pt x="145062" y="2554"/>
                      <a:pt x="273569" y="7393"/>
                      <a:pt x="467091" y="0"/>
                    </a:cubicBezTo>
                    <a:cubicBezTo>
                      <a:pt x="711863" y="-4856"/>
                      <a:pt x="882666" y="35574"/>
                      <a:pt x="993812" y="0"/>
                    </a:cubicBezTo>
                    <a:cubicBezTo>
                      <a:pt x="1013510" y="44845"/>
                      <a:pt x="1002506" y="155071"/>
                      <a:pt x="993812" y="257111"/>
                    </a:cubicBezTo>
                    <a:cubicBezTo>
                      <a:pt x="838107" y="274842"/>
                      <a:pt x="747986" y="280401"/>
                      <a:pt x="496906" y="257111"/>
                    </a:cubicBezTo>
                    <a:cubicBezTo>
                      <a:pt x="217895" y="300437"/>
                      <a:pt x="163325" y="272130"/>
                      <a:pt x="0" y="257111"/>
                    </a:cubicBezTo>
                    <a:cubicBezTo>
                      <a:pt x="-22234" y="218191"/>
                      <a:pt x="56897" y="141906"/>
                      <a:pt x="0" y="0"/>
                    </a:cubicBezTo>
                    <a:close/>
                  </a:path>
                  <a:path w="993812" h="257111" fill="none" stroke="0" extrusionOk="0">
                    <a:moveTo>
                      <a:pt x="0" y="0"/>
                    </a:moveTo>
                    <a:cubicBezTo>
                      <a:pt x="194245" y="-47833"/>
                      <a:pt x="318467" y="36756"/>
                      <a:pt x="477029" y="0"/>
                    </a:cubicBezTo>
                    <a:cubicBezTo>
                      <a:pt x="641797" y="-73197"/>
                      <a:pt x="745997" y="-15132"/>
                      <a:pt x="993812" y="0"/>
                    </a:cubicBezTo>
                    <a:cubicBezTo>
                      <a:pt x="999553" y="97506"/>
                      <a:pt x="956072" y="156424"/>
                      <a:pt x="993812" y="257111"/>
                    </a:cubicBezTo>
                    <a:cubicBezTo>
                      <a:pt x="894518" y="277320"/>
                      <a:pt x="731329" y="284516"/>
                      <a:pt x="506842" y="257111"/>
                    </a:cubicBezTo>
                    <a:cubicBezTo>
                      <a:pt x="289710" y="245623"/>
                      <a:pt x="112454" y="201077"/>
                      <a:pt x="0" y="257111"/>
                    </a:cubicBezTo>
                    <a:cubicBezTo>
                      <a:pt x="-27724" y="188854"/>
                      <a:pt x="12375" y="111615"/>
                      <a:pt x="0" y="0"/>
                    </a:cubicBezTo>
                    <a:close/>
                  </a:path>
                  <a:path w="993812" h="257111" fill="none" stroke="0" extrusionOk="0">
                    <a:moveTo>
                      <a:pt x="0" y="0"/>
                    </a:moveTo>
                    <a:cubicBezTo>
                      <a:pt x="235001" y="-12975"/>
                      <a:pt x="309141" y="63303"/>
                      <a:pt x="477029" y="0"/>
                    </a:cubicBezTo>
                    <a:cubicBezTo>
                      <a:pt x="658392" y="-56899"/>
                      <a:pt x="739763" y="23290"/>
                      <a:pt x="993812" y="0"/>
                    </a:cubicBezTo>
                    <a:cubicBezTo>
                      <a:pt x="996205" y="109409"/>
                      <a:pt x="956634" y="156764"/>
                      <a:pt x="993812" y="257111"/>
                    </a:cubicBezTo>
                    <a:cubicBezTo>
                      <a:pt x="912569" y="321123"/>
                      <a:pt x="676493" y="292019"/>
                      <a:pt x="506842" y="257111"/>
                    </a:cubicBezTo>
                    <a:cubicBezTo>
                      <a:pt x="324862" y="267331"/>
                      <a:pt x="116176" y="177332"/>
                      <a:pt x="0" y="257111"/>
                    </a:cubicBezTo>
                    <a:cubicBezTo>
                      <a:pt x="-37960" y="190370"/>
                      <a:pt x="12693" y="10516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2613134130">
                      <a:custGeom>
                        <a:avLst/>
                        <a:gdLst>
                          <a:gd name="connsiteX0" fmla="*/ 0 w 1380060"/>
                          <a:gd name="connsiteY0" fmla="*/ 0 h 400110"/>
                          <a:gd name="connsiteX1" fmla="*/ 6624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703829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  <a:gd name="connsiteX0" fmla="*/ 0 w 1380060"/>
                          <a:gd name="connsiteY0" fmla="*/ 0 h 400110"/>
                          <a:gd name="connsiteX1" fmla="*/ 648628 w 1380060"/>
                          <a:gd name="connsiteY1" fmla="*/ 0 h 400110"/>
                          <a:gd name="connsiteX2" fmla="*/ 1380060 w 1380060"/>
                          <a:gd name="connsiteY2" fmla="*/ 0 h 400110"/>
                          <a:gd name="connsiteX3" fmla="*/ 1380060 w 1380060"/>
                          <a:gd name="connsiteY3" fmla="*/ 400110 h 400110"/>
                          <a:gd name="connsiteX4" fmla="*/ 690030 w 1380060"/>
                          <a:gd name="connsiteY4" fmla="*/ 400110 h 400110"/>
                          <a:gd name="connsiteX5" fmla="*/ 0 w 1380060"/>
                          <a:gd name="connsiteY5" fmla="*/ 400110 h 400110"/>
                          <a:gd name="connsiteX6" fmla="*/ 0 w 1380060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0060" h="400110" fill="none" extrusionOk="0">
                            <a:moveTo>
                              <a:pt x="0" y="0"/>
                            </a:moveTo>
                            <a:cubicBezTo>
                              <a:pt x="280086" y="-2999"/>
                              <a:pt x="437021" y="104767"/>
                              <a:pt x="662428" y="0"/>
                            </a:cubicBezTo>
                            <a:cubicBezTo>
                              <a:pt x="885780" y="-48633"/>
                              <a:pt x="1022740" y="57272"/>
                              <a:pt x="1380060" y="0"/>
                            </a:cubicBezTo>
                            <a:cubicBezTo>
                              <a:pt x="1406180" y="153358"/>
                              <a:pt x="1340022" y="249136"/>
                              <a:pt x="1380060" y="400110"/>
                            </a:cubicBezTo>
                            <a:cubicBezTo>
                              <a:pt x="1216133" y="484648"/>
                              <a:pt x="932787" y="422918"/>
                              <a:pt x="703829" y="400110"/>
                            </a:cubicBezTo>
                            <a:cubicBezTo>
                              <a:pt x="458182" y="421115"/>
                              <a:pt x="154557" y="327863"/>
                              <a:pt x="0" y="400110"/>
                            </a:cubicBezTo>
                            <a:cubicBezTo>
                              <a:pt x="-40203" y="272742"/>
                              <a:pt x="442" y="184666"/>
                              <a:pt x="0" y="0"/>
                            </a:cubicBezTo>
                            <a:close/>
                          </a:path>
                          <a:path w="1380060" h="400110" stroke="0" extrusionOk="0">
                            <a:moveTo>
                              <a:pt x="0" y="0"/>
                            </a:moveTo>
                            <a:cubicBezTo>
                              <a:pt x="194517" y="-6304"/>
                              <a:pt x="374663" y="18557"/>
                              <a:pt x="648628" y="0"/>
                            </a:cubicBezTo>
                            <a:cubicBezTo>
                              <a:pt x="967816" y="-17332"/>
                              <a:pt x="1224037" y="51909"/>
                              <a:pt x="1380060" y="0"/>
                            </a:cubicBezTo>
                            <a:cubicBezTo>
                              <a:pt x="1390067" y="79684"/>
                              <a:pt x="1374146" y="270658"/>
                              <a:pt x="1380060" y="400110"/>
                            </a:cubicBezTo>
                            <a:cubicBezTo>
                              <a:pt x="1180325" y="430420"/>
                              <a:pt x="1036095" y="406961"/>
                              <a:pt x="690030" y="400110"/>
                            </a:cubicBezTo>
                            <a:cubicBezTo>
                              <a:pt x="309870" y="461335"/>
                              <a:pt x="206078" y="394292"/>
                              <a:pt x="0" y="400110"/>
                            </a:cubicBezTo>
                            <a:cubicBezTo>
                              <a:pt x="-42755" y="314664"/>
                              <a:pt x="72938" y="211348"/>
                              <a:pt x="0" y="0"/>
                            </a:cubicBezTo>
                            <a:close/>
                          </a:path>
                          <a:path w="1380060" h="400110" fill="none" stroke="0" extrusionOk="0">
                            <a:moveTo>
                              <a:pt x="0" y="0"/>
                            </a:moveTo>
                            <a:cubicBezTo>
                              <a:pt x="265122" y="-32542"/>
                              <a:pt x="426595" y="52281"/>
                              <a:pt x="662428" y="0"/>
                            </a:cubicBezTo>
                            <a:cubicBezTo>
                              <a:pt x="901354" y="-82024"/>
                              <a:pt x="1031903" y="-20654"/>
                              <a:pt x="1380060" y="0"/>
                            </a:cubicBezTo>
                            <a:cubicBezTo>
                              <a:pt x="1397657" y="156671"/>
                              <a:pt x="1323774" y="238578"/>
                              <a:pt x="1380060" y="400110"/>
                            </a:cubicBezTo>
                            <a:cubicBezTo>
                              <a:pt x="1204455" y="447283"/>
                              <a:pt x="980449" y="438952"/>
                              <a:pt x="703829" y="400110"/>
                            </a:cubicBezTo>
                            <a:cubicBezTo>
                              <a:pt x="422236" y="404370"/>
                              <a:pt x="181387" y="286446"/>
                              <a:pt x="0" y="400110"/>
                            </a:cubicBezTo>
                            <a:cubicBezTo>
                              <a:pt x="-35278" y="279804"/>
                              <a:pt x="7752" y="17321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Tốt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09C04C-C602-4ED7-A9DE-54346D0A0D61}"/>
                  </a:ext>
                </a:extLst>
              </p:cNvPr>
              <p:cNvSpPr txBox="1"/>
              <p:nvPr/>
            </p:nvSpPr>
            <p:spPr>
              <a:xfrm>
                <a:off x="6685618" y="1316411"/>
                <a:ext cx="1346048" cy="257111"/>
              </a:xfrm>
              <a:custGeom>
                <a:avLst/>
                <a:gdLst>
                  <a:gd name="connsiteX0" fmla="*/ 0 w 1346048"/>
                  <a:gd name="connsiteY0" fmla="*/ 0 h 257111"/>
                  <a:gd name="connsiteX1" fmla="*/ 699945 w 1346048"/>
                  <a:gd name="connsiteY1" fmla="*/ 0 h 257111"/>
                  <a:gd name="connsiteX2" fmla="*/ 1346048 w 1346048"/>
                  <a:gd name="connsiteY2" fmla="*/ 0 h 257111"/>
                  <a:gd name="connsiteX3" fmla="*/ 1346048 w 1346048"/>
                  <a:gd name="connsiteY3" fmla="*/ 257111 h 257111"/>
                  <a:gd name="connsiteX4" fmla="*/ 699945 w 1346048"/>
                  <a:gd name="connsiteY4" fmla="*/ 257111 h 257111"/>
                  <a:gd name="connsiteX5" fmla="*/ 0 w 1346048"/>
                  <a:gd name="connsiteY5" fmla="*/ 257111 h 257111"/>
                  <a:gd name="connsiteX6" fmla="*/ 0 w 1346048"/>
                  <a:gd name="connsiteY6" fmla="*/ 0 h 257111"/>
                  <a:gd name="connsiteX0" fmla="*/ 0 w 1346048"/>
                  <a:gd name="connsiteY0" fmla="*/ 0 h 257111"/>
                  <a:gd name="connsiteX1" fmla="*/ 673024 w 1346048"/>
                  <a:gd name="connsiteY1" fmla="*/ 0 h 257111"/>
                  <a:gd name="connsiteX2" fmla="*/ 1346048 w 1346048"/>
                  <a:gd name="connsiteY2" fmla="*/ 0 h 257111"/>
                  <a:gd name="connsiteX3" fmla="*/ 1346048 w 1346048"/>
                  <a:gd name="connsiteY3" fmla="*/ 257111 h 257111"/>
                  <a:gd name="connsiteX4" fmla="*/ 673024 w 1346048"/>
                  <a:gd name="connsiteY4" fmla="*/ 257111 h 257111"/>
                  <a:gd name="connsiteX5" fmla="*/ 0 w 1346048"/>
                  <a:gd name="connsiteY5" fmla="*/ 257111 h 257111"/>
                  <a:gd name="connsiteX6" fmla="*/ 0 w 1346048"/>
                  <a:gd name="connsiteY6" fmla="*/ 0 h 257111"/>
                  <a:gd name="connsiteX0" fmla="*/ 0 w 1346048"/>
                  <a:gd name="connsiteY0" fmla="*/ 0 h 257111"/>
                  <a:gd name="connsiteX1" fmla="*/ 699945 w 1346048"/>
                  <a:gd name="connsiteY1" fmla="*/ 0 h 257111"/>
                  <a:gd name="connsiteX2" fmla="*/ 1346048 w 1346048"/>
                  <a:gd name="connsiteY2" fmla="*/ 0 h 257111"/>
                  <a:gd name="connsiteX3" fmla="*/ 1346048 w 1346048"/>
                  <a:gd name="connsiteY3" fmla="*/ 257111 h 257111"/>
                  <a:gd name="connsiteX4" fmla="*/ 699945 w 1346048"/>
                  <a:gd name="connsiteY4" fmla="*/ 257111 h 257111"/>
                  <a:gd name="connsiteX5" fmla="*/ 0 w 1346048"/>
                  <a:gd name="connsiteY5" fmla="*/ 257111 h 257111"/>
                  <a:gd name="connsiteX6" fmla="*/ 0 w 1346048"/>
                  <a:gd name="connsiteY6" fmla="*/ 0 h 2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6048" h="257111" fill="none" extrusionOk="0">
                    <a:moveTo>
                      <a:pt x="0" y="0"/>
                    </a:moveTo>
                    <a:cubicBezTo>
                      <a:pt x="272579" y="-15696"/>
                      <a:pt x="395528" y="-17054"/>
                      <a:pt x="699945" y="0"/>
                    </a:cubicBezTo>
                    <a:cubicBezTo>
                      <a:pt x="1025285" y="-9066"/>
                      <a:pt x="1053569" y="50103"/>
                      <a:pt x="1346048" y="0"/>
                    </a:cubicBezTo>
                    <a:cubicBezTo>
                      <a:pt x="1343113" y="92625"/>
                      <a:pt x="1364741" y="141087"/>
                      <a:pt x="1346048" y="257111"/>
                    </a:cubicBezTo>
                    <a:cubicBezTo>
                      <a:pt x="1148257" y="274926"/>
                      <a:pt x="922440" y="190207"/>
                      <a:pt x="699945" y="257111"/>
                    </a:cubicBezTo>
                    <a:cubicBezTo>
                      <a:pt x="359563" y="307941"/>
                      <a:pt x="324636" y="196324"/>
                      <a:pt x="0" y="257111"/>
                    </a:cubicBezTo>
                    <a:cubicBezTo>
                      <a:pt x="-14988" y="192508"/>
                      <a:pt x="5925" y="142743"/>
                      <a:pt x="0" y="0"/>
                    </a:cubicBezTo>
                    <a:close/>
                  </a:path>
                  <a:path w="1346048" h="257111" stroke="0" extrusionOk="0">
                    <a:moveTo>
                      <a:pt x="0" y="0"/>
                    </a:moveTo>
                    <a:cubicBezTo>
                      <a:pt x="229654" y="-35864"/>
                      <a:pt x="450873" y="-67125"/>
                      <a:pt x="673024" y="0"/>
                    </a:cubicBezTo>
                    <a:cubicBezTo>
                      <a:pt x="913560" y="-77379"/>
                      <a:pt x="1145948" y="33811"/>
                      <a:pt x="1346048" y="0"/>
                    </a:cubicBezTo>
                    <a:cubicBezTo>
                      <a:pt x="1404842" y="105162"/>
                      <a:pt x="1298569" y="161572"/>
                      <a:pt x="1346048" y="257111"/>
                    </a:cubicBezTo>
                    <a:cubicBezTo>
                      <a:pt x="1156350" y="211145"/>
                      <a:pt x="809579" y="252516"/>
                      <a:pt x="673024" y="257111"/>
                    </a:cubicBezTo>
                    <a:cubicBezTo>
                      <a:pt x="584212" y="357023"/>
                      <a:pt x="336114" y="207740"/>
                      <a:pt x="0" y="257111"/>
                    </a:cubicBezTo>
                    <a:cubicBezTo>
                      <a:pt x="-54549" y="245513"/>
                      <a:pt x="15984" y="87623"/>
                      <a:pt x="0" y="0"/>
                    </a:cubicBezTo>
                    <a:close/>
                  </a:path>
                  <a:path w="1346048" h="257111" fill="none" stroke="0" extrusionOk="0">
                    <a:moveTo>
                      <a:pt x="0" y="0"/>
                    </a:moveTo>
                    <a:cubicBezTo>
                      <a:pt x="219208" y="-29429"/>
                      <a:pt x="371109" y="-79544"/>
                      <a:pt x="699945" y="0"/>
                    </a:cubicBezTo>
                    <a:cubicBezTo>
                      <a:pt x="1032872" y="-24156"/>
                      <a:pt x="1065227" y="45910"/>
                      <a:pt x="1346048" y="0"/>
                    </a:cubicBezTo>
                    <a:cubicBezTo>
                      <a:pt x="1345723" y="74318"/>
                      <a:pt x="1336215" y="158102"/>
                      <a:pt x="1346048" y="257111"/>
                    </a:cubicBezTo>
                    <a:cubicBezTo>
                      <a:pt x="1177027" y="267229"/>
                      <a:pt x="991632" y="276976"/>
                      <a:pt x="699945" y="257111"/>
                    </a:cubicBezTo>
                    <a:cubicBezTo>
                      <a:pt x="380371" y="257901"/>
                      <a:pt x="329713" y="239440"/>
                      <a:pt x="0" y="257111"/>
                    </a:cubicBezTo>
                    <a:cubicBezTo>
                      <a:pt x="-8590" y="164459"/>
                      <a:pt x="12161" y="116227"/>
                      <a:pt x="0" y="0"/>
                    </a:cubicBezTo>
                    <a:close/>
                  </a:path>
                  <a:path w="1346048" h="257111" fill="none" stroke="0" extrusionOk="0">
                    <a:moveTo>
                      <a:pt x="0" y="0"/>
                    </a:moveTo>
                    <a:cubicBezTo>
                      <a:pt x="226156" y="-22809"/>
                      <a:pt x="392758" y="-23424"/>
                      <a:pt x="699945" y="0"/>
                    </a:cubicBezTo>
                    <a:cubicBezTo>
                      <a:pt x="1024919" y="-9552"/>
                      <a:pt x="1061054" y="39292"/>
                      <a:pt x="1346048" y="0"/>
                    </a:cubicBezTo>
                    <a:cubicBezTo>
                      <a:pt x="1338115" y="76776"/>
                      <a:pt x="1334529" y="139148"/>
                      <a:pt x="1346048" y="257111"/>
                    </a:cubicBezTo>
                    <a:cubicBezTo>
                      <a:pt x="1170008" y="241262"/>
                      <a:pt x="981906" y="245319"/>
                      <a:pt x="699945" y="257111"/>
                    </a:cubicBezTo>
                    <a:cubicBezTo>
                      <a:pt x="380551" y="279225"/>
                      <a:pt x="325231" y="217042"/>
                      <a:pt x="0" y="257111"/>
                    </a:cubicBezTo>
                    <a:cubicBezTo>
                      <a:pt x="-10249" y="189089"/>
                      <a:pt x="12056" y="129193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28575" cap="rnd"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47494863">
                      <a:custGeom>
                        <a:avLst/>
                        <a:gdLst>
                          <a:gd name="connsiteX0" fmla="*/ 0 w 1869194"/>
                          <a:gd name="connsiteY0" fmla="*/ 0 h 400110"/>
                          <a:gd name="connsiteX1" fmla="*/ 971981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71981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  <a:gd name="connsiteX0" fmla="*/ 0 w 1869194"/>
                          <a:gd name="connsiteY0" fmla="*/ 0 h 400110"/>
                          <a:gd name="connsiteX1" fmla="*/ 934597 w 1869194"/>
                          <a:gd name="connsiteY1" fmla="*/ 0 h 400110"/>
                          <a:gd name="connsiteX2" fmla="*/ 1869194 w 1869194"/>
                          <a:gd name="connsiteY2" fmla="*/ 0 h 400110"/>
                          <a:gd name="connsiteX3" fmla="*/ 1869194 w 1869194"/>
                          <a:gd name="connsiteY3" fmla="*/ 400110 h 400110"/>
                          <a:gd name="connsiteX4" fmla="*/ 934597 w 1869194"/>
                          <a:gd name="connsiteY4" fmla="*/ 400110 h 400110"/>
                          <a:gd name="connsiteX5" fmla="*/ 0 w 1869194"/>
                          <a:gd name="connsiteY5" fmla="*/ 400110 h 400110"/>
                          <a:gd name="connsiteX6" fmla="*/ 0 w 1869194"/>
                          <a:gd name="connsiteY6" fmla="*/ 0 h 4001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869194" h="400110" fill="none" extrusionOk="0">
                            <a:moveTo>
                              <a:pt x="0" y="0"/>
                            </a:moveTo>
                            <a:cubicBezTo>
                              <a:pt x="347307" y="-40126"/>
                              <a:pt x="548713" y="-16035"/>
                              <a:pt x="971981" y="0"/>
                            </a:cubicBezTo>
                            <a:cubicBezTo>
                              <a:pt x="1417449" y="-13801"/>
                              <a:pt x="1477837" y="57000"/>
                              <a:pt x="1869194" y="0"/>
                            </a:cubicBezTo>
                            <a:cubicBezTo>
                              <a:pt x="1873514" y="128079"/>
                              <a:pt x="1875066" y="223676"/>
                              <a:pt x="1869194" y="400110"/>
                            </a:cubicBezTo>
                            <a:cubicBezTo>
                              <a:pt x="1594278" y="442745"/>
                              <a:pt x="1337371" y="335818"/>
                              <a:pt x="971981" y="400110"/>
                            </a:cubicBezTo>
                            <a:cubicBezTo>
                              <a:pt x="531358" y="454915"/>
                              <a:pt x="450704" y="330877"/>
                              <a:pt x="0" y="400110"/>
                            </a:cubicBezTo>
                            <a:cubicBezTo>
                              <a:pt x="-32417" y="281238"/>
                              <a:pt x="11054" y="209832"/>
                              <a:pt x="0" y="0"/>
                            </a:cubicBezTo>
                            <a:close/>
                          </a:path>
                          <a:path w="1869194" h="400110" stroke="0" extrusionOk="0">
                            <a:moveTo>
                              <a:pt x="0" y="0"/>
                            </a:moveTo>
                            <a:cubicBezTo>
                              <a:pt x="304314" y="-44284"/>
                              <a:pt x="624361" y="-20669"/>
                              <a:pt x="934597" y="0"/>
                            </a:cubicBezTo>
                            <a:cubicBezTo>
                              <a:pt x="1259347" y="-79915"/>
                              <a:pt x="1601497" y="45062"/>
                              <a:pt x="1869194" y="0"/>
                            </a:cubicBezTo>
                            <a:cubicBezTo>
                              <a:pt x="1942750" y="116942"/>
                              <a:pt x="1809296" y="246841"/>
                              <a:pt x="1869194" y="400110"/>
                            </a:cubicBezTo>
                            <a:cubicBezTo>
                              <a:pt x="1617099" y="354321"/>
                              <a:pt x="1141608" y="386509"/>
                              <a:pt x="934597" y="400110"/>
                            </a:cubicBezTo>
                            <a:cubicBezTo>
                              <a:pt x="744053" y="464877"/>
                              <a:pt x="392788" y="334817"/>
                              <a:pt x="0" y="400110"/>
                            </a:cubicBezTo>
                            <a:cubicBezTo>
                              <a:pt x="-70486" y="335360"/>
                              <a:pt x="34308" y="161622"/>
                              <a:pt x="0" y="0"/>
                            </a:cubicBezTo>
                            <a:close/>
                          </a:path>
                          <a:path w="1869194" h="400110" fill="none" stroke="0" extrusionOk="0">
                            <a:moveTo>
                              <a:pt x="0" y="0"/>
                            </a:moveTo>
                            <a:cubicBezTo>
                              <a:pt x="295064" y="-47582"/>
                              <a:pt x="535358" y="-51484"/>
                              <a:pt x="971981" y="0"/>
                            </a:cubicBezTo>
                            <a:cubicBezTo>
                              <a:pt x="1419157" y="-16543"/>
                              <a:pt x="1459101" y="71508"/>
                              <a:pt x="1869194" y="0"/>
                            </a:cubicBezTo>
                            <a:cubicBezTo>
                              <a:pt x="1881652" y="97277"/>
                              <a:pt x="1861694" y="224836"/>
                              <a:pt x="1869194" y="400110"/>
                            </a:cubicBezTo>
                            <a:cubicBezTo>
                              <a:pt x="1616350" y="414615"/>
                              <a:pt x="1419523" y="421242"/>
                              <a:pt x="971981" y="400110"/>
                            </a:cubicBezTo>
                            <a:cubicBezTo>
                              <a:pt x="556281" y="409684"/>
                              <a:pt x="453183" y="384096"/>
                              <a:pt x="0" y="400110"/>
                            </a:cubicBezTo>
                            <a:cubicBezTo>
                              <a:pt x="-37931" y="271013"/>
                              <a:pt x="27248" y="16855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Rất tốt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E7420BF-E209-4751-8282-B74972FF3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447" y="1179400"/>
                <a:ext cx="437468" cy="43746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C97387-AE81-480B-B478-959E3E3CF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5192" y="915449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DC0DAD8-080B-4C94-B708-C4924310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358" y="944651"/>
                <a:ext cx="524513" cy="52451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385E72B-706E-4C02-B093-C08DBFE11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6573" y="944650"/>
                <a:ext cx="524513" cy="52451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8F0486-D4D8-4EDC-9A1A-376CED2C19F6}"/>
                  </a:ext>
                </a:extLst>
              </p:cNvPr>
              <p:cNvSpPr txBox="1"/>
              <p:nvPr/>
            </p:nvSpPr>
            <p:spPr>
              <a:xfrm>
                <a:off x="455319" y="1742097"/>
                <a:ext cx="3463534" cy="613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bày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3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chương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hoạt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2BE1EB-D3CA-428F-AFEC-A31B3783CE23}"/>
                  </a:ext>
                </a:extLst>
              </p:cNvPr>
              <p:cNvSpPr txBox="1"/>
              <p:nvPr/>
            </p:nvSpPr>
            <p:spPr>
              <a:xfrm>
                <a:off x="498867" y="2473214"/>
                <a:ext cx="3447510" cy="33622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Calibri" panose="020F0502020204030204" pitchFamily="34" charset="0"/>
                  </a:rPr>
                  <a:t>Mục đích rõ ràng.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A71AC59-3239-415D-9180-F216E77D50B7}"/>
                  </a:ext>
                </a:extLst>
              </p:cNvPr>
              <p:cNvSpPr txBox="1"/>
              <p:nvPr/>
            </p:nvSpPr>
            <p:spPr>
              <a:xfrm>
                <a:off x="482616" y="2906621"/>
                <a:ext cx="3444889" cy="613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Nêu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công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việc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đủ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 pitchFamily="2" charset="0"/>
                    <a:ea typeface="字魂58号-创中黑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0E161C9-426F-4BCB-A868-2B44D5972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179748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9F35B6-2C48-4312-BEFE-D966442D2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4845562-0D55-48C8-A7A7-AA55622DD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90749" y="2965655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49D141E-55B2-4782-8281-48CAF6161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179085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08AAB39-528E-480F-8AD0-9A864B101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369661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4C565D8-60AB-4AB7-AF43-94BF9E4F8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1698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47D4AF5-AF18-4BC2-8F5F-FE285D46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5809" y="1777370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DF4EBF43-AEF4-4FDE-8317-65B981F8E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9399" y="237429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A91B050-E356-452E-8652-572E47F36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877" y="292482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16C158-41EE-4C27-88F5-CF5C03B8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5568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FA9058F-C513-49BA-9CFC-CFE1890FF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34694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B6AEFEB-F4E0-44A5-9CCB-9A99EEB72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5095" y="2938303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2AF7101-9923-4D98-B7E4-14481AF9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3551" y="1770128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229D27-D203-4DC2-B981-7CAAC72D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2758" y="235524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A696FFA-8DF2-444E-9D31-2FFEBE757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099" y="2945389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0F09FF85-4D65-4910-9724-76CBE1D0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5905" y="1765492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6BD6CFDE-47CC-4B02-ABAB-4A456E276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646" y="2357766"/>
                <a:ext cx="534112" cy="45775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9518F94-9643-4837-8564-D2CA3EB3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646" y="2938303"/>
                <a:ext cx="534112" cy="45775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934405-FC3F-4062-97A1-832160C7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1532" y="5747003"/>
              <a:ext cx="741696" cy="716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4D1257-3406-4496-AECF-E7E357E5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028" y="5724239"/>
              <a:ext cx="741696" cy="7169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D6C247-625C-4BFB-93C7-5972E4D3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7726" y="5747001"/>
              <a:ext cx="741696" cy="7169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61010C-6FBE-4C2F-88E1-9DCA1973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9467" y="5747002"/>
              <a:ext cx="741696" cy="71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5DCED6-5D93-4350-BBDD-D6FC845D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85908" y="5766618"/>
              <a:ext cx="741696" cy="7169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71AE19-344B-4067-BCA9-37BD5CDC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0630" y="5747002"/>
              <a:ext cx="741696" cy="71692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3D870E-32FF-49DC-8A16-10C6BA7AC69F}"/>
                </a:ext>
              </a:extLst>
            </p:cNvPr>
            <p:cNvSpPr txBox="1"/>
            <p:nvPr/>
          </p:nvSpPr>
          <p:spPr>
            <a:xfrm>
              <a:off x="1337450" y="5973471"/>
              <a:ext cx="4714632" cy="5232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 pitchFamily="2" charset="0"/>
                  <a:ea typeface="字魂58号-创中黑"/>
                  <a:cs typeface="Calibri" panose="020F0502020204030204" pitchFamily="34" charset="0"/>
                </a:rPr>
                <a:t>Chương trình cụ thể, hợp lí.</a:t>
              </a:r>
            </a:p>
          </p:txBody>
        </p:sp>
      </p:grpSp>
      <p:pic>
        <p:nvPicPr>
          <p:cNvPr id="62" name="Google Shape;168;p6" descr="Vietnamese Girls PNG Images | Vector and PSD Files | Free Download on  Pngtree">
            <a:extLst>
              <a:ext uri="{FF2B5EF4-FFF2-40B4-BE49-F238E27FC236}">
                <a16:creationId xmlns:a16="http://schemas.microsoft.com/office/drawing/2014/main" id="{755B9E99-D165-49A5-BED0-4469A58FE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988" y="2646419"/>
            <a:ext cx="3419712" cy="322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84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D32010-9FF2-4D93-A17E-AF08A40CCF87}"/>
              </a:ext>
            </a:extLst>
          </p:cNvPr>
          <p:cNvGrpSpPr/>
          <p:nvPr/>
        </p:nvGrpSpPr>
        <p:grpSpPr>
          <a:xfrm>
            <a:off x="2381010" y="1990981"/>
            <a:ext cx="8374075" cy="1068637"/>
            <a:chOff x="3014375" y="1079653"/>
            <a:chExt cx="5988241" cy="1068637"/>
          </a:xfrm>
        </p:grpSpPr>
        <p:sp>
          <p:nvSpPr>
            <p:cNvPr id="128" name="Rounded Rectangle 17">
              <a:extLst>
                <a:ext uri="{FF2B5EF4-FFF2-40B4-BE49-F238E27FC236}">
                  <a16:creationId xmlns:a16="http://schemas.microsoft.com/office/drawing/2014/main" id="{833895E7-7027-4085-9C7A-965D8627FB1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29" name="Rounded Rectangle 18">
              <a:extLst>
                <a:ext uri="{FF2B5EF4-FFF2-40B4-BE49-F238E27FC236}">
                  <a16:creationId xmlns:a16="http://schemas.microsoft.com/office/drawing/2014/main" id="{51831A65-6C28-47FE-BE6F-C515BA87C499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2372935-B91D-48A9-BEBB-E7DD0E49696F}"/>
                </a:ext>
              </a:extLst>
            </p:cNvPr>
            <p:cNvSpPr txBox="1"/>
            <p:nvPr/>
          </p:nvSpPr>
          <p:spPr>
            <a:xfrm>
              <a:off x="3119033" y="1164690"/>
              <a:ext cx="5883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- Biết lập chương trình cho một hoạt động tập 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giữ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gìn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trật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,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ninh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Krungthep" panose="02000400000000000000" pitchFamily="2" charset="-34"/>
                  <a:cs typeface="Calibri" panose="020F0502020204030204" pitchFamily="34" charset="0"/>
                </a:rPr>
                <a:t>.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A45FA88-B43A-498B-B432-317C923AE5A0}"/>
              </a:ext>
            </a:extLst>
          </p:cNvPr>
          <p:cNvGrpSpPr/>
          <p:nvPr/>
        </p:nvGrpSpPr>
        <p:grpSpPr>
          <a:xfrm>
            <a:off x="2400345" y="3447694"/>
            <a:ext cx="8354740" cy="1553072"/>
            <a:chOff x="3014375" y="1079653"/>
            <a:chExt cx="5953355" cy="1483477"/>
          </a:xfrm>
        </p:grpSpPr>
        <p:sp>
          <p:nvSpPr>
            <p:cNvPr id="132" name="Rounded Rectangle 22">
              <a:extLst>
                <a:ext uri="{FF2B5EF4-FFF2-40B4-BE49-F238E27FC236}">
                  <a16:creationId xmlns:a16="http://schemas.microsoft.com/office/drawing/2014/main" id="{5F5E6D04-3F58-4F6A-AD8D-5CCA61688A26}"/>
                </a:ext>
              </a:extLst>
            </p:cNvPr>
            <p:cNvSpPr/>
            <p:nvPr/>
          </p:nvSpPr>
          <p:spPr>
            <a:xfrm>
              <a:off x="3049261" y="1079653"/>
              <a:ext cx="5918469" cy="102456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3" name="Rounded Rectangle 23">
              <a:extLst>
                <a:ext uri="{FF2B5EF4-FFF2-40B4-BE49-F238E27FC236}">
                  <a16:creationId xmlns:a16="http://schemas.microsoft.com/office/drawing/2014/main" id="{94C4A268-E92B-4815-8FBF-CDE78CAE74A5}"/>
                </a:ext>
              </a:extLst>
            </p:cNvPr>
            <p:cNvSpPr/>
            <p:nvPr/>
          </p:nvSpPr>
          <p:spPr>
            <a:xfrm>
              <a:off x="3014375" y="1123721"/>
              <a:ext cx="5918469" cy="102456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字魂58号-创中黑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003D24B-C18A-4F84-90F4-D8457BF533C2}"/>
                </a:ext>
              </a:extLst>
            </p:cNvPr>
            <p:cNvSpPr txBox="1"/>
            <p:nvPr/>
          </p:nvSpPr>
          <p:spPr>
            <a:xfrm>
              <a:off x="3049261" y="1178135"/>
              <a:ext cx="58835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Rèn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khả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phong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khoa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đoàn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8号-创中黑"/>
                  <a:cs typeface="Calibri" panose="020F0502020204030204" pitchFamily="34" charset="0"/>
                </a:rPr>
                <a:t>.</a:t>
              </a:r>
              <a:endParaRPr kumimoji="0" lang="en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Krungthep" panose="02000400000000000000" pitchFamily="2" charset="-34"/>
                <a:cs typeface="Calibri" panose="020F0502020204030204" pitchFamily="34" charset="0"/>
              </a:endParaRPr>
            </a:p>
          </p:txBody>
        </p:sp>
      </p:grpSp>
      <p:sp>
        <p:nvSpPr>
          <p:cNvPr id="135" name="ïšḻíḋe">
            <a:extLst>
              <a:ext uri="{FF2B5EF4-FFF2-40B4-BE49-F238E27FC236}">
                <a16:creationId xmlns:a16="http://schemas.microsoft.com/office/drawing/2014/main" id="{A1704780-41F1-4D35-BC05-482893807E92}"/>
              </a:ext>
            </a:extLst>
          </p:cNvPr>
          <p:cNvSpPr/>
          <p:nvPr/>
        </p:nvSpPr>
        <p:spPr bwMode="auto">
          <a:xfrm>
            <a:off x="1071306" y="49837"/>
            <a:ext cx="9549492" cy="1992673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Sau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này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Sans" pitchFamily="2" charset="0"/>
                <a:ea typeface="字魂58号-创中黑"/>
                <a:cs typeface="+mn-cs"/>
              </a:rPr>
              <a:t>: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Sans" pitchFamily="2" charset="0"/>
              <a:ea typeface="字魂58号-创中黑"/>
              <a:cs typeface="+mn-cs"/>
            </a:endParaRPr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id="{ECD2ADBE-F21D-4F2C-AFAE-AA4EA25DF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3089" y="2075464"/>
            <a:ext cx="883929" cy="899673"/>
          </a:xfrm>
          <a:prstGeom prst="rect">
            <a:avLst/>
          </a:prstGeom>
        </p:spPr>
      </p:pic>
      <p:pic>
        <p:nvPicPr>
          <p:cNvPr id="137" name="Picture 4">
            <a:extLst>
              <a:ext uri="{FF2B5EF4-FFF2-40B4-BE49-F238E27FC236}">
                <a16:creationId xmlns:a16="http://schemas.microsoft.com/office/drawing/2014/main" id="{2EA14571-D03A-408E-9ADA-97EE507DD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124" y="3447694"/>
            <a:ext cx="883929" cy="899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02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9999" y="1831975"/>
            <a:ext cx="2684145" cy="2955290"/>
          </a:xfrm>
          <a:prstGeom prst="rect">
            <a:avLst/>
          </a:prstGeom>
        </p:spPr>
      </p:pic>
      <p:sp>
        <p:nvSpPr>
          <p:cNvPr id="22" name="ïšḻíḋe">
            <a:extLst>
              <a:ext uri="{FF2B5EF4-FFF2-40B4-BE49-F238E27FC236}">
                <a16:creationId xmlns:a16="http://schemas.microsoft.com/office/drawing/2014/main" id="{67D173B9-4260-4DB3-8250-AB01DFB0DFAD}"/>
              </a:ext>
            </a:extLst>
          </p:cNvPr>
          <p:cNvSpPr/>
          <p:nvPr/>
        </p:nvSpPr>
        <p:spPr bwMode="auto">
          <a:xfrm>
            <a:off x="281966" y="2140670"/>
            <a:ext cx="4329404" cy="2379306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Hoàn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endParaRPr lang="en-US" sz="3600" dirty="0">
              <a:solidFill>
                <a:srgbClr val="FFFFFF"/>
              </a:solidFill>
              <a:latin typeface="Nunito Sans" pitchFamily="2" charset="0"/>
            </a:endParaRP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vào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vở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</a:p>
        </p:txBody>
      </p:sp>
      <p:sp>
        <p:nvSpPr>
          <p:cNvPr id="26" name="ïšḻíḋe">
            <a:extLst>
              <a:ext uri="{FF2B5EF4-FFF2-40B4-BE49-F238E27FC236}">
                <a16:creationId xmlns:a16="http://schemas.microsoft.com/office/drawing/2014/main" id="{A16C5A1D-B36B-4204-A04D-30715D87D42C}"/>
              </a:ext>
            </a:extLst>
          </p:cNvPr>
          <p:cNvSpPr/>
          <p:nvPr/>
        </p:nvSpPr>
        <p:spPr bwMode="auto">
          <a:xfrm>
            <a:off x="2898645" y="324623"/>
            <a:ext cx="5667944" cy="1661699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Dặn</a:t>
            </a:r>
            <a:r>
              <a:rPr lang="en-US" sz="7200" dirty="0">
                <a:solidFill>
                  <a:srgbClr val="FFFF00"/>
                </a:solidFill>
                <a:latin typeface="Nunito San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Nunito Sans" pitchFamily="2" charset="0"/>
              </a:rPr>
              <a:t>dò</a:t>
            </a:r>
            <a:endParaRPr sz="7200" dirty="0">
              <a:solidFill>
                <a:srgbClr val="FFFF00"/>
              </a:solidFill>
              <a:latin typeface="Nunito Sans" pitchFamily="2" charset="0"/>
            </a:endParaRPr>
          </a:p>
        </p:txBody>
      </p:sp>
      <p:sp>
        <p:nvSpPr>
          <p:cNvPr id="33" name="ïšḻíḋe">
            <a:extLst>
              <a:ext uri="{FF2B5EF4-FFF2-40B4-BE49-F238E27FC236}">
                <a16:creationId xmlns:a16="http://schemas.microsoft.com/office/drawing/2014/main" id="{8036876A-9834-4EF7-A33F-278D09C7BF2E}"/>
              </a:ext>
            </a:extLst>
          </p:cNvPr>
          <p:cNvSpPr/>
          <p:nvPr/>
        </p:nvSpPr>
        <p:spPr bwMode="auto">
          <a:xfrm>
            <a:off x="6230364" y="2058521"/>
            <a:ext cx="6055670" cy="2656544"/>
          </a:xfrm>
          <a:custGeom>
            <a:avLst/>
            <a:gdLst>
              <a:gd name="T0" fmla="*/ 1265 w 1267"/>
              <a:gd name="T1" fmla="*/ 288 h 666"/>
              <a:gd name="T2" fmla="*/ 1265 w 1267"/>
              <a:gd name="T3" fmla="*/ 285 h 666"/>
              <a:gd name="T4" fmla="*/ 1266 w 1267"/>
              <a:gd name="T5" fmla="*/ 259 h 666"/>
              <a:gd name="T6" fmla="*/ 1265 w 1267"/>
              <a:gd name="T7" fmla="*/ 283 h 666"/>
              <a:gd name="T8" fmla="*/ 1265 w 1267"/>
              <a:gd name="T9" fmla="*/ 283 h 666"/>
              <a:gd name="T10" fmla="*/ 1264 w 1267"/>
              <a:gd name="T11" fmla="*/ 283 h 666"/>
              <a:gd name="T12" fmla="*/ 1262 w 1267"/>
              <a:gd name="T13" fmla="*/ 283 h 666"/>
              <a:gd name="T14" fmla="*/ 1251 w 1267"/>
              <a:gd name="T15" fmla="*/ 283 h 666"/>
              <a:gd name="T16" fmla="*/ 1204 w 1267"/>
              <a:gd name="T17" fmla="*/ 284 h 666"/>
              <a:gd name="T18" fmla="*/ 1147 w 1267"/>
              <a:gd name="T19" fmla="*/ 234 h 666"/>
              <a:gd name="T20" fmla="*/ 1102 w 1267"/>
              <a:gd name="T21" fmla="*/ 172 h 666"/>
              <a:gd name="T22" fmla="*/ 1091 w 1267"/>
              <a:gd name="T23" fmla="*/ 131 h 666"/>
              <a:gd name="T24" fmla="*/ 1113 w 1267"/>
              <a:gd name="T25" fmla="*/ 118 h 666"/>
              <a:gd name="T26" fmla="*/ 1069 w 1267"/>
              <a:gd name="T27" fmla="*/ 1 h 666"/>
              <a:gd name="T28" fmla="*/ 483 w 1267"/>
              <a:gd name="T29" fmla="*/ 34 h 666"/>
              <a:gd name="T30" fmla="*/ 259 w 1267"/>
              <a:gd name="T31" fmla="*/ 40 h 666"/>
              <a:gd name="T32" fmla="*/ 223 w 1267"/>
              <a:gd name="T33" fmla="*/ 56 h 666"/>
              <a:gd name="T34" fmla="*/ 123 w 1267"/>
              <a:gd name="T35" fmla="*/ 63 h 666"/>
              <a:gd name="T36" fmla="*/ 190 w 1267"/>
              <a:gd name="T37" fmla="*/ 90 h 666"/>
              <a:gd name="T38" fmla="*/ 152 w 1267"/>
              <a:gd name="T39" fmla="*/ 111 h 666"/>
              <a:gd name="T40" fmla="*/ 113 w 1267"/>
              <a:gd name="T41" fmla="*/ 138 h 666"/>
              <a:gd name="T42" fmla="*/ 135 w 1267"/>
              <a:gd name="T43" fmla="*/ 145 h 666"/>
              <a:gd name="T44" fmla="*/ 113 w 1267"/>
              <a:gd name="T45" fmla="*/ 179 h 666"/>
              <a:gd name="T46" fmla="*/ 147 w 1267"/>
              <a:gd name="T47" fmla="*/ 214 h 666"/>
              <a:gd name="T48" fmla="*/ 93 w 1267"/>
              <a:gd name="T49" fmla="*/ 279 h 666"/>
              <a:gd name="T50" fmla="*/ 82 w 1267"/>
              <a:gd name="T51" fmla="*/ 337 h 666"/>
              <a:gd name="T52" fmla="*/ 156 w 1267"/>
              <a:gd name="T53" fmla="*/ 342 h 666"/>
              <a:gd name="T54" fmla="*/ 12 w 1267"/>
              <a:gd name="T55" fmla="*/ 346 h 666"/>
              <a:gd name="T56" fmla="*/ 1 w 1267"/>
              <a:gd name="T57" fmla="*/ 360 h 666"/>
              <a:gd name="T58" fmla="*/ 2 w 1267"/>
              <a:gd name="T59" fmla="*/ 375 h 666"/>
              <a:gd name="T60" fmla="*/ 2 w 1267"/>
              <a:gd name="T61" fmla="*/ 379 h 666"/>
              <a:gd name="T62" fmla="*/ 1 w 1267"/>
              <a:gd name="T63" fmla="*/ 405 h 666"/>
              <a:gd name="T64" fmla="*/ 3 w 1267"/>
              <a:gd name="T65" fmla="*/ 380 h 666"/>
              <a:gd name="T66" fmla="*/ 3 w 1267"/>
              <a:gd name="T67" fmla="*/ 380 h 666"/>
              <a:gd name="T68" fmla="*/ 3 w 1267"/>
              <a:gd name="T69" fmla="*/ 380 h 666"/>
              <a:gd name="T70" fmla="*/ 6 w 1267"/>
              <a:gd name="T71" fmla="*/ 380 h 666"/>
              <a:gd name="T72" fmla="*/ 16 w 1267"/>
              <a:gd name="T73" fmla="*/ 380 h 666"/>
              <a:gd name="T74" fmla="*/ 64 w 1267"/>
              <a:gd name="T75" fmla="*/ 380 h 666"/>
              <a:gd name="T76" fmla="*/ 120 w 1267"/>
              <a:gd name="T77" fmla="*/ 430 h 666"/>
              <a:gd name="T78" fmla="*/ 164 w 1267"/>
              <a:gd name="T79" fmla="*/ 492 h 666"/>
              <a:gd name="T80" fmla="*/ 175 w 1267"/>
              <a:gd name="T81" fmla="*/ 533 h 666"/>
              <a:gd name="T82" fmla="*/ 153 w 1267"/>
              <a:gd name="T83" fmla="*/ 547 h 666"/>
              <a:gd name="T84" fmla="*/ 197 w 1267"/>
              <a:gd name="T85" fmla="*/ 664 h 666"/>
              <a:gd name="T86" fmla="*/ 782 w 1267"/>
              <a:gd name="T87" fmla="*/ 635 h 666"/>
              <a:gd name="T88" fmla="*/ 1006 w 1267"/>
              <a:gd name="T89" fmla="*/ 630 h 666"/>
              <a:gd name="T90" fmla="*/ 1042 w 1267"/>
              <a:gd name="T91" fmla="*/ 615 h 666"/>
              <a:gd name="T92" fmla="*/ 1143 w 1267"/>
              <a:gd name="T93" fmla="*/ 608 h 666"/>
              <a:gd name="T94" fmla="*/ 1076 w 1267"/>
              <a:gd name="T95" fmla="*/ 581 h 666"/>
              <a:gd name="T96" fmla="*/ 1114 w 1267"/>
              <a:gd name="T97" fmla="*/ 560 h 666"/>
              <a:gd name="T98" fmla="*/ 1153 w 1267"/>
              <a:gd name="T99" fmla="*/ 533 h 666"/>
              <a:gd name="T100" fmla="*/ 1131 w 1267"/>
              <a:gd name="T101" fmla="*/ 526 h 666"/>
              <a:gd name="T102" fmla="*/ 1153 w 1267"/>
              <a:gd name="T103" fmla="*/ 492 h 666"/>
              <a:gd name="T104" fmla="*/ 1120 w 1267"/>
              <a:gd name="T105" fmla="*/ 457 h 666"/>
              <a:gd name="T106" fmla="*/ 1175 w 1267"/>
              <a:gd name="T107" fmla="*/ 392 h 666"/>
              <a:gd name="T108" fmla="*/ 1186 w 1267"/>
              <a:gd name="T109" fmla="*/ 334 h 666"/>
              <a:gd name="T110" fmla="*/ 1112 w 1267"/>
              <a:gd name="T111" fmla="*/ 322 h 666"/>
              <a:gd name="T112" fmla="*/ 1255 w 1267"/>
              <a:gd name="T113" fmla="*/ 317 h 666"/>
              <a:gd name="T114" fmla="*/ 1267 w 1267"/>
              <a:gd name="T115" fmla="*/ 303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7" h="666">
                <a:moveTo>
                  <a:pt x="1266" y="294"/>
                </a:moveTo>
                <a:cubicBezTo>
                  <a:pt x="1266" y="292"/>
                  <a:pt x="1265" y="290"/>
                  <a:pt x="1265" y="288"/>
                </a:cubicBezTo>
                <a:cubicBezTo>
                  <a:pt x="1265" y="288"/>
                  <a:pt x="1265" y="287"/>
                  <a:pt x="1265" y="286"/>
                </a:cubicBezTo>
                <a:cubicBezTo>
                  <a:pt x="1265" y="285"/>
                  <a:pt x="1265" y="285"/>
                  <a:pt x="1265" y="285"/>
                </a:cubicBezTo>
                <a:cubicBezTo>
                  <a:pt x="1265" y="284"/>
                  <a:pt x="1265" y="284"/>
                  <a:pt x="1265" y="284"/>
                </a:cubicBezTo>
                <a:cubicBezTo>
                  <a:pt x="1265" y="276"/>
                  <a:pt x="1266" y="267"/>
                  <a:pt x="1266" y="259"/>
                </a:cubicBezTo>
                <a:cubicBezTo>
                  <a:pt x="1265" y="280"/>
                  <a:pt x="1265" y="280"/>
                  <a:pt x="1265" y="280"/>
                </a:cubicBezTo>
                <a:cubicBezTo>
                  <a:pt x="1265" y="282"/>
                  <a:pt x="1265" y="284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5" y="283"/>
                  <a:pt x="1265" y="283"/>
                  <a:pt x="1265" y="283"/>
                </a:cubicBezTo>
                <a:cubicBezTo>
                  <a:pt x="1264" y="283"/>
                  <a:pt x="1264" y="283"/>
                  <a:pt x="1264" y="283"/>
                </a:cubicBezTo>
                <a:cubicBezTo>
                  <a:pt x="1263" y="283"/>
                  <a:pt x="1263" y="283"/>
                  <a:pt x="1263" y="283"/>
                </a:cubicBezTo>
                <a:cubicBezTo>
                  <a:pt x="1262" y="283"/>
                  <a:pt x="1262" y="283"/>
                  <a:pt x="1262" y="283"/>
                </a:cubicBezTo>
                <a:cubicBezTo>
                  <a:pt x="1258" y="283"/>
                  <a:pt x="1258" y="283"/>
                  <a:pt x="1258" y="283"/>
                </a:cubicBezTo>
                <a:cubicBezTo>
                  <a:pt x="1251" y="283"/>
                  <a:pt x="1251" y="283"/>
                  <a:pt x="1251" y="283"/>
                </a:cubicBezTo>
                <a:cubicBezTo>
                  <a:pt x="1246" y="284"/>
                  <a:pt x="1241" y="284"/>
                  <a:pt x="1235" y="284"/>
                </a:cubicBezTo>
                <a:cubicBezTo>
                  <a:pt x="1225" y="284"/>
                  <a:pt x="1214" y="285"/>
                  <a:pt x="1204" y="284"/>
                </a:cubicBezTo>
                <a:cubicBezTo>
                  <a:pt x="1183" y="284"/>
                  <a:pt x="1163" y="283"/>
                  <a:pt x="1147" y="276"/>
                </a:cubicBezTo>
                <a:cubicBezTo>
                  <a:pt x="1136" y="276"/>
                  <a:pt x="1158" y="248"/>
                  <a:pt x="1147" y="234"/>
                </a:cubicBezTo>
                <a:cubicBezTo>
                  <a:pt x="1136" y="234"/>
                  <a:pt x="1114" y="234"/>
                  <a:pt x="1102" y="234"/>
                </a:cubicBezTo>
                <a:cubicBezTo>
                  <a:pt x="1091" y="214"/>
                  <a:pt x="1113" y="193"/>
                  <a:pt x="1102" y="172"/>
                </a:cubicBezTo>
                <a:cubicBezTo>
                  <a:pt x="1091" y="152"/>
                  <a:pt x="1047" y="165"/>
                  <a:pt x="1036" y="152"/>
                </a:cubicBezTo>
                <a:cubicBezTo>
                  <a:pt x="1002" y="138"/>
                  <a:pt x="1058" y="131"/>
                  <a:pt x="1091" y="131"/>
                </a:cubicBezTo>
                <a:cubicBezTo>
                  <a:pt x="1086" y="124"/>
                  <a:pt x="1091" y="124"/>
                  <a:pt x="1098" y="124"/>
                </a:cubicBezTo>
                <a:cubicBezTo>
                  <a:pt x="1105" y="124"/>
                  <a:pt x="1113" y="124"/>
                  <a:pt x="1113" y="118"/>
                </a:cubicBezTo>
                <a:cubicBezTo>
                  <a:pt x="1113" y="90"/>
                  <a:pt x="1113" y="63"/>
                  <a:pt x="1069" y="42"/>
                </a:cubicBezTo>
                <a:cubicBezTo>
                  <a:pt x="1058" y="35"/>
                  <a:pt x="1069" y="15"/>
                  <a:pt x="1069" y="1"/>
                </a:cubicBezTo>
                <a:cubicBezTo>
                  <a:pt x="935" y="0"/>
                  <a:pt x="790" y="0"/>
                  <a:pt x="657" y="28"/>
                </a:cubicBezTo>
                <a:cubicBezTo>
                  <a:pt x="603" y="38"/>
                  <a:pt x="543" y="36"/>
                  <a:pt x="483" y="34"/>
                </a:cubicBezTo>
                <a:cubicBezTo>
                  <a:pt x="420" y="32"/>
                  <a:pt x="358" y="30"/>
                  <a:pt x="301" y="42"/>
                </a:cubicBezTo>
                <a:cubicBezTo>
                  <a:pt x="289" y="44"/>
                  <a:pt x="275" y="42"/>
                  <a:pt x="259" y="40"/>
                </a:cubicBezTo>
                <a:cubicBezTo>
                  <a:pt x="232" y="37"/>
                  <a:pt x="204" y="34"/>
                  <a:pt x="190" y="5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04" y="68"/>
                  <a:pt x="183" y="66"/>
                  <a:pt x="163" y="63"/>
                </a:cubicBezTo>
                <a:cubicBezTo>
                  <a:pt x="150" y="62"/>
                  <a:pt x="137" y="60"/>
                  <a:pt x="123" y="63"/>
                </a:cubicBezTo>
                <a:cubicBezTo>
                  <a:pt x="123" y="77"/>
                  <a:pt x="123" y="83"/>
                  <a:pt x="112" y="90"/>
                </a:cubicBezTo>
                <a:cubicBezTo>
                  <a:pt x="135" y="90"/>
                  <a:pt x="168" y="83"/>
                  <a:pt x="190" y="90"/>
                </a:cubicBezTo>
                <a:cubicBezTo>
                  <a:pt x="191" y="111"/>
                  <a:pt x="191" y="111"/>
                  <a:pt x="191" y="111"/>
                </a:cubicBezTo>
                <a:cubicBezTo>
                  <a:pt x="179" y="114"/>
                  <a:pt x="166" y="112"/>
                  <a:pt x="152" y="111"/>
                </a:cubicBezTo>
                <a:cubicBezTo>
                  <a:pt x="138" y="109"/>
                  <a:pt x="124" y="107"/>
                  <a:pt x="113" y="111"/>
                </a:cubicBezTo>
                <a:cubicBezTo>
                  <a:pt x="113" y="118"/>
                  <a:pt x="113" y="131"/>
                  <a:pt x="113" y="138"/>
                </a:cubicBezTo>
                <a:cubicBezTo>
                  <a:pt x="113" y="145"/>
                  <a:pt x="102" y="145"/>
                  <a:pt x="91" y="145"/>
                </a:cubicBezTo>
                <a:cubicBezTo>
                  <a:pt x="102" y="145"/>
                  <a:pt x="124" y="145"/>
                  <a:pt x="135" y="145"/>
                </a:cubicBezTo>
                <a:cubicBezTo>
                  <a:pt x="135" y="152"/>
                  <a:pt x="136" y="166"/>
                  <a:pt x="136" y="172"/>
                </a:cubicBezTo>
                <a:cubicBezTo>
                  <a:pt x="136" y="179"/>
                  <a:pt x="125" y="179"/>
                  <a:pt x="113" y="179"/>
                </a:cubicBezTo>
                <a:cubicBezTo>
                  <a:pt x="114" y="193"/>
                  <a:pt x="103" y="207"/>
                  <a:pt x="114" y="214"/>
                </a:cubicBezTo>
                <a:cubicBezTo>
                  <a:pt x="125" y="214"/>
                  <a:pt x="136" y="214"/>
                  <a:pt x="147" y="214"/>
                </a:cubicBezTo>
                <a:cubicBezTo>
                  <a:pt x="103" y="221"/>
                  <a:pt x="81" y="255"/>
                  <a:pt x="81" y="276"/>
                </a:cubicBezTo>
                <a:cubicBezTo>
                  <a:pt x="87" y="272"/>
                  <a:pt x="90" y="276"/>
                  <a:pt x="93" y="279"/>
                </a:cubicBezTo>
                <a:cubicBezTo>
                  <a:pt x="95" y="283"/>
                  <a:pt x="98" y="286"/>
                  <a:pt x="104" y="282"/>
                </a:cubicBezTo>
                <a:cubicBezTo>
                  <a:pt x="71" y="303"/>
                  <a:pt x="38" y="331"/>
                  <a:pt x="82" y="337"/>
                </a:cubicBezTo>
                <a:cubicBezTo>
                  <a:pt x="117" y="339"/>
                  <a:pt x="151" y="340"/>
                  <a:pt x="186" y="341"/>
                </a:cubicBezTo>
                <a:cubicBezTo>
                  <a:pt x="176" y="342"/>
                  <a:pt x="166" y="342"/>
                  <a:pt x="156" y="342"/>
                </a:cubicBezTo>
                <a:cubicBezTo>
                  <a:pt x="132" y="343"/>
                  <a:pt x="107" y="344"/>
                  <a:pt x="83" y="344"/>
                </a:cubicBezTo>
                <a:cubicBezTo>
                  <a:pt x="59" y="345"/>
                  <a:pt x="36" y="346"/>
                  <a:pt x="12" y="346"/>
                </a:cubicBezTo>
                <a:cubicBezTo>
                  <a:pt x="8" y="348"/>
                  <a:pt x="5" y="350"/>
                  <a:pt x="4" y="352"/>
                </a:cubicBezTo>
                <a:cubicBezTo>
                  <a:pt x="1" y="355"/>
                  <a:pt x="1" y="357"/>
                  <a:pt x="1" y="360"/>
                </a:cubicBezTo>
                <a:cubicBezTo>
                  <a:pt x="0" y="363"/>
                  <a:pt x="1" y="367"/>
                  <a:pt x="2" y="370"/>
                </a:cubicBezTo>
                <a:cubicBezTo>
                  <a:pt x="2" y="372"/>
                  <a:pt x="2" y="373"/>
                  <a:pt x="2" y="375"/>
                </a:cubicBezTo>
                <a:cubicBezTo>
                  <a:pt x="2" y="376"/>
                  <a:pt x="2" y="377"/>
                  <a:pt x="2" y="378"/>
                </a:cubicBezTo>
                <a:cubicBezTo>
                  <a:pt x="2" y="378"/>
                  <a:pt x="2" y="379"/>
                  <a:pt x="2" y="379"/>
                </a:cubicBezTo>
                <a:cubicBezTo>
                  <a:pt x="2" y="380"/>
                  <a:pt x="2" y="380"/>
                  <a:pt x="2" y="380"/>
                </a:cubicBezTo>
                <a:cubicBezTo>
                  <a:pt x="2" y="388"/>
                  <a:pt x="2" y="396"/>
                  <a:pt x="1" y="405"/>
                </a:cubicBezTo>
                <a:cubicBezTo>
                  <a:pt x="2" y="383"/>
                  <a:pt x="2" y="383"/>
                  <a:pt x="2" y="383"/>
                </a:cubicBezTo>
                <a:cubicBezTo>
                  <a:pt x="3" y="382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3" y="380"/>
                  <a:pt x="3" y="380"/>
                  <a:pt x="3" y="380"/>
                </a:cubicBezTo>
                <a:cubicBezTo>
                  <a:pt x="4" y="380"/>
                  <a:pt x="4" y="380"/>
                  <a:pt x="4" y="380"/>
                </a:cubicBezTo>
                <a:cubicBezTo>
                  <a:pt x="6" y="380"/>
                  <a:pt x="6" y="380"/>
                  <a:pt x="6" y="380"/>
                </a:cubicBezTo>
                <a:cubicBezTo>
                  <a:pt x="9" y="380"/>
                  <a:pt x="9" y="380"/>
                  <a:pt x="9" y="380"/>
                </a:cubicBezTo>
                <a:cubicBezTo>
                  <a:pt x="16" y="380"/>
                  <a:pt x="16" y="380"/>
                  <a:pt x="16" y="380"/>
                </a:cubicBezTo>
                <a:cubicBezTo>
                  <a:pt x="21" y="380"/>
                  <a:pt x="27" y="380"/>
                  <a:pt x="32" y="380"/>
                </a:cubicBezTo>
                <a:cubicBezTo>
                  <a:pt x="43" y="380"/>
                  <a:pt x="53" y="379"/>
                  <a:pt x="64" y="380"/>
                </a:cubicBezTo>
                <a:cubicBezTo>
                  <a:pt x="85" y="380"/>
                  <a:pt x="104" y="382"/>
                  <a:pt x="121" y="389"/>
                </a:cubicBezTo>
                <a:cubicBezTo>
                  <a:pt x="132" y="389"/>
                  <a:pt x="109" y="416"/>
                  <a:pt x="120" y="430"/>
                </a:cubicBezTo>
                <a:cubicBezTo>
                  <a:pt x="131" y="430"/>
                  <a:pt x="154" y="430"/>
                  <a:pt x="165" y="430"/>
                </a:cubicBezTo>
                <a:cubicBezTo>
                  <a:pt x="176" y="451"/>
                  <a:pt x="153" y="471"/>
                  <a:pt x="164" y="492"/>
                </a:cubicBezTo>
                <a:cubicBezTo>
                  <a:pt x="175" y="513"/>
                  <a:pt x="220" y="500"/>
                  <a:pt x="231" y="513"/>
                </a:cubicBezTo>
                <a:cubicBezTo>
                  <a:pt x="264" y="527"/>
                  <a:pt x="208" y="534"/>
                  <a:pt x="175" y="533"/>
                </a:cubicBezTo>
                <a:cubicBezTo>
                  <a:pt x="181" y="540"/>
                  <a:pt x="175" y="540"/>
                  <a:pt x="168" y="540"/>
                </a:cubicBezTo>
                <a:cubicBezTo>
                  <a:pt x="161" y="540"/>
                  <a:pt x="153" y="540"/>
                  <a:pt x="153" y="547"/>
                </a:cubicBezTo>
                <a:cubicBezTo>
                  <a:pt x="153" y="574"/>
                  <a:pt x="152" y="602"/>
                  <a:pt x="197" y="623"/>
                </a:cubicBezTo>
                <a:cubicBezTo>
                  <a:pt x="208" y="630"/>
                  <a:pt x="197" y="650"/>
                  <a:pt x="197" y="664"/>
                </a:cubicBezTo>
                <a:cubicBezTo>
                  <a:pt x="330" y="665"/>
                  <a:pt x="475" y="666"/>
                  <a:pt x="608" y="640"/>
                </a:cubicBezTo>
                <a:cubicBezTo>
                  <a:pt x="663" y="630"/>
                  <a:pt x="723" y="633"/>
                  <a:pt x="782" y="635"/>
                </a:cubicBezTo>
                <a:cubicBezTo>
                  <a:pt x="845" y="637"/>
                  <a:pt x="908" y="640"/>
                  <a:pt x="964" y="628"/>
                </a:cubicBezTo>
                <a:cubicBezTo>
                  <a:pt x="976" y="626"/>
                  <a:pt x="991" y="628"/>
                  <a:pt x="1006" y="630"/>
                </a:cubicBezTo>
                <a:cubicBezTo>
                  <a:pt x="1033" y="633"/>
                  <a:pt x="1061" y="637"/>
                  <a:pt x="1076" y="615"/>
                </a:cubicBezTo>
                <a:cubicBezTo>
                  <a:pt x="1042" y="615"/>
                  <a:pt x="1042" y="615"/>
                  <a:pt x="1042" y="615"/>
                </a:cubicBezTo>
                <a:cubicBezTo>
                  <a:pt x="1062" y="602"/>
                  <a:pt x="1082" y="605"/>
                  <a:pt x="1102" y="608"/>
                </a:cubicBezTo>
                <a:cubicBezTo>
                  <a:pt x="1116" y="609"/>
                  <a:pt x="1129" y="611"/>
                  <a:pt x="1143" y="608"/>
                </a:cubicBezTo>
                <a:cubicBezTo>
                  <a:pt x="1142" y="594"/>
                  <a:pt x="1142" y="588"/>
                  <a:pt x="1154" y="581"/>
                </a:cubicBezTo>
                <a:cubicBezTo>
                  <a:pt x="1131" y="581"/>
                  <a:pt x="1098" y="587"/>
                  <a:pt x="1076" y="581"/>
                </a:cubicBezTo>
                <a:cubicBezTo>
                  <a:pt x="1076" y="560"/>
                  <a:pt x="1076" y="560"/>
                  <a:pt x="1076" y="560"/>
                </a:cubicBezTo>
                <a:cubicBezTo>
                  <a:pt x="1087" y="557"/>
                  <a:pt x="1101" y="558"/>
                  <a:pt x="1114" y="560"/>
                </a:cubicBezTo>
                <a:cubicBezTo>
                  <a:pt x="1128" y="562"/>
                  <a:pt x="1142" y="564"/>
                  <a:pt x="1153" y="560"/>
                </a:cubicBezTo>
                <a:cubicBezTo>
                  <a:pt x="1153" y="553"/>
                  <a:pt x="1153" y="540"/>
                  <a:pt x="1153" y="533"/>
                </a:cubicBezTo>
                <a:cubicBezTo>
                  <a:pt x="1153" y="526"/>
                  <a:pt x="1164" y="526"/>
                  <a:pt x="1176" y="526"/>
                </a:cubicBezTo>
                <a:cubicBezTo>
                  <a:pt x="1164" y="526"/>
                  <a:pt x="1142" y="526"/>
                  <a:pt x="1131" y="526"/>
                </a:cubicBezTo>
                <a:cubicBezTo>
                  <a:pt x="1131" y="519"/>
                  <a:pt x="1131" y="505"/>
                  <a:pt x="1131" y="498"/>
                </a:cubicBezTo>
                <a:cubicBezTo>
                  <a:pt x="1131" y="491"/>
                  <a:pt x="1142" y="491"/>
                  <a:pt x="1153" y="492"/>
                </a:cubicBezTo>
                <a:cubicBezTo>
                  <a:pt x="1153" y="478"/>
                  <a:pt x="1164" y="464"/>
                  <a:pt x="1153" y="457"/>
                </a:cubicBezTo>
                <a:cubicBezTo>
                  <a:pt x="1142" y="457"/>
                  <a:pt x="1131" y="457"/>
                  <a:pt x="1120" y="457"/>
                </a:cubicBezTo>
                <a:cubicBezTo>
                  <a:pt x="1164" y="450"/>
                  <a:pt x="1186" y="416"/>
                  <a:pt x="1186" y="395"/>
                </a:cubicBezTo>
                <a:cubicBezTo>
                  <a:pt x="1180" y="399"/>
                  <a:pt x="1178" y="395"/>
                  <a:pt x="1175" y="392"/>
                </a:cubicBezTo>
                <a:cubicBezTo>
                  <a:pt x="1172" y="389"/>
                  <a:pt x="1169" y="385"/>
                  <a:pt x="1164" y="389"/>
                </a:cubicBezTo>
                <a:cubicBezTo>
                  <a:pt x="1197" y="368"/>
                  <a:pt x="1230" y="341"/>
                  <a:pt x="1186" y="334"/>
                </a:cubicBezTo>
                <a:cubicBezTo>
                  <a:pt x="1123" y="330"/>
                  <a:pt x="1059" y="328"/>
                  <a:pt x="995" y="327"/>
                </a:cubicBezTo>
                <a:cubicBezTo>
                  <a:pt x="1034" y="325"/>
                  <a:pt x="1073" y="324"/>
                  <a:pt x="1112" y="322"/>
                </a:cubicBezTo>
                <a:cubicBezTo>
                  <a:pt x="1136" y="321"/>
                  <a:pt x="1160" y="321"/>
                  <a:pt x="1185" y="320"/>
                </a:cubicBezTo>
                <a:cubicBezTo>
                  <a:pt x="1208" y="319"/>
                  <a:pt x="1232" y="318"/>
                  <a:pt x="1255" y="317"/>
                </a:cubicBezTo>
                <a:cubicBezTo>
                  <a:pt x="1260" y="316"/>
                  <a:pt x="1262" y="314"/>
                  <a:pt x="1264" y="311"/>
                </a:cubicBezTo>
                <a:cubicBezTo>
                  <a:pt x="1266" y="309"/>
                  <a:pt x="1267" y="306"/>
                  <a:pt x="1267" y="303"/>
                </a:cubicBezTo>
                <a:cubicBezTo>
                  <a:pt x="1267" y="300"/>
                  <a:pt x="1267" y="297"/>
                  <a:pt x="1266" y="294"/>
                </a:cubicBezTo>
              </a:path>
            </a:pathLst>
          </a:custGeom>
          <a:solidFill>
            <a:srgbClr val="FFFFFF">
              <a:alpha val="15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Chuẩn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bị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bài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: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Ôn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tập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tả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đồ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Nunito Sans" pitchFamily="2" charset="0"/>
              </a:rPr>
              <a:t>vật</a:t>
            </a:r>
            <a:r>
              <a:rPr lang="en-US" sz="3600" dirty="0">
                <a:solidFill>
                  <a:srgbClr val="FFFFFF"/>
                </a:solidFill>
                <a:latin typeface="Nunito Sans" pitchFamily="2" charset="0"/>
              </a:rPr>
              <a:t>.</a:t>
            </a:r>
            <a:endParaRPr lang="vi-VN" sz="3600" dirty="0">
              <a:solidFill>
                <a:srgbClr val="FFFFFF"/>
              </a:solidFill>
              <a:latin typeface="Nunito Sans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5;p27" descr="Celebrate New Year Sticker by Zacxophone">
            <a:extLst>
              <a:ext uri="{FF2B5EF4-FFF2-40B4-BE49-F238E27FC236}">
                <a16:creationId xmlns:a16="http://schemas.microsoft.com/office/drawing/2014/main" id="{1CF46224-3569-45E8-BE48-47EB5D401B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4285" y="2690949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6;p27" descr="New Year Dragon Sticker by California Lutheran University">
            <a:extLst>
              <a:ext uri="{FF2B5EF4-FFF2-40B4-BE49-F238E27FC236}">
                <a16:creationId xmlns:a16="http://schemas.microsoft.com/office/drawing/2014/main" id="{09C5DD99-BD91-46DE-AA46-EC8A3B873D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168" y="0"/>
            <a:ext cx="2016892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47;p27" descr="New Year Dragon Sticker by California Lutheran University">
            <a:extLst>
              <a:ext uri="{FF2B5EF4-FFF2-40B4-BE49-F238E27FC236}">
                <a16:creationId xmlns:a16="http://schemas.microsoft.com/office/drawing/2014/main" id="{04B0823F-6702-419E-A0D0-78DEF446FC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4764" y="0"/>
            <a:ext cx="2441918" cy="22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8;p27" descr="Happy New Year Reaction Sticker">
            <a:extLst>
              <a:ext uri="{FF2B5EF4-FFF2-40B4-BE49-F238E27FC236}">
                <a16:creationId xmlns:a16="http://schemas.microsoft.com/office/drawing/2014/main" id="{C5C15FC6-8F3F-4B5C-B684-8BDD6623E1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084" y="1107946"/>
            <a:ext cx="4718088" cy="47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49;p27" descr="https://lh3.googleusercontent.com/Lyrbk7-P47PceMiWFGxB6vUeH1vAAZsrtHLZiJuuqczIXkKRaqddWpQ-i960zmylsr8C3MY_eWahd3MfYVV11pDXuV9iYeOluHi6uOgkOfpOyqsWfzGChvjAqL7zDYKR4nBUra1x">
            <a:extLst>
              <a:ext uri="{FF2B5EF4-FFF2-40B4-BE49-F238E27FC236}">
                <a16:creationId xmlns:a16="http://schemas.microsoft.com/office/drawing/2014/main" id="{A0376684-CC35-4253-BB23-2DA8A6298F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9702" y="2706293"/>
            <a:ext cx="3241752" cy="403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0;p27" descr="https://lh3.googleusercontent.com/GyDojcl6EWxWgZS4PGD74b43Z3RBkR0xcb2WAxYEldc_Ev4pSItYh4O4r7L5oM5IcTjK9DvmoyoIouWKcDLuH3uosSew8PR7cCeb0wQNNJNGAw0m-JlkxO_JEgaGMP6bKfAuvfsx">
            <a:extLst>
              <a:ext uri="{FF2B5EF4-FFF2-40B4-BE49-F238E27FC236}">
                <a16:creationId xmlns:a16="http://schemas.microsoft.com/office/drawing/2014/main" id="{E679E0E5-A229-4A3C-9122-5B3DD5E607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252" y="4724505"/>
            <a:ext cx="4651071" cy="20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1;p27" descr="Celebrate New Year Sticker by Zacxophone">
            <a:extLst>
              <a:ext uri="{FF2B5EF4-FFF2-40B4-BE49-F238E27FC236}">
                <a16:creationId xmlns:a16="http://schemas.microsoft.com/office/drawing/2014/main" id="{665A8C48-CFF1-48EB-8B9E-3DA1EB1411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204" y="382957"/>
            <a:ext cx="3775165" cy="377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2;p27" descr="Celebrate New Year Sticker by Zacxophone">
            <a:extLst>
              <a:ext uri="{FF2B5EF4-FFF2-40B4-BE49-F238E27FC236}">
                <a16:creationId xmlns:a16="http://schemas.microsoft.com/office/drawing/2014/main" id="{F825FB6B-4B83-4FE3-9687-E6B7D6BF04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83968" y="41478"/>
            <a:ext cx="1354069" cy="1354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15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930CA-A75D-4216-82FD-6CDF11C9E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884" y="1399752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7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45E6E7-25A9-4635-B3B8-B5D174029670}"/>
              </a:ext>
            </a:extLst>
          </p:cNvPr>
          <p:cNvGrpSpPr/>
          <p:nvPr/>
        </p:nvGrpSpPr>
        <p:grpSpPr>
          <a:xfrm>
            <a:off x="2348586" y="734665"/>
            <a:ext cx="7589143" cy="5016759"/>
            <a:chOff x="2348586" y="734665"/>
            <a:chExt cx="7589143" cy="5016759"/>
          </a:xfrm>
        </p:grpSpPr>
        <p:sp>
          <p:nvSpPr>
            <p:cNvPr id="22" name="Google Shape;215;p10">
              <a:extLst>
                <a:ext uri="{FF2B5EF4-FFF2-40B4-BE49-F238E27FC236}">
                  <a16:creationId xmlns:a16="http://schemas.microsoft.com/office/drawing/2014/main" id="{8D014651-16EB-4E02-87FC-249835040CE0}"/>
                </a:ext>
              </a:extLst>
            </p:cNvPr>
            <p:cNvSpPr/>
            <p:nvPr/>
          </p:nvSpPr>
          <p:spPr>
            <a:xfrm flipH="1">
              <a:off x="2348586" y="734665"/>
              <a:ext cx="7589143" cy="5016759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C2596C4-8134-486C-908B-7AC7FD53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326" y="2920695"/>
              <a:ext cx="4743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  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Mục đích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A21980E-ACD9-44B8-922B-2C76DFEDA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5" y="3645140"/>
              <a:ext cx="54630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Phân công, chuẩn bị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C9E913FC-EF1A-4AAA-AFD9-ADF137772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784" y="4429198"/>
              <a:ext cx="543603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III. </a:t>
              </a:r>
              <a:r>
                <a:rPr lang="vi-VN" altLang="en-US" sz="3600" b="1" dirty="0">
                  <a:solidFill>
                    <a:srgbClr val="FF0000"/>
                  </a:solidFill>
                  <a:latin typeface="Nunito Sans" pitchFamily="2" charset="0"/>
                  <a:cs typeface="Times New Roman" panose="02020603050405020304" pitchFamily="18" charset="0"/>
                </a:rPr>
                <a:t>Chương trình cụ thể</a:t>
              </a:r>
              <a:endParaRPr lang="en-US" altLang="en-US" sz="3600" b="1" dirty="0">
                <a:solidFill>
                  <a:srgbClr val="FF0000"/>
                </a:solidFill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BA345025-F435-4E24-A6DA-1D2646D5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3014219"/>
              <a:ext cx="442312" cy="459282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55052512-0E68-4CDA-B99D-75C5CF73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53" y="3766060"/>
              <a:ext cx="442312" cy="459282"/>
            </a:xfrm>
            <a:prstGeom prst="rect">
              <a:avLst/>
            </a:prstGeom>
          </p:spPr>
        </p:pic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E3054621-E99E-4ACB-9046-E570BF9F9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05" y="4522722"/>
              <a:ext cx="442312" cy="45928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FAD4CF-3DC3-45E8-9008-D6A4738FF54F}"/>
                </a:ext>
              </a:extLst>
            </p:cNvPr>
            <p:cNvSpPr/>
            <p:nvPr/>
          </p:nvSpPr>
          <p:spPr>
            <a:xfrm>
              <a:off x="2735281" y="1377246"/>
              <a:ext cx="682751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Một chương trình hoạt động</a:t>
              </a:r>
            </a:p>
            <a:p>
              <a:r>
                <a:rPr lang="vi-VN" sz="4000" b="1" dirty="0">
                  <a:solidFill>
                    <a:srgbClr val="FF0000"/>
                  </a:solidFill>
                  <a:latin typeface="Nunito Sans" pitchFamily="2" charset="0"/>
                  <a:cs typeface="Calibri" panose="020F0502020204030204" pitchFamily="34" charset="0"/>
                </a:rPr>
                <a:t>gồm có 3 phần:</a:t>
              </a:r>
              <a:endParaRPr lang="en-VN" sz="4000" b="1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41B6F4-7431-4A4F-8617-2C060F6EBE88}"/>
              </a:ext>
            </a:extLst>
          </p:cNvPr>
          <p:cNvGrpSpPr/>
          <p:nvPr/>
        </p:nvGrpSpPr>
        <p:grpSpPr>
          <a:xfrm>
            <a:off x="698716" y="201720"/>
            <a:ext cx="10557164" cy="6255224"/>
            <a:chOff x="1074169" y="5544217"/>
            <a:chExt cx="10557164" cy="6255224"/>
          </a:xfrm>
        </p:grpSpPr>
        <p:sp>
          <p:nvSpPr>
            <p:cNvPr id="23" name="Google Shape;215;p10">
              <a:extLst>
                <a:ext uri="{FF2B5EF4-FFF2-40B4-BE49-F238E27FC236}">
                  <a16:creationId xmlns:a16="http://schemas.microsoft.com/office/drawing/2014/main" id="{84C82B3B-8736-4A25-A1DD-340E341CCD1A}"/>
                </a:ext>
              </a:extLst>
            </p:cNvPr>
            <p:cNvSpPr/>
            <p:nvPr/>
          </p:nvSpPr>
          <p:spPr>
            <a:xfrm flipH="1">
              <a:off x="1074169" y="5544217"/>
              <a:ext cx="10557164" cy="6255224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D552B5-6A26-4D90-9E05-0063327B1B48}"/>
                </a:ext>
              </a:extLst>
            </p:cNvPr>
            <p:cNvSpPr/>
            <p:nvPr/>
          </p:nvSpPr>
          <p:spPr>
            <a:xfrm>
              <a:off x="1595450" y="6071002"/>
              <a:ext cx="9154024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Muốn tổ chức một hoạt động liên quan đến nhiều người đạt được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kết quả tốt thì cần phải lập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động</a:t>
              </a:r>
              <a:r>
                <a:rPr lang="vi-VN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, nêu rõ mục đích, các việc cần làm, thứ tự công việc, phân công việc cho từng </a:t>
              </a:r>
              <a:r>
                <a:rPr lang="vi-VN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người</a:t>
              </a:r>
              <a:r>
                <a:rPr lang="vi-VN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,...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l</a:t>
              </a:r>
              <a:r>
                <a:rPr lang="vi-VN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ập</a:t>
              </a:r>
              <a:r>
                <a:rPr lang="vi-VN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chương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trình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#9Slide03 Arima Madurai Thin" panose="00000300000000000000" pitchFamily="2" charset="0"/>
                  <a:cs typeface="#9Slide03 Arima Madurai Thin" panose="00000300000000000000" pitchFamily="2" charset="0"/>
                </a:rPr>
                <a:t>rèn luyện cho con người khả năng tổ chức công việc.</a:t>
              </a:r>
            </a:p>
          </p:txBody>
        </p:sp>
      </p:grpSp>
      <p:pic>
        <p:nvPicPr>
          <p:cNvPr id="24" name="Google Shape;302;p16" descr="https://lh5.googleusercontent.com/dbQvQXgT9g6UTofwVWlzllFpqhLkQlVK4eo3cL1YMriW22po4U7ZoEGrFY6E-rQyCq-TIfpw2adyChhZtJe7OsHA3qQeOUto4lt8X3xETssKAjYZWDDGtPwzRk8rzVlEkHyRkMCC">
            <a:extLst>
              <a:ext uri="{FF2B5EF4-FFF2-40B4-BE49-F238E27FC236}">
                <a16:creationId xmlns:a16="http://schemas.microsoft.com/office/drawing/2014/main" id="{83850099-4FA2-4604-BEC3-6A6F6C6B2C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374021" y="3243860"/>
            <a:ext cx="2028880" cy="3276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0FBF7BA-D745-4E5E-9DD5-B6FBAC457992}"/>
              </a:ext>
            </a:extLst>
          </p:cNvPr>
          <p:cNvGrpSpPr/>
          <p:nvPr/>
        </p:nvGrpSpPr>
        <p:grpSpPr>
          <a:xfrm>
            <a:off x="2911175" y="1348634"/>
            <a:ext cx="6315825" cy="3144122"/>
            <a:chOff x="227332" y="365211"/>
            <a:chExt cx="6044929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9" name="思想气泡: 云 4">
              <a:extLst>
                <a:ext uri="{FF2B5EF4-FFF2-40B4-BE49-F238E27FC236}">
                  <a16:creationId xmlns:a16="http://schemas.microsoft.com/office/drawing/2014/main" id="{49FE6D50-20AF-4D4C-838A-4441660EEAFC}"/>
                </a:ext>
              </a:extLst>
            </p:cNvPr>
            <p:cNvSpPr/>
            <p:nvPr/>
          </p:nvSpPr>
          <p:spPr>
            <a:xfrm>
              <a:off x="227332" y="365211"/>
              <a:ext cx="5967413" cy="2352675"/>
            </a:xfrm>
            <a:prstGeom prst="cloudCallout">
              <a:avLst>
                <a:gd name="adj1" fmla="val 73221"/>
                <a:gd name="adj2" fmla="val 50371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2CAE0B32-80AA-4958-BB44-EC0D49FF7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56" y="1088034"/>
              <a:ext cx="5828105" cy="9806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Nêu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lập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600" b="1" kern="0" dirty="0">
                  <a:solidFill>
                    <a:srgbClr val="9C1114"/>
                  </a:solidFill>
                  <a:latin typeface="Nunito Sans" pitchFamily="2" charset="0"/>
                  <a:cs typeface="Times New Roman" panose="02020603050405020304" pitchFamily="18" charset="0"/>
                </a:rPr>
                <a:t>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C1114"/>
                </a:solidFill>
                <a:effectLst/>
                <a:uLnTx/>
                <a:uFillTx/>
                <a:latin typeface="Nunito Sans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581A7-AB7B-4E9A-809A-4F76176B3E21}"/>
              </a:ext>
            </a:extLst>
          </p:cNvPr>
          <p:cNvGrpSpPr/>
          <p:nvPr/>
        </p:nvGrpSpPr>
        <p:grpSpPr>
          <a:xfrm>
            <a:off x="2993591" y="1417605"/>
            <a:ext cx="5967413" cy="2879694"/>
            <a:chOff x="290712" y="420104"/>
            <a:chExt cx="5967413" cy="2352675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9" name="思想气泡: 云 4">
              <a:extLst>
                <a:ext uri="{FF2B5EF4-FFF2-40B4-BE49-F238E27FC236}">
                  <a16:creationId xmlns:a16="http://schemas.microsoft.com/office/drawing/2014/main" id="{8C70232E-6FCC-498A-A73D-20965458F3C0}"/>
                </a:ext>
              </a:extLst>
            </p:cNvPr>
            <p:cNvSpPr/>
            <p:nvPr/>
          </p:nvSpPr>
          <p:spPr>
            <a:xfrm>
              <a:off x="290712" y="420104"/>
              <a:ext cx="5967413" cy="2352675"/>
            </a:xfrm>
            <a:prstGeom prst="cloudCallout">
              <a:avLst>
                <a:gd name="adj1" fmla="val 73374"/>
                <a:gd name="adj2" fmla="val 47830"/>
              </a:avLst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 pitchFamily="2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47C1EEF3-15AA-4918-AC85-49BBBD9C5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78" y="751631"/>
              <a:ext cx="4906722" cy="168471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Theo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chương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trình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hoạt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động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gồm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mấy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Đ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ó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phần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nào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9C1114"/>
                  </a:solidFill>
                  <a:effectLst/>
                  <a:uLnTx/>
                  <a:uFillTx/>
                  <a:latin typeface="Nunito Sans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2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5935" y="1126490"/>
            <a:ext cx="4859655" cy="5350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DBC8B-95BA-4686-81E3-B01479C58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86" y="1390874"/>
            <a:ext cx="5986791" cy="3188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99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5;p10">
            <a:extLst>
              <a:ext uri="{FF2B5EF4-FFF2-40B4-BE49-F238E27FC236}">
                <a16:creationId xmlns:a16="http://schemas.microsoft.com/office/drawing/2014/main" id="{91AD3F90-4BAD-4821-AA2E-699CC3C95071}"/>
              </a:ext>
            </a:extLst>
          </p:cNvPr>
          <p:cNvSpPr/>
          <p:nvPr/>
        </p:nvSpPr>
        <p:spPr>
          <a:xfrm flipH="1">
            <a:off x="1385454" y="266330"/>
            <a:ext cx="10557164" cy="625522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221;p10" descr="Vietnamese Hat PNG Images | Vector and PSD Files | Free Download on Pngtree">
            <a:extLst>
              <a:ext uri="{FF2B5EF4-FFF2-40B4-BE49-F238E27FC236}">
                <a16:creationId xmlns:a16="http://schemas.microsoft.com/office/drawing/2014/main" id="{61512EB2-D817-430F-8443-B78C8D521B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587666" y="3157893"/>
            <a:ext cx="3411310" cy="370010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A8432D0-9E88-4E9F-9C28-6F5E8D22F2EE}"/>
              </a:ext>
            </a:extLst>
          </p:cNvPr>
          <p:cNvSpPr/>
          <p:nvPr/>
        </p:nvSpPr>
        <p:spPr>
          <a:xfrm>
            <a:off x="3284465" y="313545"/>
            <a:ext cx="62293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685800"/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Tìm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hiểu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yêu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cầu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đề</a:t>
            </a:r>
            <a:r>
              <a:rPr lang="en-US" altLang="zh-CN" sz="40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unito Sans" pitchFamily="2" charset="0"/>
                <a:cs typeface="Calibri" panose="020F0502020204030204" pitchFamily="34" charset="0"/>
              </a:rPr>
              <a:t>bài</a:t>
            </a:r>
            <a:endParaRPr lang="en-US" altLang="zh-CN" sz="4000" b="1" dirty="0">
              <a:ln w="12700" cmpd="sng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Nunito Sans" pitchFamily="2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0AB5C1-5455-4533-A1B5-87571E27E4D1}"/>
              </a:ext>
            </a:extLst>
          </p:cNvPr>
          <p:cNvSpPr/>
          <p:nvPr/>
        </p:nvSpPr>
        <p:spPr>
          <a:xfrm>
            <a:off x="1565564" y="1068646"/>
            <a:ext cx="10196944" cy="95410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hưởng ứng phong trào “Em là chiến sĩ nhỏ”, ban chỉ huy liên</a:t>
            </a:r>
          </a:p>
          <a:p>
            <a:pPr lvl="0" algn="just" defTabSz="685800"/>
            <a:r>
              <a:rPr lang="vi-VN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đội trường em dự kiến tổ chức một số hoạt động sau :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FC1AFF-2896-4D66-8CF8-173E17CD4E0D}"/>
              </a:ext>
            </a:extLst>
          </p:cNvPr>
          <p:cNvGrpSpPr/>
          <p:nvPr/>
        </p:nvGrpSpPr>
        <p:grpSpPr>
          <a:xfrm>
            <a:off x="1885361" y="2060542"/>
            <a:ext cx="10135464" cy="3690980"/>
            <a:chOff x="342900" y="1159394"/>
            <a:chExt cx="8746873" cy="327457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BA4990B-460A-4FAC-ACA5-2BDA8BFDE530}"/>
                </a:ext>
              </a:extLst>
            </p:cNvPr>
            <p:cNvSpPr/>
            <p:nvPr/>
          </p:nvSpPr>
          <p:spPr>
            <a:xfrm>
              <a:off x="542193" y="1159394"/>
              <a:ext cx="8547580" cy="3044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Tuần hành tuyên truyền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Triển lãm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Thi vẽ tranh, sáng tác thơ, truyện về an toàn giao thông.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4. Phát thanh tuyên truyền về phòng cháy, chữa cháy.</a:t>
              </a: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5. Thăm các chú công an giao thông hoặc công an biên phòng. </a:t>
              </a:r>
            </a:p>
          </p:txBody>
        </p:sp>
        <p:sp>
          <p:nvSpPr>
            <p:cNvPr id="61" name="Rounded Rectangle 16">
              <a:extLst>
                <a:ext uri="{FF2B5EF4-FFF2-40B4-BE49-F238E27FC236}">
                  <a16:creationId xmlns:a16="http://schemas.microsoft.com/office/drawing/2014/main" id="{376C2A78-502B-4939-A052-780DB4AB95C8}"/>
                </a:ext>
              </a:extLst>
            </p:cNvPr>
            <p:cNvSpPr/>
            <p:nvPr/>
          </p:nvSpPr>
          <p:spPr>
            <a:xfrm>
              <a:off x="342900" y="1273163"/>
              <a:ext cx="8446770" cy="3160805"/>
            </a:xfrm>
            <a:prstGeom prst="roundRect">
              <a:avLst/>
            </a:prstGeom>
            <a:noFill/>
            <a:ln w="28575" cap="flat" cmpd="sng" algn="ctr">
              <a:solidFill>
                <a:srgbClr val="70AD47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871BFA6-82A2-44E2-88F7-76FF155761C6}"/>
              </a:ext>
            </a:extLst>
          </p:cNvPr>
          <p:cNvSpPr/>
          <p:nvPr/>
        </p:nvSpPr>
        <p:spPr>
          <a:xfrm>
            <a:off x="2112884" y="5903176"/>
            <a:ext cx="9433861" cy="523220"/>
          </a:xfrm>
          <a:prstGeom prst="rect">
            <a:avLst/>
          </a:prstGeom>
          <a:solidFill>
            <a:srgbClr val="FBDD83"/>
          </a:solidFill>
        </p:spPr>
        <p:txBody>
          <a:bodyPr wrap="square">
            <a:spAutoFit/>
          </a:bodyPr>
          <a:lstStyle/>
          <a:p>
            <a:pPr algn="just" defTabSz="68580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lập chương trình cho một trong các hoạt động trên.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ľîďe">
            <a:extLst>
              <a:ext uri="{FF2B5EF4-FFF2-40B4-BE49-F238E27FC236}">
                <a16:creationId xmlns:a16="http://schemas.microsoft.com/office/drawing/2014/main" id="{7BD0469F-668F-4462-8E9C-E1350BF0B1D2}"/>
              </a:ext>
            </a:extLst>
          </p:cNvPr>
          <p:cNvSpPr/>
          <p:nvPr/>
        </p:nvSpPr>
        <p:spPr bwMode="auto">
          <a:xfrm>
            <a:off x="2492242" y="2553592"/>
            <a:ext cx="7387203" cy="2715094"/>
          </a:xfrm>
          <a:prstGeom prst="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9" name="ïṡḷíḋê">
            <a:extLst>
              <a:ext uri="{FF2B5EF4-FFF2-40B4-BE49-F238E27FC236}">
                <a16:creationId xmlns:a16="http://schemas.microsoft.com/office/drawing/2014/main" id="{B8FAFE7F-5D35-400C-8778-55F319309DA8}"/>
              </a:ext>
            </a:extLst>
          </p:cNvPr>
          <p:cNvSpPr/>
          <p:nvPr/>
        </p:nvSpPr>
        <p:spPr bwMode="auto">
          <a:xfrm>
            <a:off x="2148113" y="797573"/>
            <a:ext cx="8084457" cy="1604080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dk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8212CEF-0B9A-480B-A11A-A2CFA322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744" y="1075418"/>
            <a:ext cx="89117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biết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gì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phong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trào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b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</a:b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“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chiến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sĩ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Nunito Sans" pitchFamily="2" charset="0"/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  <a:latin typeface="Nunito Sans" pitchFamily="2" charset="0"/>
              </a:rPr>
              <a:t>”?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7A466D5-7877-47C0-9327-14EFCEC98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242" y="2790431"/>
            <a:ext cx="730061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en-US" sz="3600" dirty="0">
                <a:solidFill>
                  <a:srgbClr val="C00000"/>
                </a:solidFill>
                <a:latin typeface="Nunito Sans" pitchFamily="2" charset="0"/>
              </a:rPr>
              <a:t>Phong trào “Em là chiến sĩ nhỏ” là phong trào của thiếu niên, nhi đồng góp phần xây dựng đất nước, giữ trật tự, bình an cho xã hội, …</a:t>
            </a:r>
            <a:endParaRPr lang="en-US" altLang="en-US" sz="3600" dirty="0">
              <a:solidFill>
                <a:srgbClr val="C00000"/>
              </a:solidFill>
              <a:latin typeface="Nunito Sans" pitchFamily="2" charset="0"/>
            </a:endParaRPr>
          </a:p>
        </p:txBody>
      </p:sp>
      <p:pic>
        <p:nvPicPr>
          <p:cNvPr id="16" name="Google Shape;208;p9" descr="Un Garçon Portant Un Chapeau Et Un Manteau Vert Pendant La Fête Du  Printemps Vietnamien, Vietnam, De Fête, Dessin Animé Fichier PNG et PSD  pour le téléchargement libre">
            <a:extLst>
              <a:ext uri="{FF2B5EF4-FFF2-40B4-BE49-F238E27FC236}">
                <a16:creationId xmlns:a16="http://schemas.microsoft.com/office/drawing/2014/main" id="{423DE44D-B69C-4C16-BD09-68561D80E4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066737" y="3150469"/>
            <a:ext cx="3572782" cy="3572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89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;p4">
            <a:extLst>
              <a:ext uri="{FF2B5EF4-FFF2-40B4-BE49-F238E27FC236}">
                <a16:creationId xmlns:a16="http://schemas.microsoft.com/office/drawing/2014/main" id="{5A8F6B05-5ACD-44A9-9C99-F78DF26EAEA8}"/>
              </a:ext>
            </a:extLst>
          </p:cNvPr>
          <p:cNvSpPr/>
          <p:nvPr/>
        </p:nvSpPr>
        <p:spPr>
          <a:xfrm>
            <a:off x="1497387" y="415148"/>
            <a:ext cx="9984460" cy="596679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41;p4" descr="Boy And Girl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C096AC99-FC0C-478E-B333-6C9BC733D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916" r="49292"/>
          <a:stretch/>
        </p:blipFill>
        <p:spPr>
          <a:xfrm flipH="1">
            <a:off x="0" y="2905628"/>
            <a:ext cx="2451759" cy="40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260024-AF9A-4B5F-A124-80605AC2C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41" y="805688"/>
            <a:ext cx="8744374" cy="524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ïṡḷíḋê">
            <a:extLst>
              <a:ext uri="{FF2B5EF4-FFF2-40B4-BE49-F238E27FC236}">
                <a16:creationId xmlns:a16="http://schemas.microsoft.com/office/drawing/2014/main" id="{42976AC2-330A-4948-86B6-31FF503F675F}"/>
              </a:ext>
            </a:extLst>
          </p:cNvPr>
          <p:cNvSpPr/>
          <p:nvPr/>
        </p:nvSpPr>
        <p:spPr bwMode="auto">
          <a:xfrm>
            <a:off x="2291920" y="6073724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Tuyên truyền về an toàn giao thông cho học sinh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28" name="Picture 4" descr="Vì sự an toàn của học sinh khi tham gia giao thông - Báo Quảng Bình điện tử">
            <a:extLst>
              <a:ext uri="{FF2B5EF4-FFF2-40B4-BE49-F238E27FC236}">
                <a16:creationId xmlns:a16="http://schemas.microsoft.com/office/drawing/2014/main" id="{CA51D0AC-2C99-4FF6-B1FD-EA9BA5E5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39699"/>
            <a:ext cx="699135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ïṡḷíḋê">
            <a:extLst>
              <a:ext uri="{FF2B5EF4-FFF2-40B4-BE49-F238E27FC236}">
                <a16:creationId xmlns:a16="http://schemas.microsoft.com/office/drawing/2014/main" id="{4838677F-321C-4FF3-BD1F-272F26728DDC}"/>
              </a:ext>
            </a:extLst>
          </p:cNvPr>
          <p:cNvSpPr/>
          <p:nvPr/>
        </p:nvSpPr>
        <p:spPr bwMode="auto">
          <a:xfrm>
            <a:off x="2291920" y="6063018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Triển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lãm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0" name="Picture 6" descr="Grab - Giáo dục">
            <a:extLst>
              <a:ext uri="{FF2B5EF4-FFF2-40B4-BE49-F238E27FC236}">
                <a16:creationId xmlns:a16="http://schemas.microsoft.com/office/drawing/2014/main" id="{DB68CCD1-056B-4B8F-B8DF-47964776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65" y="603315"/>
            <a:ext cx="8096142" cy="5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ïṡḷíḋê">
            <a:extLst>
              <a:ext uri="{FF2B5EF4-FFF2-40B4-BE49-F238E27FC236}">
                <a16:creationId xmlns:a16="http://schemas.microsoft.com/office/drawing/2014/main" id="{6FD12A7F-E449-4B16-858B-39D105BDB024}"/>
              </a:ext>
            </a:extLst>
          </p:cNvPr>
          <p:cNvSpPr/>
          <p:nvPr/>
        </p:nvSpPr>
        <p:spPr bwMode="auto">
          <a:xfrm>
            <a:off x="2222213" y="6022801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Thi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vẽ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tranh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về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Nunito Sans" pitchFamily="2" charset="0"/>
                <a:ea typeface="inpin heiti" charset="-122"/>
              </a:rPr>
              <a:t>thông</a:t>
            </a:r>
            <a:endParaRPr lang="zh-CN" altLang="en-US" sz="2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2" name="Picture 8" descr="Tuyên truyền kỹ năng phòng cháy chữa cháy cho gần 1.000 học sinh - Báo  Khánh Hòa điện tử">
            <a:extLst>
              <a:ext uri="{FF2B5EF4-FFF2-40B4-BE49-F238E27FC236}">
                <a16:creationId xmlns:a16="http://schemas.microsoft.com/office/drawing/2014/main" id="{9BC9C871-93ED-489F-B8DE-8B48A763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26" y="451407"/>
            <a:ext cx="7168165" cy="53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ïṡḷíḋê">
            <a:extLst>
              <a:ext uri="{FF2B5EF4-FFF2-40B4-BE49-F238E27FC236}">
                <a16:creationId xmlns:a16="http://schemas.microsoft.com/office/drawing/2014/main" id="{8EC0B45A-9195-4287-887C-A630F1EDB1F0}"/>
              </a:ext>
            </a:extLst>
          </p:cNvPr>
          <p:cNvSpPr/>
          <p:nvPr/>
        </p:nvSpPr>
        <p:spPr bwMode="auto">
          <a:xfrm>
            <a:off x="2183690" y="5871117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rgbClr val="C00000"/>
                </a:solidFill>
              </a:rPr>
              <a:t>Trường Tiểu học Tân Lập 2 (TP. Nha Trang) tổ chức buổi tuyên truyền kỹ năng phòng cháy chữa cháy</a:t>
            </a:r>
            <a:endParaRPr lang="zh-CN" altLang="en-US" sz="36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CA946BA-8506-4256-9D59-6E60158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48" y="467458"/>
            <a:ext cx="8085482" cy="53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ïṡḷíḋê">
            <a:extLst>
              <a:ext uri="{FF2B5EF4-FFF2-40B4-BE49-F238E27FC236}">
                <a16:creationId xmlns:a16="http://schemas.microsoft.com/office/drawing/2014/main" id="{B20E9620-E1B0-460B-BFF4-7FC70B704642}"/>
              </a:ext>
            </a:extLst>
          </p:cNvPr>
          <p:cNvSpPr/>
          <p:nvPr/>
        </p:nvSpPr>
        <p:spPr bwMode="auto">
          <a:xfrm>
            <a:off x="2451759" y="5849589"/>
            <a:ext cx="8395394" cy="946078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C00000"/>
                </a:solidFill>
              </a:rPr>
              <a:t>Vui ca hát cùng các chú bộ đội hải quân</a:t>
            </a:r>
            <a:endParaRPr lang="zh-CN" altLang="en-US" sz="4800" dirty="0">
              <a:solidFill>
                <a:srgbClr val="C00000"/>
              </a:solidFill>
              <a:latin typeface="Nunito Sans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12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55065830-73AE-4F7C-BC62-E30B85B8C89F}"/>
              </a:ext>
            </a:extLst>
          </p:cNvPr>
          <p:cNvSpPr/>
          <p:nvPr/>
        </p:nvSpPr>
        <p:spPr>
          <a:xfrm>
            <a:off x="267855" y="868216"/>
            <a:ext cx="11613187" cy="59897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chương trình hoạt động của em nên có những nội dung sau: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Mục đích: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Góp phần vào công tác giữ gìn trật tự, an ninh như thế nào ?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luyện những đức tính, những phẩm chất gì cho mỗi đội viên ?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Phân công chuẩn bị: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dụng cụ, phương tiện phục vụ cho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Chuẩn bị các hoạt động cụ thể.</a:t>
            </a:r>
          </a:p>
          <a:p>
            <a:pPr algn="just"/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 Chương trình cụ thể: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Tập trung đến địa điểm tổ chức hoạt động.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Trình tự tiến hành các hoạt động.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kết, tuyên truyền các chi đội và đội viên hoàn thành tốt nhiệm vụ.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11096-641D-4622-B03F-A497A92E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36" y="0"/>
            <a:ext cx="2453640" cy="98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A4775-8CA8-4045-A5C6-1ABB3B670A9F}"/>
              </a:ext>
            </a:extLst>
          </p:cNvPr>
          <p:cNvSpPr txBox="1"/>
          <p:nvPr/>
        </p:nvSpPr>
        <p:spPr>
          <a:xfrm>
            <a:off x="11881042" y="655791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7" name="Google Shape;110;p2" descr="Hình ảnh Cô Gái Mặc áo Dài PNG, Vector, PSD, và biểu tượng để tải về miễn  phí | pngtree">
            <a:extLst>
              <a:ext uri="{FF2B5EF4-FFF2-40B4-BE49-F238E27FC236}">
                <a16:creationId xmlns:a16="http://schemas.microsoft.com/office/drawing/2014/main" id="{BE07C1E4-DE67-40DD-AEAB-45DE622E42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7458" y="2336072"/>
            <a:ext cx="4307536" cy="395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07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341,&quot;width&quot;:848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227</TotalTime>
  <Words>1835</Words>
  <Application>Microsoft Office PowerPoint</Application>
  <PresentationFormat>Widescreen</PresentationFormat>
  <Paragraphs>145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Nunito Sans</vt:lpstr>
      <vt:lpstr>Raleway</vt:lpstr>
      <vt:lpstr>字魂58号-创中黑</vt:lpstr>
      <vt:lpstr>Times New Roman</vt:lpstr>
      <vt:lpstr>inpin heiti</vt:lpstr>
      <vt:lpstr>#9Slide03 Arima Madurai Thin</vt:lpstr>
      <vt:lpstr>Wingdings</vt:lpstr>
      <vt:lpstr>DFPOP1-W9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Quỳnh Hoa</cp:lastModifiedBy>
  <cp:revision>178</cp:revision>
  <dcterms:created xsi:type="dcterms:W3CDTF">2019-06-19T02:08:00Z</dcterms:created>
  <dcterms:modified xsi:type="dcterms:W3CDTF">2022-02-19T03:16:32Z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9F3640D9DC5E4FCF8AF5FDCAEABDD574</vt:lpwstr>
  </property>
</Properties>
</file>