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6"/>
  </p:notesMasterIdLst>
  <p:sldIdLst>
    <p:sldId id="354" r:id="rId3"/>
    <p:sldId id="335" r:id="rId4"/>
    <p:sldId id="346" r:id="rId5"/>
    <p:sldId id="349" r:id="rId6"/>
    <p:sldId id="350" r:id="rId7"/>
    <p:sldId id="337" r:id="rId8"/>
    <p:sldId id="338" r:id="rId9"/>
    <p:sldId id="270" r:id="rId10"/>
    <p:sldId id="272" r:id="rId11"/>
    <p:sldId id="271" r:id="rId12"/>
    <p:sldId id="273" r:id="rId13"/>
    <p:sldId id="351" r:id="rId14"/>
    <p:sldId id="348" r:id="rId15"/>
    <p:sldId id="322" r:id="rId16"/>
    <p:sldId id="352" r:id="rId17"/>
    <p:sldId id="341" r:id="rId18"/>
    <p:sldId id="342" r:id="rId19"/>
    <p:sldId id="353" r:id="rId20"/>
    <p:sldId id="333" r:id="rId21"/>
    <p:sldId id="355" r:id="rId22"/>
    <p:sldId id="343" r:id="rId23"/>
    <p:sldId id="328" r:id="rId24"/>
    <p:sldId id="285" r:id="rId2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96" y="739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26CA0C81-9996-4CC5-A27F-F88DE0408D9F}"/>
    <pc:docChg chg="undo custSel addSld delSld modSld sldOrd modMainMaster">
      <pc:chgData name="Hoàng Thông Trương" userId="5ee39a359a88c745" providerId="LiveId" clId="{26CA0C81-9996-4CC5-A27F-F88DE0408D9F}" dt="2022-01-17T01:30:24.025" v="1626"/>
      <pc:docMkLst>
        <pc:docMk/>
      </pc:docMkLst>
      <pc:sldChg chg="modSp del mod">
        <pc:chgData name="Hoàng Thông Trương" userId="5ee39a359a88c745" providerId="LiveId" clId="{26CA0C81-9996-4CC5-A27F-F88DE0408D9F}" dt="2022-01-17T01:19:34.233" v="1385" actId="47"/>
        <pc:sldMkLst>
          <pc:docMk/>
          <pc:sldMk cId="0" sldId="280"/>
        </pc:sldMkLst>
        <pc:spChg chg="mod">
          <ac:chgData name="Hoàng Thông Trương" userId="5ee39a359a88c745" providerId="LiveId" clId="{26CA0C81-9996-4CC5-A27F-F88DE0408D9F}" dt="2022-01-16T23:21:58.841" v="2" actId="1076"/>
          <ac:spMkLst>
            <pc:docMk/>
            <pc:sldMk cId="0" sldId="280"/>
            <ac:spMk id="3" creationId="{00000000-0000-0000-0000-000000000000}"/>
          </ac:spMkLst>
        </pc:spChg>
      </pc:sldChg>
      <pc:sldChg chg="delSp modSp mod">
        <pc:chgData name="Hoàng Thông Trương" userId="5ee39a359a88c745" providerId="LiveId" clId="{26CA0C81-9996-4CC5-A27F-F88DE0408D9F}" dt="2022-01-17T00:05:59.192" v="711" actId="255"/>
        <pc:sldMkLst>
          <pc:docMk/>
          <pc:sldMk cId="1342503388" sldId="322"/>
        </pc:sldMkLst>
        <pc:spChg chg="mod">
          <ac:chgData name="Hoàng Thông Trương" userId="5ee39a359a88c745" providerId="LiveId" clId="{26CA0C81-9996-4CC5-A27F-F88DE0408D9F}" dt="2022-01-17T00:05:59.192" v="711" actId="255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6T23:56:20.074" v="607" actId="1076"/>
          <ac:spMkLst>
            <pc:docMk/>
            <pc:sldMk cId="1342503388" sldId="322"/>
            <ac:spMk id="46" creationId="{81C156BF-44A0-4CE6-9787-AC1D8212E3E7}"/>
          </ac:spMkLst>
        </pc:spChg>
        <pc:spChg chg="mod">
          <ac:chgData name="Hoàng Thông Trương" userId="5ee39a359a88c745" providerId="LiveId" clId="{26CA0C81-9996-4CC5-A27F-F88DE0408D9F}" dt="2022-01-17T00:05:23.731" v="707" actId="1076"/>
          <ac:spMkLst>
            <pc:docMk/>
            <pc:sldMk cId="1342503388" sldId="322"/>
            <ac:spMk id="58" creationId="{BCDAA87D-60ED-44FB-BE0E-776877F80CBD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59" creationId="{073E4453-CE51-45BB-BC64-15FF10FC1BE7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60" creationId="{08CEE7AC-29F8-4BF6-819F-9D90435AA640}"/>
          </ac:spMkLst>
        </pc:spChg>
        <pc:spChg chg="mod">
          <ac:chgData name="Hoàng Thông Trương" userId="5ee39a359a88c745" providerId="LiveId" clId="{26CA0C81-9996-4CC5-A27F-F88DE0408D9F}" dt="2022-01-17T00:04:52.036" v="699" actId="1076"/>
          <ac:spMkLst>
            <pc:docMk/>
            <pc:sldMk cId="1342503388" sldId="322"/>
            <ac:spMk id="61" creationId="{07978C19-E3D7-44AF-9187-B7A362913338}"/>
          </ac:spMkLst>
        </pc:spChg>
        <pc:spChg chg="mod">
          <ac:chgData name="Hoàng Thông Trương" userId="5ee39a359a88c745" providerId="LiveId" clId="{26CA0C81-9996-4CC5-A27F-F88DE0408D9F}" dt="2022-01-17T00:04:49.587" v="698" actId="1076"/>
          <ac:spMkLst>
            <pc:docMk/>
            <pc:sldMk cId="1342503388" sldId="322"/>
            <ac:spMk id="62" creationId="{14763657-97D7-4A29-89C0-2C28763BD99C}"/>
          </ac:spMkLst>
        </pc:spChg>
        <pc:grpChg chg="mod">
          <ac:chgData name="Hoàng Thông Trương" userId="5ee39a359a88c745" providerId="LiveId" clId="{26CA0C81-9996-4CC5-A27F-F88DE0408D9F}" dt="2022-01-17T00:05:12.477" v="704" actId="14100"/>
          <ac:grpSpMkLst>
            <pc:docMk/>
            <pc:sldMk cId="1342503388" sldId="322"/>
            <ac:grpSpMk id="4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0:05:21.196" v="706" actId="14100"/>
          <ac:grpSpMkLst>
            <pc:docMk/>
            <pc:sldMk cId="1342503388" sldId="322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6T23:56:44.923" v="611" actId="1076"/>
          <ac:grpSpMkLst>
            <pc:docMk/>
            <pc:sldMk cId="1342503388" sldId="322"/>
            <ac:grpSpMk id="37" creationId="{ECE0B515-E986-4AAC-A7C3-440213E70E3D}"/>
          </ac:grpSpMkLst>
        </pc:grpChg>
        <pc:grpChg chg="del mod">
          <ac:chgData name="Hoàng Thông Trương" userId="5ee39a359a88c745" providerId="LiveId" clId="{26CA0C81-9996-4CC5-A27F-F88DE0408D9F}" dt="2022-01-17T00:03:01.201" v="648" actId="478"/>
          <ac:grpSpMkLst>
            <pc:docMk/>
            <pc:sldMk cId="1342503388" sldId="322"/>
            <ac:grpSpMk id="64" creationId="{71908975-79BE-4048-8B94-013D11FD5DE7}"/>
          </ac:grpSpMkLst>
        </pc:grpChg>
        <pc:picChg chg="mod">
          <ac:chgData name="Hoàng Thông Trương" userId="5ee39a359a88c745" providerId="LiveId" clId="{26CA0C81-9996-4CC5-A27F-F88DE0408D9F}" dt="2022-01-17T00:04:57.747" v="701" actId="1076"/>
          <ac:picMkLst>
            <pc:docMk/>
            <pc:sldMk cId="1342503388" sldId="322"/>
            <ac:picMk id="63" creationId="{6C122CD5-E619-46D1-90A0-6D719E5087E0}"/>
          </ac:picMkLst>
        </pc:pic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3" creationId="{406C9EDA-7E64-46F5-8E9D-C5310B31A176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4" creationId="{299A3F8D-9AF7-4650-9556-15FBFDB75993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5" creationId="{A98E331A-912C-4A3A-99FC-104E401CF33A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6" creationId="{5D662FFF-896F-4C30-A2A3-8ABB2F259066}"/>
          </ac:cxnSpMkLst>
        </pc:cxnChg>
      </pc:sldChg>
      <pc:sldChg chg="delSp modSp mod">
        <pc:chgData name="Hoàng Thông Trương" userId="5ee39a359a88c745" providerId="LiveId" clId="{26CA0C81-9996-4CC5-A27F-F88DE0408D9F}" dt="2022-01-17T01:30:06.264" v="1552" actId="14100"/>
        <pc:sldMkLst>
          <pc:docMk/>
          <pc:sldMk cId="1800912690" sldId="328"/>
        </pc:sldMkLst>
        <pc:spChg chg="mod">
          <ac:chgData name="Hoàng Thông Trương" userId="5ee39a359a88c745" providerId="LiveId" clId="{26CA0C81-9996-4CC5-A27F-F88DE0408D9F}" dt="2022-01-17T01:30:06.264" v="1552" actId="14100"/>
          <ac:spMkLst>
            <pc:docMk/>
            <pc:sldMk cId="1800912690" sldId="328"/>
            <ac:spMk id="2" creationId="{CD6454C1-AB5A-4FBB-AA26-1481AAC83894}"/>
          </ac:spMkLst>
        </pc:spChg>
        <pc:grpChg chg="del">
          <ac:chgData name="Hoàng Thông Trương" userId="5ee39a359a88c745" providerId="LiveId" clId="{26CA0C81-9996-4CC5-A27F-F88DE0408D9F}" dt="2022-01-17T01:29:59.918" v="1549" actId="478"/>
          <ac:grpSpMkLst>
            <pc:docMk/>
            <pc:sldMk cId="1800912690" sldId="328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9:58.983" v="1548" actId="478"/>
          <ac:grpSpMkLst>
            <pc:docMk/>
            <pc:sldMk cId="1800912690" sldId="328"/>
            <ac:grpSpMk id="13" creationId="{00000000-0000-0000-0000-000000000000}"/>
          </ac:grpSpMkLst>
        </pc:grpChg>
      </pc:sldChg>
      <pc:sldChg chg="delSp modSp mod">
        <pc:chgData name="Hoàng Thông Trương" userId="5ee39a359a88c745" providerId="LiveId" clId="{26CA0C81-9996-4CC5-A27F-F88DE0408D9F}" dt="2022-01-17T01:25:00.733" v="1500" actId="478"/>
        <pc:sldMkLst>
          <pc:docMk/>
          <pc:sldMk cId="1178824019" sldId="333"/>
        </pc:sldMkLst>
        <pc:spChg chg="del topLvl">
          <ac:chgData name="Hoàng Thông Trương" userId="5ee39a359a88c745" providerId="LiveId" clId="{26CA0C81-9996-4CC5-A27F-F88DE0408D9F}" dt="2022-01-17T00:40:37.832" v="871" actId="478"/>
          <ac:spMkLst>
            <pc:docMk/>
            <pc:sldMk cId="1178824019" sldId="333"/>
            <ac:spMk id="30" creationId="{E23B7688-9B0F-4851-875C-FCB81E76F5DD}"/>
          </ac:spMkLst>
        </pc:spChg>
        <pc:spChg chg="mod">
          <ac:chgData name="Hoàng Thông Trương" userId="5ee39a359a88c745" providerId="LiveId" clId="{26CA0C81-9996-4CC5-A27F-F88DE0408D9F}" dt="2022-01-17T00:40:33.805" v="869" actId="1076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26CA0C81-9996-4CC5-A27F-F88DE0408D9F}" dt="2022-01-17T01:25:00.733" v="1500" actId="478"/>
          <ac:grpSpMkLst>
            <pc:docMk/>
            <pc:sldMk cId="1178824019" sldId="333"/>
            <ac:grpSpMk id="9" creationId="{376F072D-F83D-4189-ABD0-0953771BB4AB}"/>
          </ac:grpSpMkLst>
        </pc:grpChg>
        <pc:grpChg chg="del">
          <ac:chgData name="Hoàng Thông Trương" userId="5ee39a359a88c745" providerId="LiveId" clId="{26CA0C81-9996-4CC5-A27F-F88DE0408D9F}" dt="2022-01-17T01:24:59.619" v="1499" actId="478"/>
          <ac:grpSpMkLst>
            <pc:docMk/>
            <pc:sldMk cId="1178824019" sldId="333"/>
            <ac:grpSpMk id="18" creationId="{79FC155D-A653-4E26-A9AB-52293D5680E8}"/>
          </ac:grpSpMkLst>
        </pc:grpChg>
        <pc:grpChg chg="del">
          <ac:chgData name="Hoàng Thông Trương" userId="5ee39a359a88c745" providerId="LiveId" clId="{26CA0C81-9996-4CC5-A27F-F88DE0408D9F}" dt="2022-01-17T00:40:36.440" v="870" actId="478"/>
          <ac:grpSpMkLst>
            <pc:docMk/>
            <pc:sldMk cId="1178824019" sldId="333"/>
            <ac:grpSpMk id="28" creationId="{3DAAEB58-387A-4850-B86B-4EA103C07A5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7" creationId="{4F5630C1-D289-490B-B469-F55BC35FF954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6" creationId="{E5AE7958-DDDD-42B5-85F6-9605647406F0}"/>
          </ac:grpSpMkLst>
        </pc:grpChg>
        <pc:picChg chg="mod">
          <ac:chgData name="Hoàng Thông Trương" userId="5ee39a359a88c745" providerId="LiveId" clId="{26CA0C81-9996-4CC5-A27F-F88DE0408D9F}" dt="2022-01-17T00:40:31.293" v="868" actId="1076"/>
          <ac:picMkLst>
            <pc:docMk/>
            <pc:sldMk cId="1178824019" sldId="333"/>
            <ac:picMk id="27" creationId="{9100F71E-4820-446E-BF0C-8146F395DDBB}"/>
          </ac:picMkLst>
        </pc:picChg>
        <pc:picChg chg="del topLvl">
          <ac:chgData name="Hoàng Thông Trương" userId="5ee39a359a88c745" providerId="LiveId" clId="{26CA0C81-9996-4CC5-A27F-F88DE0408D9F}" dt="2022-01-17T00:40:36.440" v="870" actId="478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addSp delSp modSp mod addAnim delAnim modAnim">
        <pc:chgData name="Hoàng Thông Trương" userId="5ee39a359a88c745" providerId="LiveId" clId="{26CA0C81-9996-4CC5-A27F-F88DE0408D9F}" dt="2022-01-17T01:24:23.578" v="1493" actId="2711"/>
        <pc:sldMkLst>
          <pc:docMk/>
          <pc:sldMk cId="3944330731" sldId="335"/>
        </pc:sldMkLst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19" creationId="{91BE2548-66D9-4343-8B24-8CF821D02C05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0" creationId="{AD23A4EB-24B7-41CC-B338-3C5E2215776F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2" creationId="{3CB707F5-7D00-461F-A2B0-EE0603DA552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3" creationId="{00BB00A6-ACA3-4ADC-84E3-24897B44CC41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4" creationId="{148BB0A6-7326-4132-9C08-CEB7B497F24B}"/>
          </ac:spMkLst>
        </pc:spChg>
        <pc:spChg chg="add del mod">
          <ac:chgData name="Hoàng Thông Trương" userId="5ee39a359a88c745" providerId="LiveId" clId="{26CA0C81-9996-4CC5-A27F-F88DE0408D9F}" dt="2022-01-17T01:20:15.571" v="1400" actId="478"/>
          <ac:spMkLst>
            <pc:docMk/>
            <pc:sldMk cId="3944330731" sldId="335"/>
            <ac:spMk id="25" creationId="{5452DD61-C8B4-4C47-9493-8AB6C04B3C6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6" creationId="{4B128AE7-3D36-4BD7-B267-B79B6EDB222B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0" creationId="{62661315-FC8B-48E6-854F-A768426A08F3}"/>
          </ac:spMkLst>
        </pc:spChg>
        <pc:spChg chg="add del mod">
          <ac:chgData name="Hoàng Thông Trương" userId="5ee39a359a88c745" providerId="LiveId" clId="{26CA0C81-9996-4CC5-A27F-F88DE0408D9F}" dt="2022-01-17T01:20:17.975" v="1401" actId="478"/>
          <ac:spMkLst>
            <pc:docMk/>
            <pc:sldMk cId="3944330731" sldId="335"/>
            <ac:spMk id="31" creationId="{C571D18B-F015-4446-8739-DD63FAD9AB4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2" creationId="{4FBEE0EE-ADC3-41F3-BEEF-BC06BB5CA5D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3" creationId="{0563CF1D-3F89-47FC-AE89-BC13FC51522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4" creationId="{B1F220FE-14F9-42F6-951A-E2AECBCE302F}"/>
          </ac:spMkLst>
        </pc:spChg>
        <pc:spChg chg="mod">
          <ac:chgData name="Hoàng Thông Trương" userId="5ee39a359a88c745" providerId="LiveId" clId="{26CA0C81-9996-4CC5-A27F-F88DE0408D9F}" dt="2022-01-16T23:40:03.451" v="345" actId="14100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26CA0C81-9996-4CC5-A27F-F88DE0408D9F}" dt="2022-01-16T23:40:12.334" v="358" actId="1037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26CA0C81-9996-4CC5-A27F-F88DE0408D9F}" dt="2022-01-16T23:40:14.098" v="359" actId="1076"/>
          <ac:spMkLst>
            <pc:docMk/>
            <pc:sldMk cId="3944330731" sldId="335"/>
            <ac:spMk id="40" creationId="{0570D629-2DC6-495D-9D04-6DB3437988E0}"/>
          </ac:spMkLst>
        </pc:spChg>
        <pc:spChg chg="del mod">
          <ac:chgData name="Hoàng Thông Trương" userId="5ee39a359a88c745" providerId="LiveId" clId="{26CA0C81-9996-4CC5-A27F-F88DE0408D9F}" dt="2022-01-17T01:19:39.669" v="1387" actId="478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6" creationId="{34BE2F30-71FC-4F04-A666-56D39B8FE90F}"/>
          </ac:spMkLst>
        </pc:spChg>
        <pc:spChg chg="del mod">
          <ac:chgData name="Hoàng Thông Trương" userId="5ee39a359a88c745" providerId="LiveId" clId="{26CA0C81-9996-4CC5-A27F-F88DE0408D9F}" dt="2022-01-17T01:19:41.544" v="1388" actId="478"/>
          <ac:spMkLst>
            <pc:docMk/>
            <pc:sldMk cId="3944330731" sldId="335"/>
            <ac:spMk id="47" creationId="{DDF376FC-BB32-4753-9186-9D1D327C04E4}"/>
          </ac:spMkLst>
        </pc:spChg>
        <pc:grpChg chg="add mod">
          <ac:chgData name="Hoàng Thông Trương" userId="5ee39a359a88c745" providerId="LiveId" clId="{26CA0C81-9996-4CC5-A27F-F88DE0408D9F}" dt="2022-01-17T01:22:10.742" v="1449" actId="1076"/>
          <ac:grpSpMkLst>
            <pc:docMk/>
            <pc:sldMk cId="3944330731" sldId="335"/>
            <ac:grpSpMk id="21" creationId="{4150685B-F8BB-4D5D-9236-26C62D4C1AA8}"/>
          </ac:grpSpMkLst>
        </pc:grpChg>
        <pc:grpChg chg="add del mod">
          <ac:chgData name="Hoàng Thông Trương" userId="5ee39a359a88c745" providerId="LiveId" clId="{26CA0C81-9996-4CC5-A27F-F88DE0408D9F}" dt="2022-01-17T01:21:10.023" v="1415" actId="14100"/>
          <ac:grpSpMkLst>
            <pc:docMk/>
            <pc:sldMk cId="3944330731" sldId="335"/>
            <ac:grpSpMk id="27" creationId="{E84491D2-02C0-4F3D-8057-0AB97FA54712}"/>
          </ac:grpSpMkLst>
        </pc:grpChg>
        <pc:grpChg chg="del mod">
          <ac:chgData name="Hoàng Thông Trương" userId="5ee39a359a88c745" providerId="LiveId" clId="{26CA0C81-9996-4CC5-A27F-F88DE0408D9F}" dt="2022-01-17T01:19:39.097" v="1386" actId="478"/>
          <ac:grpSpMkLst>
            <pc:docMk/>
            <pc:sldMk cId="3944330731" sldId="335"/>
            <ac:grpSpMk id="35" creationId="{8F5CA064-D422-47A2-A126-8FA700CF283F}"/>
          </ac:grpSpMkLst>
        </pc:grpChg>
        <pc:grpChg chg="add del mod">
          <ac:chgData name="Hoàng Thông Trương" userId="5ee39a359a88c745" providerId="LiveId" clId="{26CA0C81-9996-4CC5-A27F-F88DE0408D9F}" dt="2022-01-17T01:22:51.797" v="1468" actId="478"/>
          <ac:grpSpMkLst>
            <pc:docMk/>
            <pc:sldMk cId="3944330731" sldId="335"/>
            <ac:grpSpMk id="43" creationId="{33E99581-A819-4CA5-BFBE-E53B23D245A0}"/>
          </ac:grpSpMkLst>
        </pc:grpChg>
        <pc:picChg chg="del mod">
          <ac:chgData name="Hoàng Thông Trương" userId="5ee39a359a88c745" providerId="LiveId" clId="{26CA0C81-9996-4CC5-A27F-F88DE0408D9F}" dt="2022-01-17T01:22:58.532" v="1471" actId="478"/>
          <ac:picMkLst>
            <pc:docMk/>
            <pc:sldMk cId="3944330731" sldId="335"/>
            <ac:picMk id="29" creationId="{FE4418F0-F34A-400D-B49F-B6A27713BFA6}"/>
          </ac:picMkLst>
        </pc:picChg>
        <pc:picChg chg="del mod">
          <ac:chgData name="Hoàng Thông Trương" userId="5ee39a359a88c745" providerId="LiveId" clId="{26CA0C81-9996-4CC5-A27F-F88DE0408D9F}" dt="2022-01-17T01:22:48.182" v="1466" actId="478"/>
          <ac:picMkLst>
            <pc:docMk/>
            <pc:sldMk cId="3944330731" sldId="335"/>
            <ac:picMk id="45" creationId="{A2488861-4DC1-4839-851D-E29E071B1A86}"/>
          </ac:picMkLst>
        </pc:picChg>
        <pc:picChg chg="add del mod">
          <ac:chgData name="Hoàng Thông Trương" userId="5ee39a359a88c745" providerId="LiveId" clId="{26CA0C81-9996-4CC5-A27F-F88DE0408D9F}" dt="2022-01-17T01:19:57.977" v="1393"/>
          <ac:picMkLst>
            <pc:docMk/>
            <pc:sldMk cId="3944330731" sldId="335"/>
            <ac:picMk id="48" creationId="{11FE2B6B-5415-49FE-8D87-47E81B3EE456}"/>
          </ac:picMkLst>
        </pc:picChg>
        <pc:picChg chg="add mod ord">
          <ac:chgData name="Hoàng Thông Trương" userId="5ee39a359a88c745" providerId="LiveId" clId="{26CA0C81-9996-4CC5-A27F-F88DE0408D9F}" dt="2022-01-17T01:22:23.566" v="1454" actId="1038"/>
          <ac:picMkLst>
            <pc:docMk/>
            <pc:sldMk cId="3944330731" sldId="335"/>
            <ac:picMk id="49" creationId="{F11575DD-396D-481D-93AE-F00472D30012}"/>
          </ac:picMkLst>
        </pc:picChg>
      </pc:sldChg>
      <pc:sldChg chg="del">
        <pc:chgData name="Hoàng Thông Trương" userId="5ee39a359a88c745" providerId="LiveId" clId="{26CA0C81-9996-4CC5-A27F-F88DE0408D9F}" dt="2022-01-16T23:35:12.753" v="250" actId="47"/>
        <pc:sldMkLst>
          <pc:docMk/>
          <pc:sldMk cId="1884031895" sldId="336"/>
        </pc:sldMkLst>
      </pc:sldChg>
      <pc:sldChg chg="modSp del">
        <pc:chgData name="Hoàng Thông Trương" userId="5ee39a359a88c745" providerId="LiveId" clId="{26CA0C81-9996-4CC5-A27F-F88DE0408D9F}" dt="2022-01-16T23:56:07.438" v="605" actId="47"/>
        <pc:sldMkLst>
          <pc:docMk/>
          <pc:sldMk cId="4045309559" sldId="340"/>
        </pc:sldMkLst>
        <pc:picChg chg="mod">
          <ac:chgData name="Hoàng Thông Trương" userId="5ee39a359a88c745" providerId="LiveId" clId="{26CA0C81-9996-4CC5-A27F-F88DE0408D9F}" dt="2022-01-16T23:54:58.129" v="583" actId="1076"/>
          <ac:picMkLst>
            <pc:docMk/>
            <pc:sldMk cId="4045309559" sldId="340"/>
            <ac:picMk id="2" creationId="{05D2F1E4-44A3-4AFB-9A8E-05F9943F4739}"/>
          </ac:picMkLst>
        </pc:picChg>
      </pc:sldChg>
      <pc:sldChg chg="addSp delSp modSp mod">
        <pc:chgData name="Hoàng Thông Trương" userId="5ee39a359a88c745" providerId="LiveId" clId="{26CA0C81-9996-4CC5-A27F-F88DE0408D9F}" dt="2022-01-17T01:24:52.639" v="1498" actId="2711"/>
        <pc:sldMkLst>
          <pc:docMk/>
          <pc:sldMk cId="3269672421" sldId="341"/>
        </pc:sldMkLst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6" creationId="{896E5BB4-0411-4D4E-B682-3F6BD8155917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1" creationId="{5B99CB37-4C29-4334-878C-18BF9F989D0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2" creationId="{BAB1C4F4-A765-4EA1-962D-27F46901C391}"/>
          </ac:spMkLst>
        </pc:spChg>
        <pc:grpChg chg="add 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2" creationId="{305E9F2F-89D4-47C2-9F22-1860E1CB567C}"/>
          </ac:grpSpMkLst>
        </pc:grpChg>
        <pc:grpChg chg="del">
          <ac:chgData name="Hoàng Thông Trương" userId="5ee39a359a88c745" providerId="LiveId" clId="{26CA0C81-9996-4CC5-A27F-F88DE0408D9F}" dt="2022-01-17T01:24:44.867" v="1495" actId="478"/>
          <ac:grpSpMkLst>
            <pc:docMk/>
            <pc:sldMk cId="3269672421" sldId="341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4:45.882" v="1496" actId="478"/>
          <ac:grpSpMkLst>
            <pc:docMk/>
            <pc:sldMk cId="3269672421" sldId="341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6" creationId="{2CEE5062-009E-4E33-8CC4-FF929D366EE1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8" creationId="{6360661E-259A-4C58-9CF8-CB49CF3460F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40" creationId="{9FB8017D-5CDE-49DC-B4EC-CA30D75BBAFC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2" creationId="{90D214BF-B2F9-44AE-9A70-AF944F13BCDD}"/>
          </ac:grpSpMkLst>
        </pc:grpChg>
        <pc:grpChg chg="del">
          <ac:chgData name="Hoàng Thông Trương" userId="5ee39a359a88c745" providerId="LiveId" clId="{26CA0C81-9996-4CC5-A27F-F88DE0408D9F}" dt="2022-01-17T00:05:36.677" v="708" actId="478"/>
          <ac:grpSpMkLst>
            <pc:docMk/>
            <pc:sldMk cId="3269672421" sldId="341"/>
            <ac:grpSpMk id="164" creationId="{A345F001-B3C9-40B3-8056-545D360D9DDE}"/>
          </ac:grpSpMkLst>
        </pc:grpChg>
        <pc:picChg chg="mod">
          <ac:chgData name="Hoàng Thông Trương" userId="5ee39a359a88c745" providerId="LiveId" clId="{26CA0C81-9996-4CC5-A27F-F88DE0408D9F}" dt="2022-01-17T01:24:48.445" v="1497" actId="2711"/>
          <ac:picMkLst>
            <pc:docMk/>
            <pc:sldMk cId="3269672421" sldId="341"/>
            <ac:picMk id="163" creationId="{CB6C6C3E-8A24-455A-8269-8F6CB5EDC454}"/>
          </ac:picMkLst>
        </pc:picChg>
      </pc:sldChg>
      <pc:sldChg chg="delSp modSp mod">
        <pc:chgData name="Hoàng Thông Trương" userId="5ee39a359a88c745" providerId="LiveId" clId="{26CA0C81-9996-4CC5-A27F-F88DE0408D9F}" dt="2022-01-17T01:06:30.512" v="1173" actId="478"/>
        <pc:sldMkLst>
          <pc:docMk/>
          <pc:sldMk cId="4166726466" sldId="342"/>
        </pc:sldMkLst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2" creationId="{D66EAD8E-B1F4-4EB4-9E9C-03644A69732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3" creationId="{813C5AA6-FA20-4A64-8F2D-946BA802ED0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4" creationId="{8B24AE8F-6130-4CDD-988F-938E3E2E2FC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5" creationId="{C9086BE4-494B-45A5-B2B6-AC9D55936BB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6" creationId="{1874D209-59C5-4018-A39A-AEBBE78EAA1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7" creationId="{F78F5809-7BC0-4409-B67C-520D544DAB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8" creationId="{1F9B1255-13BA-4605-A2C1-B4F7893B444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9" creationId="{E07D372B-3905-4530-A01C-45A63F8C4DC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0" creationId="{7EA2643B-7588-4913-8FDF-436341B6DA75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1" creationId="{404D6B3A-A95D-423A-9EBE-C10564CBC4C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2" creationId="{A5E33F1E-B8AB-4236-AFD3-7A33DCD9B27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3" creationId="{E3166F47-9E7E-4905-A493-0A3F21FFBA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4" creationId="{43492EE7-9472-4351-9DFD-A1B74DAD531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5" creationId="{7000610D-F210-49A9-B64A-8F4FF4F96FD4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6" creationId="{9648ECE2-C20D-493C-8F11-2FF00C2A46A2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7" creationId="{E875CC3E-49EF-4723-B5D7-F5DD3648BBD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84" creationId="{094C8D9E-A4BE-49C4-9453-FA30492FC244}"/>
          </ac:spMkLst>
        </pc:s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1" creationId="{51E1247F-ADF1-44E7-80CA-DAFE28CC2563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3" creationId="{178692CA-2319-4D4C-91A8-CB7114A164F7}"/>
          </ac:grpSpMkLst>
        </pc:grpChg>
        <pc:grpChg chg="del mod">
          <ac:chgData name="Hoàng Thông Trương" userId="5ee39a359a88c745" providerId="LiveId" clId="{26CA0C81-9996-4CC5-A27F-F88DE0408D9F}" dt="2022-01-17T00:39:47.258" v="859" actId="478"/>
          <ac:grpSpMkLst>
            <pc:docMk/>
            <pc:sldMk cId="4166726466" sldId="342"/>
            <ac:grpSpMk id="82" creationId="{5ADC46EF-2024-425D-83F3-B694426384D9}"/>
          </ac:grpSpMkLst>
        </pc:grpChg>
        <pc:grpChg chg="del mod">
          <ac:chgData name="Hoàng Thông Trương" userId="5ee39a359a88c745" providerId="LiveId" clId="{26CA0C81-9996-4CC5-A27F-F88DE0408D9F}" dt="2022-01-17T01:06:29.883" v="1172" actId="478"/>
          <ac:grpSpMkLst>
            <pc:docMk/>
            <pc:sldMk cId="4166726466" sldId="342"/>
            <ac:grpSpMk id="85" creationId="{A8B631FA-D19B-413A-AB96-26B1718660C1}"/>
          </ac:grpSpMkLst>
        </pc:grpChg>
        <pc:grpChg chg="del mod">
          <ac:chgData name="Hoàng Thông Trương" userId="5ee39a359a88c745" providerId="LiveId" clId="{26CA0C81-9996-4CC5-A27F-F88DE0408D9F}" dt="2022-01-17T01:06:30.512" v="1173" actId="478"/>
          <ac:grpSpMkLst>
            <pc:docMk/>
            <pc:sldMk cId="4166726466" sldId="342"/>
            <ac:grpSpMk id="94" creationId="{85811233-4DFF-49FD-A216-77EABCD0BCDF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26CA0C81-9996-4CC5-A27F-F88DE0408D9F}" dt="2022-01-17T00:39:42.332" v="857" actId="404"/>
          <ac:picMkLst>
            <pc:docMk/>
            <pc:sldMk cId="4166726466" sldId="342"/>
            <ac:picMk id="83" creationId="{391DA7E2-14B4-465A-8AEC-9207D9D62BFD}"/>
          </ac:picMkLst>
        </pc:picChg>
      </pc:sldChg>
      <pc:sldChg chg="delSp modSp mod">
        <pc:chgData name="Hoàng Thông Trương" userId="5ee39a359a88c745" providerId="LiveId" clId="{26CA0C81-9996-4CC5-A27F-F88DE0408D9F}" dt="2022-01-17T01:29:55.016" v="1547" actId="1076"/>
        <pc:sldMkLst>
          <pc:docMk/>
          <pc:sldMk cId="452865689" sldId="343"/>
        </pc:sldMkLst>
        <pc:spChg chg="del topLvl">
          <ac:chgData name="Hoàng Thông Trương" userId="5ee39a359a88c745" providerId="LiveId" clId="{26CA0C81-9996-4CC5-A27F-F88DE0408D9F}" dt="2022-01-17T01:27:01.732" v="1503" actId="478"/>
          <ac:spMkLst>
            <pc:docMk/>
            <pc:sldMk cId="452865689" sldId="343"/>
            <ac:spMk id="7" creationId="{8C170517-52A7-4655-B456-DEA5C0904BD9}"/>
          </ac:spMkLst>
        </pc:spChg>
        <pc:spChg chg="mod">
          <ac:chgData name="Hoàng Thông Trương" userId="5ee39a359a88c745" providerId="LiveId" clId="{26CA0C81-9996-4CC5-A27F-F88DE0408D9F}" dt="2022-01-17T01:29:55.016" v="1547" actId="1076"/>
          <ac:spMkLst>
            <pc:docMk/>
            <pc:sldMk cId="452865689" sldId="343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9:02.415" v="1533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26CA0C81-9996-4CC5-A27F-F88DE0408D9F}" dt="2022-01-17T01:29:11.342" v="1537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9:36.888" v="1542" actId="14100"/>
          <ac:spMkLst>
            <pc:docMk/>
            <pc:sldMk cId="452865689" sldId="343"/>
            <ac:spMk id="53" creationId="{CF48AC5A-6BD1-4181-A487-95FDB71DD3DA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60" creationId="{F423692D-163D-48DD-857C-EB10CBDF9E95}"/>
          </ac:spMkLst>
        </pc:spChg>
        <pc:spChg chg="mod">
          <ac:chgData name="Hoàng Thông Trương" userId="5ee39a359a88c745" providerId="LiveId" clId="{26CA0C81-9996-4CC5-A27F-F88DE0408D9F}" dt="2022-01-17T01:29:45.323" v="1544" actId="113"/>
          <ac:spMkLst>
            <pc:docMk/>
            <pc:sldMk cId="452865689" sldId="343"/>
            <ac:spMk id="66" creationId="{AA0C9B6E-5A84-4CD9-97A0-EEEF846244A4}"/>
          </ac:spMkLst>
        </pc:spChg>
        <pc:grpChg chg="del">
          <ac:chgData name="Hoàng Thông Trương" userId="5ee39a359a88c745" providerId="LiveId" clId="{26CA0C81-9996-4CC5-A27F-F88DE0408D9F}" dt="2022-01-17T01:27:00.182" v="1502" actId="478"/>
          <ac:grpSpMkLst>
            <pc:docMk/>
            <pc:sldMk cId="452865689" sldId="343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9:06.374" v="1535" actId="1076"/>
          <ac:grpSpMkLst>
            <pc:docMk/>
            <pc:sldMk cId="452865689" sldId="343"/>
            <ac:grpSpMk id="11" creationId="{C216AD5C-FB88-4827-A4A6-2D031BA6949B}"/>
          </ac:grpSpMkLst>
        </pc:grpChg>
        <pc:grpChg chg="del">
          <ac:chgData name="Hoàng Thông Trương" userId="5ee39a359a88c745" providerId="LiveId" clId="{26CA0C81-9996-4CC5-A27F-F88DE0408D9F}" dt="2022-01-17T01:26:58.755" v="1501" actId="478"/>
          <ac:grpSpMkLst>
            <pc:docMk/>
            <pc:sldMk cId="452865689" sldId="343"/>
            <ac:grpSpMk id="32" creationId="{1F777AD9-8CC1-459C-83F8-81FE54ABB44D}"/>
          </ac:grpSpMkLst>
        </pc:grpChg>
        <pc:grpChg chg="del">
          <ac:chgData name="Hoàng Thông Trương" userId="5ee39a359a88c745" providerId="LiveId" clId="{26CA0C81-9996-4CC5-A27F-F88DE0408D9F}" dt="2022-01-17T01:28:50.125" v="1529" actId="478"/>
          <ac:grpSpMkLst>
            <pc:docMk/>
            <pc:sldMk cId="452865689" sldId="343"/>
            <ac:grpSpMk id="41" creationId="{AA8F73BE-DF49-4A2E-928E-9BF4E6DDBD5A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9" creationId="{6BC9174B-4F8B-4CF1-AECF-52A4FB8CAE90}"/>
          </ac:grpSpMkLst>
        </pc:grpChg>
        <pc:picChg chg="mod">
          <ac:chgData name="Hoàng Thông Trương" userId="5ee39a359a88c745" providerId="LiveId" clId="{26CA0C81-9996-4CC5-A27F-F88DE0408D9F}" dt="2022-01-17T01:29:52.728" v="1546" actId="1076"/>
          <ac:picMkLst>
            <pc:docMk/>
            <pc:sldMk cId="452865689" sldId="343"/>
            <ac:picMk id="4" creationId="{B628013B-AF46-4826-A8D0-D687007A8D7C}"/>
          </ac:picMkLst>
        </pc:picChg>
        <pc:picChg chg="del topLvl">
          <ac:chgData name="Hoàng Thông Trương" userId="5ee39a359a88c745" providerId="LiveId" clId="{26CA0C81-9996-4CC5-A27F-F88DE0408D9F}" dt="2022-01-17T01:27:00.182" v="1502" actId="478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del">
        <pc:chgData name="Hoàng Thông Trương" userId="5ee39a359a88c745" providerId="LiveId" clId="{26CA0C81-9996-4CC5-A27F-F88DE0408D9F}" dt="2022-01-17T01:28:46.334" v="1528" actId="47"/>
        <pc:sldMkLst>
          <pc:docMk/>
          <pc:sldMk cId="484452754" sldId="344"/>
        </pc:sldMkLst>
      </pc:sldChg>
      <pc:sldChg chg="addSp delSp modSp new del mod modAnim">
        <pc:chgData name="Hoàng Thông Trương" userId="5ee39a359a88c745" providerId="LiveId" clId="{26CA0C81-9996-4CC5-A27F-F88DE0408D9F}" dt="2022-01-16T23:31:52.472" v="197" actId="47"/>
        <pc:sldMkLst>
          <pc:docMk/>
          <pc:sldMk cId="962713461" sldId="345"/>
        </pc:sldMkLst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2" creationId="{2CEDA9F3-B9F9-4913-A397-64E3B32523A0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3" creationId="{213B8535-BB3E-4C2E-8DD0-898D26DC1DC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4" creationId="{B944A4AC-7323-43C7-9A2C-1C71E4208C79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5" creationId="{CB5AAE30-E29A-4A3B-9D86-4C1422895A13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6" creationId="{720D256C-4AFD-49CF-98CE-5A9153D2DF5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7" creationId="{AB07C4CA-DF35-4A03-82AF-E849C6D71B64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8" creationId="{365D39AF-D44E-4EF6-8978-A1E2C7CAAC9A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9" creationId="{CA93D9E2-D55F-40A4-BE1E-0142D4BE2B38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0" creationId="{46259BCA-1959-460B-909F-BB37CAB9E147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1" creationId="{4126F830-E366-474E-8A1E-60D3F9CC55B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4" creationId="{7FF6C383-CD1B-47B1-9B97-6197B1A3E37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5" creationId="{5B8594C4-B6D1-4C3C-B621-642801505F8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6" creationId="{CB60B894-4CB3-4D45-A218-54BC66E974B6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9" creationId="{15D1E96E-652F-493E-B208-F4C58C11621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0" creationId="{B938B42F-BAEC-48EF-AC6A-8C474A1BB73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1" creationId="{409AFA05-6BE8-419E-AA9F-58F4624BAFB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4" creationId="{04A2CB12-18BD-43CC-8D48-48F6D7A9EB8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5" creationId="{440CA447-FDEE-4F55-8930-CF0F540AAC0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6" creationId="{9BE12CAC-0FA6-4E11-A1EE-280D8537ADB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9" creationId="{D2F466A2-47C4-4F9F-9AB1-CCD0AAED071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0" creationId="{1537EC40-85B9-4B92-944E-AD6C0C1E34C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1" creationId="{53B436E1-0344-477C-A453-D6494DB9D64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3" creationId="{7418DF8F-DB13-487E-B142-42966227A70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4" creationId="{E4087AD9-4576-4203-848D-F6FB59FC214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5" creationId="{C75FBAE0-A26A-4CED-928A-4F6804BD541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6" creationId="{13CBAA28-06B6-43C4-8978-96FEC5AB4DD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7" creationId="{19C06F3B-6AF6-467F-B54A-2FF1D1CA75F4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8" creationId="{F5D224D1-9CCE-4B5A-942E-355C96AC933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9" creationId="{1A3829FD-A6E9-4B2F-903F-74DA088B1C5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0" creationId="{D476C903-B705-47BF-9E75-D2AE6B4EB6C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1" creationId="{09F21467-8828-4411-B810-0AD2E34B4DD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2" creationId="{7D9DECC9-D8A2-4D18-BD23-A9D4C47B807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3" creationId="{897DCD44-75F9-4E5E-8A18-A69671B3784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4" creationId="{6CD4BF85-0302-4577-ABB4-B3AE3E53CAE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5" creationId="{A302E23E-636B-4A3C-B0E2-FB5A118877E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6" creationId="{258148D4-832E-46A1-9D97-9BC5AE99B55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7" creationId="{622D5DB1-8416-40E2-A7DD-BDC7CECD315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8" creationId="{0C60B364-44E2-4C73-B883-6BBF19D10F9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9" creationId="{17C12796-6508-408D-903F-6D6E578DA06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0" creationId="{086CF390-08E7-436D-A03F-19D3E0B4A6F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1" creationId="{09190D3B-5CC2-4B62-9097-B50486F5BA9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2" creationId="{B5A875FB-7BCA-4F6E-9211-A37EB475012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3" creationId="{B1E2932F-905C-4B6A-8588-9F9CBF6A885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4" creationId="{FD096600-42EC-4C1B-9C76-9361F72D150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5" creationId="{83787E8B-5CC1-4167-A976-18F79C954F8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6" creationId="{A593ABD1-4133-4815-9062-CE0FD919DC1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7" creationId="{F8C5E74F-1E67-4B56-B875-5332CE53EE3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8" creationId="{055496AB-243C-45B8-858C-446CD423146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9" creationId="{0D1DE33C-DF0E-4578-B57F-90D440A3618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60" creationId="{F05FCDC8-E722-46F9-BA54-BCF123190611}"/>
          </ac:spMkLst>
        </pc:spChg>
        <pc:spChg chg="add del mod">
          <ac:chgData name="Hoàng Thông Trương" userId="5ee39a359a88c745" providerId="LiveId" clId="{26CA0C81-9996-4CC5-A27F-F88DE0408D9F}" dt="2022-01-16T23:22:50.296" v="8" actId="478"/>
          <ac:spMkLst>
            <pc:docMk/>
            <pc:sldMk cId="962713461" sldId="345"/>
            <ac:spMk id="61" creationId="{D939034B-F36F-434C-AC4E-4C837F6DFD03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2" creationId="{AB44C21C-0F5F-4355-921F-4D61037BE217}"/>
          </ac:spMkLst>
        </pc:spChg>
        <pc:spChg chg="add mod">
          <ac:chgData name="Hoàng Thông Trương" userId="5ee39a359a88c745" providerId="LiveId" clId="{26CA0C81-9996-4CC5-A27F-F88DE0408D9F}" dt="2022-01-16T23:23:03.098" v="10" actId="1076"/>
          <ac:spMkLst>
            <pc:docMk/>
            <pc:sldMk cId="962713461" sldId="345"/>
            <ac:spMk id="63" creationId="{D752F8C1-3B9C-49F8-B2CA-D480DA61BDEC}"/>
          </ac:spMkLst>
        </pc:spChg>
        <pc:spChg chg="add mod">
          <ac:chgData name="Hoàng Thông Trương" userId="5ee39a359a88c745" providerId="LiveId" clId="{26CA0C81-9996-4CC5-A27F-F88DE0408D9F}" dt="2022-01-16T23:23:16.701" v="11" actId="2711"/>
          <ac:spMkLst>
            <pc:docMk/>
            <pc:sldMk cId="962713461" sldId="345"/>
            <ac:spMk id="64" creationId="{083EF02F-04EC-414D-93BE-0781D74A95E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5" creationId="{D5FC8DAA-B016-4421-BBB0-7FCF09F53216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6" creationId="{14ACDD93-6EDC-4D51-A1B9-4ED98E39B4F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7" creationId="{425C4436-D71E-402B-92EB-BF791094B1F8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8" creationId="{A8AA2600-4FC0-4E44-8749-249683666A0A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9" creationId="{5A43E4CE-3C45-417F-B87A-314D87ED1D36}"/>
          </ac:spMkLst>
        </pc:spChg>
        <pc:spChg chg="add mod">
          <ac:chgData name="Hoàng Thông Trương" userId="5ee39a359a88c745" providerId="LiveId" clId="{26CA0C81-9996-4CC5-A27F-F88DE0408D9F}" dt="2022-01-16T23:23:22.815" v="14" actId="2711"/>
          <ac:spMkLst>
            <pc:docMk/>
            <pc:sldMk cId="962713461" sldId="345"/>
            <ac:spMk id="70" creationId="{0CDC6006-E2FB-4AE4-8B3D-D36661C3E6C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4" creationId="{7DA13B67-4441-4BF1-A708-D276B25C2FD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5" creationId="{8C9F8C5A-F5E7-4765-ABE7-C303FC295B4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7" creationId="{B9D07545-410F-4C7C-B78C-608EEF08A3A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8" creationId="{F25A6AF5-EBFA-4D60-B777-42409421116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0" creationId="{99888453-3D75-4AE7-A26A-7B552B8558F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1" creationId="{380580E5-03F2-4C94-9781-12D60F418F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3" creationId="{BC4ACF96-2BF5-4405-8C05-62E15314ED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4" creationId="{70F4B432-37E7-450D-84EE-AB32C4E28E2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6" creationId="{903386FD-87FA-4437-88B0-16DA7B92646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7" creationId="{9C769602-6470-4455-AC4C-D109B07188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8" creationId="{22771B8D-D873-4E6C-836C-09D673F5BEB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9" creationId="{C21F2DEA-E1A4-4555-963F-82AE5183DF2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0" creationId="{B2C82FDA-B6E4-43A7-B030-641AB1E392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1" creationId="{AF4606F3-D09A-4410-90D0-50159BA1E6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2" creationId="{ED27F938-AC56-408A-94D2-CCDEFA2E430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3" creationId="{35DC1EAD-E9A5-4896-B871-692B0E323C4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4" creationId="{C2D72852-76E1-4482-8401-CCF1BAC16DB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5" creationId="{376ED011-A965-454E-83EE-0F585A9869FF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6" creationId="{D075BCD4-2DFC-4AFC-9870-643B2EC2379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7" creationId="{A370C71E-6FDF-4151-A838-7E88031D98C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8" creationId="{F50CBE41-4032-4A20-82B4-DD1ACA5D9F6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9" creationId="{E34090EB-6231-49DB-8FD9-CC251A015F8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0" creationId="{25F352A9-C194-48C6-B44C-1DDB533B51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1" creationId="{0F2240C5-C639-4DF8-BD4A-E08D3974CC6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2" creationId="{C0776D17-8A3A-477D-972A-EBC22EAAA63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3" creationId="{DD335EAB-104F-4654-834E-3F1A80E250A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4" creationId="{01D72390-62CF-4439-93FB-ADF9933CEA4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5" creationId="{E0981F14-81D0-438B-8ACC-4D48DDEC09F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6" creationId="{C77F2AE9-61FB-417D-88FE-68539A6FF2E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7" creationId="{D507ABD7-7E8A-479E-9174-C2E7A724A618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8" creationId="{360C5E99-4057-4FD7-BA43-20282408C99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9" creationId="{89D34983-4A52-47AC-B5D7-45A4ECF8EE1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0" creationId="{06B153EB-0812-4C6A-BC80-F0F5225EC5A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1" creationId="{4530C25C-ACF6-490B-B927-A01D28DFDE9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2" creationId="{626DCAB1-ACB1-4C3F-8116-8C43A4C90F7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3" creationId="{ED087562-7667-433D-B903-8D086FEC48E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6" creationId="{3E702D71-3BD6-497F-8DA1-46AF932D09D9}"/>
          </ac:spMkLst>
        </pc:s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2" creationId="{A9F00C04-E71E-49C6-B7ED-C7A59FB7AB39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3" creationId="{3922334F-81D3-437C-8589-59E56D1C762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7" creationId="{FD752376-DB7C-4797-A1A6-109E9A862384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8" creationId="{F273C9FE-A1D2-4743-95C8-236D45E0BCD0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2" creationId="{1CB3AECC-1444-46DC-BCF0-CF4AED5D6B97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3" creationId="{A832BBB9-4B66-432B-88B0-6E142ACC998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7" creationId="{BB611BE7-AB73-4918-9BD2-4C6BBD2483FA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8" creationId="{CCDA0DF3-38F5-4168-ADF2-CB5CB4931B58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32" creationId="{CCB4E037-3692-432B-AA07-BB373C600E9B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3" creationId="{E10399D5-B2D0-4940-852C-06093AB71C71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6" creationId="{5D3C2D65-09EC-4868-8944-0227D1460298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9" creationId="{D343EEEC-349E-489B-B7BA-DA223FE57600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2" creationId="{EF2B1899-E5D1-4DFB-9B9B-A148864912C3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5" creationId="{2A82BC66-0F0D-4D39-A8FE-16FD127FB69F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114" creationId="{8FA1B6D0-84D2-4DA9-A6F9-DDE6FD8C0AC8}"/>
          </ac:grpSpMkLst>
        </pc:grp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1" creationId="{ABE98940-9BD2-4BBA-85B5-1EE4910A89D0}"/>
          </ac:picMkLst>
        </pc:pic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2" creationId="{5F7536DD-CEDB-4732-BC9E-393369A5C486}"/>
          </ac:picMkLst>
        </pc:picChg>
        <pc:picChg chg="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115" creationId="{519C1C6E-3AE6-40BF-BB88-225E75B40ED9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84"/>
        <pc:sldMkLst>
          <pc:docMk/>
          <pc:sldMk cId="1911908839" sldId="346"/>
        </pc:sldMkLst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2" creationId="{3AEC91F0-9623-4548-81DE-420F7C0D8ED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3" creationId="{A6AE2905-ED04-459C-BDDC-A8EAF31405F2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4" creationId="{BFC43D1F-0ED9-4EF4-9C47-F5BDFB7525B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5" creationId="{95524706-6D09-4BD4-BDC2-28B568C9CF7B}"/>
          </ac:spMkLst>
        </pc:spChg>
        <pc:spChg chg="add del mod">
          <ac:chgData name="Hoàng Thông Trương" userId="5ee39a359a88c745" providerId="LiveId" clId="{26CA0C81-9996-4CC5-A27F-F88DE0408D9F}" dt="2022-01-16T23:28:49.571" v="140" actId="478"/>
          <ac:spMkLst>
            <pc:docMk/>
            <pc:sldMk cId="1911908839" sldId="346"/>
            <ac:spMk id="6" creationId="{18C952A1-64A2-4270-A4CE-A116930E728F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7" creationId="{35064EC9-964B-4720-B126-42DEB8046D3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8" creationId="{915A2315-5977-440F-8EF3-A606E07F8E8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9" creationId="{F0CCD6BB-8609-4089-A687-CF888EE9253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0" creationId="{7C4AC06B-48BF-4412-8EA5-CEEB84D1DA1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1" creationId="{DDC0B32E-2704-49CE-B38B-12093F1E15B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4" creationId="{1EC757E5-0FCB-4FE1-AD23-11449F3B5D1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5" creationId="{063C9032-6073-44C2-A70F-5CB04655FEC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6" creationId="{7E8DEDB3-DB3F-4C25-9CB8-05B232D5CBD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9" creationId="{E5D6CA70-17C0-44CB-AC21-F11697014CA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0" creationId="{11F19613-2937-40A8-B37C-D18112AB0E9B}"/>
          </ac:spMkLst>
        </pc:spChg>
        <pc:spChg chg="mod">
          <ac:chgData name="Hoàng Thông Trương" userId="5ee39a359a88c745" providerId="LiveId" clId="{26CA0C81-9996-4CC5-A27F-F88DE0408D9F}" dt="2022-01-16T23:25:01.008" v="36" actId="14100"/>
          <ac:spMkLst>
            <pc:docMk/>
            <pc:sldMk cId="1911908839" sldId="346"/>
            <ac:spMk id="21" creationId="{4D1EECB1-3C1F-46A0-9155-553B712EC86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4" creationId="{C9705AAE-F85D-48CC-9B2D-C98B1BB132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5" creationId="{052837BD-2558-457C-813D-BF5E579FB0D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6" creationId="{A48F5DFF-3EBA-405B-8C44-2A95805E6B9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9" creationId="{3AEDEB63-7DA8-46CA-BFD7-BE65EF3251E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0" creationId="{1AFF5C8B-69D7-4678-9325-0648980FDDE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1" creationId="{FAEFD241-5377-40FE-852B-BE5217E5DFEC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3" creationId="{7A324B4A-1E02-4ADB-8A13-1A7B0607B39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4" creationId="{1B85C489-31A6-4DAC-A879-2B8234C470E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5" creationId="{8FB087CB-E298-4F84-9063-F2200AFAC33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6" creationId="{3E6EB88D-5089-4989-A5C8-31757C6D7F4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7" creationId="{9AB85DEE-4744-4085-8E42-C07E6FB22C8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8" creationId="{830097A5-D755-4DBA-BB02-6A56BB557640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9" creationId="{424769A4-1366-4A0C-939F-C6539E03E444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0" creationId="{617EADA6-E542-49C6-99DC-CFE59DC3463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1" creationId="{DB34F357-FA93-4B4A-9414-7445D24BF4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2" creationId="{D813C757-0C1B-43EB-B001-B8452C2023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3" creationId="{348C072A-E742-4726-96B6-261F0B91A2E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4" creationId="{6E7E0350-2257-48AB-88FF-C229A444E2C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5" creationId="{2CACDD9E-9FAE-479F-B07D-8F3072FE247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6" creationId="{C6670DCD-303C-464A-9826-E5E8E86BCDB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7" creationId="{E09F8F4F-0A8F-4993-9FC5-19F03A2F2A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8" creationId="{CA9B8817-FCAA-49A5-B1E0-50074E608F8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9" creationId="{94B0FD9F-73E9-455B-B789-BD0FBC55D32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0" creationId="{14598D27-5E3F-41BF-B43E-11170E4B92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1" creationId="{312F81D8-49F2-44B7-9564-AFDC30E65D6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2" creationId="{77B104E5-B215-4A2D-8D9C-C3AC6E7A606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3" creationId="{551D7B55-7B08-4856-A7F3-399D2BEDEE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4" creationId="{4C110A49-EFB1-421C-8A2E-AF856E099E4E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5" creationId="{606342EE-F789-4631-A098-BFACA4A74FE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6" creationId="{1FF96319-4767-4F72-A9B1-37FA8726807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7" creationId="{6C9C99B2-B690-42F4-ACFF-615A9AE87478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8" creationId="{A47CCD17-26E0-41FE-905B-FEADECC991A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9" creationId="{3C1F0A2C-B600-4F14-A303-604EE063FD0D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60" creationId="{A75F5CEE-59F5-4D2B-AA12-33FCC97CCAF6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3" creationId="{F40F77AC-BEE6-4F85-8B28-0841409C2D8C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4" creationId="{DFD2CBEF-C8B3-4D55-8621-60F0CF9C41D2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5" creationId="{C958BD3E-77FE-426E-9D17-A980F6BCE903}"/>
          </ac:spMkLst>
        </pc:spChg>
        <pc:spChg chg="mod">
          <ac:chgData name="Hoàng Thông Trương" userId="5ee39a359a88c745" providerId="LiveId" clId="{26CA0C81-9996-4CC5-A27F-F88DE0408D9F}" dt="2022-01-16T23:29:40.207" v="182" actId="20577"/>
          <ac:spMkLst>
            <pc:docMk/>
            <pc:sldMk cId="1911908839" sldId="346"/>
            <ac:spMk id="71" creationId="{0AC8DBB7-8526-4E87-906E-C5AF24744B25}"/>
          </ac:spMkLst>
        </pc:spChg>
        <pc:spChg chg="add mod">
          <ac:chgData name="Hoàng Thông Trương" userId="5ee39a359a88c745" providerId="LiveId" clId="{26CA0C81-9996-4CC5-A27F-F88DE0408D9F}" dt="2022-01-16T23:43:39.658" v="409" actId="14100"/>
          <ac:spMkLst>
            <pc:docMk/>
            <pc:sldMk cId="1911908839" sldId="346"/>
            <ac:spMk id="72" creationId="{02143118-C329-4B54-AC8B-F07BBA3F356E}"/>
          </ac:spMkLst>
        </pc:spChg>
        <pc:spChg chg="add mod">
          <ac:chgData name="Hoàng Thông Trương" userId="5ee39a359a88c745" providerId="LiveId" clId="{26CA0C81-9996-4CC5-A27F-F88DE0408D9F}" dt="2022-01-16T23:43:42.866" v="410" actId="14100"/>
          <ac:spMkLst>
            <pc:docMk/>
            <pc:sldMk cId="1911908839" sldId="346"/>
            <ac:spMk id="73" creationId="{D15F26FB-0058-4867-A665-AD93DB8FA2E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5" creationId="{04528426-D7B6-4C2E-8B95-DFB441919F6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6" creationId="{9FBE0EC2-E4E4-4746-AD5F-DDBC97D07B1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8" creationId="{1A256745-1740-4328-A42B-7F0F7553E95E}"/>
          </ac:spMkLst>
        </pc:spChg>
        <pc:spChg chg="mod">
          <ac:chgData name="Hoàng Thông Trương" userId="5ee39a359a88c745" providerId="LiveId" clId="{26CA0C81-9996-4CC5-A27F-F88DE0408D9F}" dt="2022-01-16T23:41:53.251" v="389" actId="207"/>
          <ac:spMkLst>
            <pc:docMk/>
            <pc:sldMk cId="1911908839" sldId="346"/>
            <ac:spMk id="79" creationId="{8D95EB21-E578-4A48-BE89-F11D2D78D6D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1" creationId="{DD07A762-0278-431F-8F81-9488BBC45583}"/>
          </ac:spMkLst>
        </pc:spChg>
        <pc:spChg chg="mod">
          <ac:chgData name="Hoàng Thông Trương" userId="5ee39a359a88c745" providerId="LiveId" clId="{26CA0C81-9996-4CC5-A27F-F88DE0408D9F}" dt="2022-01-16T23:42:10.073" v="391" actId="207"/>
          <ac:spMkLst>
            <pc:docMk/>
            <pc:sldMk cId="1911908839" sldId="346"/>
            <ac:spMk id="82" creationId="{6B3C3CC9-12EF-4026-903C-C0FCB2B4F295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3" creationId="{37ABF5DB-329E-43C1-81A2-3B67944B156E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4" creationId="{A18F65D8-E44C-40F2-A498-E54E218CD77A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5" creationId="{EBDFE4BA-E202-4932-87DC-16C5E2F533E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7" creationId="{BE840785-4A01-4AC5-9040-B66A626B25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8" creationId="{0156EE33-45B0-49B6-B460-1335EBC2D7A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9" creationId="{63378CCE-AB2B-4FD8-BBB2-FB4AD52F447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0" creationId="{F5AF7D20-ED69-411B-AF10-2188A844E50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1" creationId="{FAF0C61E-6D08-443B-821B-FD7D0590A79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2" creationId="{E3813D87-4F7A-4440-8C69-37754EC1290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3" creationId="{1E4F1A40-7A53-4425-B498-838BECFAD5C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4" creationId="{A5CD1C85-B440-4779-961D-AD6B1DFEE10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5" creationId="{F797EC24-9DC5-4BC6-BC21-3882BFFA40D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6" creationId="{74FFDC47-2567-44C8-B21F-0D1C448ECCE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7" creationId="{68169059-7E49-4196-97C0-2D29D54CBE44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8" creationId="{6FF3F268-1706-457A-A1DB-BB9CC55198F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9" creationId="{D35BEA5C-89AA-4430-8453-423D504D13E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0" creationId="{7A87C7B7-1C13-4784-8322-53EF4974C97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1" creationId="{14D828F7-C65A-4911-A0BA-57494859F09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2" creationId="{B138446F-3CF4-4E8A-A1E1-2B4CC763413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3" creationId="{64EFD89C-488D-435D-A3AF-A9E786B370A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4" creationId="{11A91318-C9A7-4CBF-9899-DBF4C688C62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5" creationId="{9D3C0B6A-51D6-4BE3-ACB0-A55E42EF305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6" creationId="{27DE8163-0B84-440E-ACE0-F441159AE98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7" creationId="{E6F44FBD-1E66-4BA6-AD80-67446B46086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8" creationId="{BA46384E-219C-44A0-9EE5-135F6E8BA01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9" creationId="{102CD77E-1754-4024-851E-AFFD18FFE38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0" creationId="{16289360-C3FA-492F-81F4-2492FE79CBF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1" creationId="{03A6956C-2104-4A86-BDA1-189A17BBCB9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2" creationId="{B274B6DD-08E1-4FAE-B366-B2F3A24AEB5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3" creationId="{217E8636-66E7-4104-91C5-F56DD76AC12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4" creationId="{673C3CFD-7556-4BE8-9908-332C4EF1B32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6" creationId="{E113B1EC-95AF-4423-8A04-C6215676503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7" creationId="{B8729330-38BE-4214-9BB7-BD1BB837E84D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119" creationId="{B1B40DB4-CF38-4312-AFF7-AB35DB920EF2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1" creationId="{AD53818B-ABB6-46A0-A662-801C2F51640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2" creationId="{4215105F-3690-4510-B556-2648234FD04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4" creationId="{B0462C90-4C75-4E17-BE90-4EA5052302A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5" creationId="{3D439276-DE8B-45DF-B366-53141E031E9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7" creationId="{65350A3B-D64A-4FF2-9D86-B9E3463C361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8" creationId="{1F6948C3-61D8-4141-9DE2-155DF14ECF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0" creationId="{4398EF40-DF43-4582-AD61-30DD2CE1E53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1" creationId="{68D6A4C4-89B5-4E5D-B1DB-5CFFB345507F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2" creationId="{410EA5D8-7458-4E5A-8964-34044854ABE3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3" creationId="{2E6FC143-D1E9-4F81-9F9C-2B1528C0295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5" creationId="{22345083-C089-4A50-96E5-0829CD24F40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6" creationId="{B971ABDF-F9C3-4037-AD8F-518D6DBF72C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8" creationId="{6A8B017F-4A79-4F61-A0E2-9BD53C9E292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9" creationId="{3CA1267B-5E79-4CA8-AF7B-0B32F3C32D2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1" creationId="{A9A84289-7D32-4827-B352-47280235EE36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2" creationId="{23E9ABB9-3D91-40A7-AB7B-11726E95D931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3" creationId="{EAE7A2D5-94CD-408F-A603-74E7CC9C2532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4" creationId="{6BCA6713-9694-4992-8334-E18351D03985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5" creationId="{7638D421-BB65-4ACE-AFB7-75053120B93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7" creationId="{DD432BCC-9E28-476B-9C5B-F0A30CA7CAE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8" creationId="{662A5BA7-6013-467A-9AED-110F23D73958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9" creationId="{B80BB4F1-6FCD-4156-B6B7-4BA571941CD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0" creationId="{DD8D26C8-5056-44F3-8C80-7560183DD6B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1" creationId="{F8CABEA3-EEFD-41FE-A22D-09BB9B5615D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2" creationId="{02890A90-D95A-490C-8547-84A6B00741D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3" creationId="{01235FE1-39C8-43F5-8A0D-A003C5B1581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4" creationId="{57A4B309-DB96-4EB3-8BD0-6F2A6D0496F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5" creationId="{0CD71813-104C-495C-91E4-93C6A6A28EF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6" creationId="{330DDADA-FBF7-46E0-892B-8E84365EEA0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7" creationId="{535D96EC-72FC-4329-8772-5FD499AB376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8" creationId="{BCD89C8F-CD7C-439B-8B89-6B16B5ED019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9" creationId="{05EA7968-2044-4C1B-9B0B-775C2DEB026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0" creationId="{C97F017F-CAC4-40F8-BB76-AA0AA523BDF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1" creationId="{E839304F-7F65-45F3-8EC7-1A8B7956428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2" creationId="{98D29DC0-CACC-4F23-9271-E14702CBB2A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3" creationId="{FC162710-A596-42B6-8067-7A3B304C19C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4" creationId="{3564B60C-2AFB-4C29-8382-F9815BE70E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5" creationId="{105B9D37-6CE5-4E50-8832-9578B7D1CC3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6" creationId="{222CED8B-9C0F-4375-92FF-AFEBFDA1D9D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7" creationId="{B39174A3-731F-4929-ACDD-2CEE9B2B05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8" creationId="{6AF84EEA-E7D8-491E-82A0-A9C8C3A91CF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9" creationId="{6208C278-F67E-4309-8A9E-D335DCEF74C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0" creationId="{5BACDA5F-580D-495C-8D7F-91A9B4A13922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1" creationId="{2AE2F006-5B2B-4BED-8168-2A527009AF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2" creationId="{2323B5D6-27BE-4F66-9737-B24786664A6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3" creationId="{1867A591-9E7F-4E0B-9E31-B34D33246B2F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4" creationId="{88A9153A-974B-4167-8A36-24E1DC5311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6" creationId="{8BFAA9E7-5FE3-4493-96EB-B488605ED72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7" creationId="{1A22ABD0-025E-4EC6-8A6D-029239B7B94C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79" creationId="{9A352A77-B40E-41DE-A804-6D1D926E8B7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1" creationId="{68FC3BB3-4700-4232-B0A3-15976122849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2" creationId="{E6D0A2DB-64D2-4224-9A02-FE1AE80F80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4" creationId="{D9914A40-5A65-4BA6-8800-38C369774F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5" creationId="{9E3B307D-89E7-425F-A110-900BD6CF480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7" creationId="{B02783C8-09A1-409C-8FFD-D523BE61881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8" creationId="{BEE3CEFF-A551-4B9E-BAE9-A088F90FE5C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0" creationId="{8249169B-B957-4170-8783-51119230FE3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1" creationId="{85028DC0-8C6F-48B3-A9C4-F23B14D1D352}"/>
          </ac:spMkLst>
        </pc:spChg>
        <pc:spChg chg="add del mod">
          <ac:chgData name="Hoàng Thông Trương" userId="5ee39a359a88c745" providerId="LiveId" clId="{26CA0C81-9996-4CC5-A27F-F88DE0408D9F}" dt="2022-01-16T23:41:45.959" v="388"/>
          <ac:spMkLst>
            <pc:docMk/>
            <pc:sldMk cId="1911908839" sldId="346"/>
            <ac:spMk id="192" creationId="{5F43B194-B55C-43B3-BFBA-C6B4B5927588}"/>
          </ac:spMkLst>
        </pc:s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2" creationId="{03047E7F-73F9-490E-A047-238943E12868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3" creationId="{C775B3B9-1AFD-4FDB-99E1-A72A25FD7FA6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7" creationId="{EFACAFAD-266B-4124-98C9-C78B057E572D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8" creationId="{AAC7C3BF-EB50-414A-ABB4-77EF9BCB0E81}"/>
          </ac:grpSpMkLst>
        </pc:grpChg>
        <pc:grpChg chg="add del mod">
          <ac:chgData name="Hoàng Thông Trương" userId="5ee39a359a88c745" providerId="LiveId" clId="{26CA0C81-9996-4CC5-A27F-F88DE0408D9F}" dt="2022-01-16T23:25:31.717" v="44" actId="478"/>
          <ac:grpSpMkLst>
            <pc:docMk/>
            <pc:sldMk cId="1911908839" sldId="346"/>
            <ac:grpSpMk id="22" creationId="{DA2E0872-7BC9-4124-96A4-9666F92FB1D4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3" creationId="{690AE539-52AA-4C10-9066-40A4AEBFAD21}"/>
          </ac:grpSpMkLst>
        </pc:grpChg>
        <pc:grpChg chg="add del mod">
          <ac:chgData name="Hoàng Thông Trương" userId="5ee39a359a88c745" providerId="LiveId" clId="{26CA0C81-9996-4CC5-A27F-F88DE0408D9F}" dt="2022-01-16T23:26:04.617" v="51" actId="478"/>
          <ac:grpSpMkLst>
            <pc:docMk/>
            <pc:sldMk cId="1911908839" sldId="346"/>
            <ac:grpSpMk id="27" creationId="{2B6E0521-E1EB-4079-B6BA-089CA720292F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8" creationId="{7FCEDE45-79BB-4F11-A060-E225914BA93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32" creationId="{E0513AC1-6F9D-45AB-880B-6E0DA4DA2852}"/>
          </ac:grpSpMkLst>
        </pc:grpChg>
        <pc:grpChg chg="add del mod">
          <ac:chgData name="Hoàng Thông Trương" userId="5ee39a359a88c745" providerId="LiveId" clId="{26CA0C81-9996-4CC5-A27F-F88DE0408D9F}" dt="2022-01-16T23:25:48.465" v="46" actId="478"/>
          <ac:grpSpMkLst>
            <pc:docMk/>
            <pc:sldMk cId="1911908839" sldId="346"/>
            <ac:grpSpMk id="61" creationId="{08EF6A8C-2BE4-4D8A-959E-D21ABE06C9BD}"/>
          </ac:grpSpMkLst>
        </pc:grpChg>
        <pc:grpChg chg="mod">
          <ac:chgData name="Hoàng Thông Trương" userId="5ee39a359a88c745" providerId="LiveId" clId="{26CA0C81-9996-4CC5-A27F-F88DE0408D9F}" dt="2022-01-16T23:25:36.339" v="45"/>
          <ac:grpSpMkLst>
            <pc:docMk/>
            <pc:sldMk cId="1911908839" sldId="346"/>
            <ac:grpSpMk id="62" creationId="{396F129C-FBB4-4334-8BD2-838F5A54D76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69" creationId="{9A214B9C-DD57-4D51-B0FB-43ABD9B5ACA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4" creationId="{A8C3C25C-29F7-499A-AEA4-BFE071DAA58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7" creationId="{0AA747A1-8CF5-4BB6-B2CF-D2329DA5C439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0" creationId="{FA281AE0-67F9-4464-9FBC-D261D535799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6" creationId="{60F4E579-3982-4F6B-B4D4-CC6697ED0847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15" creationId="{CC84D1D6-F365-40B9-AE1C-977BC15F0B6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0" creationId="{ECD31C06-A269-4484-AEDE-CFEA548E7A0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3" creationId="{E21A95E5-5B8E-4321-BFC3-DD5A8C955DDF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6" creationId="{8DD0E38C-08C5-41E1-92E9-6373D75D5A6D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9" creationId="{5444AD8A-F675-433E-B06C-6EAA8E20720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4" creationId="{61CC8CC2-4152-42CB-A655-45FBDC098993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7" creationId="{3F46E28A-9248-46A5-AA3D-49E590D5918F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0" creationId="{94848802-A68D-4E5D-81DD-ED6DA337AD68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6" creationId="{CDBFCCA7-DD9F-4E56-AFB8-939A07B44C7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75" creationId="{B2B013DA-0DA7-4693-AAAA-FBF5A28EED6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0" creationId="{6DF0961F-BC03-4290-B2F4-5A1AA5B0F86E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3" creationId="{98994C0B-7C11-487E-8DA5-DDDD37AA7F10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6" creationId="{48C80DC6-03CE-4D25-903C-C8383A1CFCA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9" creationId="{A3B6173F-9E5D-41AF-B8A1-60CEEA93A1E5}"/>
          </ac:grpSpMkLst>
        </pc:grp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6" creationId="{E989EA5A-A349-429D-9FFF-6385CE80CB13}"/>
          </ac:picMkLst>
        </pc:pic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7" creationId="{CD15D103-0534-416A-8E51-18BCAD3310BB}"/>
          </ac:picMkLst>
        </pc:picChg>
        <pc:picChg chg="add del mod">
          <ac:chgData name="Hoàng Thông Trương" userId="5ee39a359a88c745" providerId="LiveId" clId="{26CA0C81-9996-4CC5-A27F-F88DE0408D9F}" dt="2022-01-16T23:26:11.044" v="55"/>
          <ac:picMkLst>
            <pc:docMk/>
            <pc:sldMk cId="1911908839" sldId="346"/>
            <ac:picMk id="68" creationId="{A20F7106-1DD8-468A-A506-480E25A599AB}"/>
          </ac:picMkLst>
        </pc:picChg>
        <pc:picChg chg="mod">
          <ac:chgData name="Hoàng Thông Trương" userId="5ee39a359a88c745" providerId="LiveId" clId="{26CA0C81-9996-4CC5-A27F-F88DE0408D9F}" dt="2022-01-16T23:29:27.579" v="149"/>
          <ac:picMkLst>
            <pc:docMk/>
            <pc:sldMk cId="1911908839" sldId="346"/>
            <ac:picMk id="70" creationId="{0DB25372-C77F-4A35-892C-414CB912EBA0}"/>
          </ac:picMkLst>
        </pc:picChg>
        <pc:picChg chg="add mod">
          <ac:chgData name="Hoàng Thông Trương" userId="5ee39a359a88c745" providerId="LiveId" clId="{26CA0C81-9996-4CC5-A27F-F88DE0408D9F}" dt="2022-01-16T23:41:20.765" v="384"/>
          <ac:picMkLst>
            <pc:docMk/>
            <pc:sldMk cId="1911908839" sldId="346"/>
            <ac:picMk id="118" creationId="{44BAE298-46C2-4701-AA8A-C7D753D59615}"/>
          </ac:picMkLst>
        </pc:picChg>
        <pc:picChg chg="add del mod">
          <ac:chgData name="Hoàng Thông Trương" userId="5ee39a359a88c745" providerId="LiveId" clId="{26CA0C81-9996-4CC5-A27F-F88DE0408D9F}" dt="2022-01-16T23:41:40.619" v="386"/>
          <ac:picMkLst>
            <pc:docMk/>
            <pc:sldMk cId="1911908839" sldId="346"/>
            <ac:picMk id="178" creationId="{F138468E-CDD4-4D71-B921-FDBB0EE25194}"/>
          </ac:picMkLst>
        </pc:picChg>
        <pc:picChg chg="add del mod modCrop">
          <ac:chgData name="Hoàng Thông Trương" userId="5ee39a359a88c745" providerId="LiveId" clId="{26CA0C81-9996-4CC5-A27F-F88DE0408D9F}" dt="2022-01-16T23:43:13.096" v="400" actId="478"/>
          <ac:picMkLst>
            <pc:docMk/>
            <pc:sldMk cId="1911908839" sldId="346"/>
            <ac:picMk id="194" creationId="{C232D5E4-B084-429F-B98B-C6BC12FB6EB6}"/>
          </ac:picMkLst>
        </pc:picChg>
        <pc:picChg chg="add del mod">
          <ac:chgData name="Hoàng Thông Trương" userId="5ee39a359a88c745" providerId="LiveId" clId="{26CA0C81-9996-4CC5-A27F-F88DE0408D9F}" dt="2022-01-16T23:43:01.439" v="398" actId="478"/>
          <ac:picMkLst>
            <pc:docMk/>
            <pc:sldMk cId="1911908839" sldId="346"/>
            <ac:picMk id="196" creationId="{AEF64230-8793-4876-826F-4CC46F0EB701}"/>
          </ac:picMkLst>
        </pc:picChg>
        <pc:picChg chg="add mod ord">
          <ac:chgData name="Hoàng Thông Trương" userId="5ee39a359a88c745" providerId="LiveId" clId="{26CA0C81-9996-4CC5-A27F-F88DE0408D9F}" dt="2022-01-16T23:43:27.002" v="405" actId="167"/>
          <ac:picMkLst>
            <pc:docMk/>
            <pc:sldMk cId="1911908839" sldId="346"/>
            <ac:picMk id="198" creationId="{A14EBA4E-6887-4C91-B69F-1AC59D8DCA78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6T23:42:00.208" v="390" actId="47"/>
        <pc:sldMkLst>
          <pc:docMk/>
          <pc:sldMk cId="3388646898" sldId="347"/>
        </pc:sldMkLst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" creationId="{3923F36A-BBDB-4C11-87E5-50AB31599BE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4" creationId="{2838BBC0-9304-4F6C-AD48-253931CD1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5" creationId="{423AF734-6543-4E6C-BA86-12DF92F08BB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6" creationId="{8ABA4036-988E-4396-B70C-4C6B7908AC7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" creationId="{3442003D-FD61-4939-84AE-67923E2D8D0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" creationId="{4D92B52D-4303-46B2-9FBC-9369D99E99E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" creationId="{0EB08CC8-D146-415C-B41E-227E448D14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" creationId="{7FE91108-2DDF-425A-8274-3685C305BA0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" creationId="{4FBC6406-F2C6-4EEA-B094-5B247933BD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" creationId="{52AB2D50-C06D-44C1-8F34-7F84B419719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" creationId="{9EE89385-1602-4FA8-A10E-E2923299052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" creationId="{4F56DEE4-73E9-4466-B2CE-426F1D17D85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" creationId="{CF78B3D8-8949-4FD7-A1DE-6C5BB9F845C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6" creationId="{4E94591D-949F-43B6-B57B-691796F295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7" creationId="{2C3E0649-0DF4-4DBF-84F8-FC4313714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8" creationId="{D5978F26-CE1C-4CCB-A041-CC517B99609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9" creationId="{07DB6BE1-6376-4D15-90AC-F119B85B409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0" creationId="{1EEFE53A-C7B3-449F-BD00-043CC080F0B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1" creationId="{87DA1E6C-44FF-440E-B116-1996D4D842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2" creationId="{9470D5C5-DE9F-434C-9019-FC6E9299D9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3" creationId="{2FB5AB61-EBAE-4F8D-8D86-D08CFDED06D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4" creationId="{2C5D3905-EFF9-4C60-8F3C-066374CEF2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5" creationId="{527C3F88-6246-4539-9CE7-2D6EAF097D3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6" creationId="{D2AB5D87-14A4-4312-A5F1-E1566D9BAB1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7" creationId="{8DFD0724-7600-484C-A1AB-088A44D6890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8" creationId="{49DEF2BA-D476-4925-815B-9CD51E23A5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9" creationId="{96B24856-15F7-4293-B986-CA1A5092E8E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0" creationId="{1A99BECA-00D3-4D5E-BC9D-F2CC5260C5C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1" creationId="{60432E06-DFE7-4F5B-B9E3-E3EB014A683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2" creationId="{164D79B2-091C-4E3D-BF71-01030D1FD4F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" creationId="{D49F4CB1-D4AA-4C6E-8E9E-AD9EBD6B0A9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4" creationId="{6EFAC2C4-3704-4E98-8B35-B29A77CBF7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5" creationId="{88F7E568-FAD1-4907-A63A-9C56D7D619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6" creationId="{BFF38E7D-46C9-4D57-9C90-3F9437A719A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7" creationId="{48992A6F-3934-479E-914C-CCE79E03A9E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8" creationId="{572E8F10-3016-41DE-9976-6C077E31C8D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9" creationId="{52371ED9-8093-4332-9643-1B04514B3AE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0" creationId="{08F886C2-5A54-44F9-B22D-5AE6340ED65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1" creationId="{109E5913-2780-43C4-8CD8-ED820DC718E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2" creationId="{1C7AB4C6-8D71-4797-850D-E9E3F16BB10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3" creationId="{A3278706-73B7-4481-B264-B87A3ADC50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4" creationId="{5D330461-A87E-4807-A4B4-8CB9FD7B94F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5" creationId="{7BD83E59-3826-4399-9324-D5BA34C098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6" creationId="{CAFB34EB-98D1-4AED-8673-1E605455C4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7" creationId="{64CA8A48-1364-4FFF-A9C9-3809441564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8" creationId="{6967AE2C-6B2E-40D5-994C-7AC35D8808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9" creationId="{B51CE412-2D84-417D-B8E3-4185BA68B7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0" creationId="{4D6DA334-7E2C-4261-9F15-A4F77F2A9EA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1" creationId="{E24437EA-739B-4FA6-8F1F-EC3F788E62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2" creationId="{310A79D2-6025-4E2F-ABF0-7DE944A5459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3" creationId="{36C94D29-4793-4511-ABDB-9232E912E49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4" creationId="{E11E5785-A065-4C44-8D72-EEA9F6FC81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5" creationId="{172EBEF8-AC99-4ACA-A74B-DA699377A1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6" creationId="{B0E85C40-2F64-4BC1-9D83-ACB736DE0E5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7" creationId="{0B47560A-8547-49BF-AA8C-B17514FFAD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8" creationId="{8B27F7A1-A448-4758-9A03-BF7CC6F6C4C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9" creationId="{E37BCF80-2B23-4D5A-AB73-9B82B7E41F0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0" creationId="{705CB9DA-0E3A-45F0-B394-4243898DC74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1" creationId="{668A17C0-DD67-4244-8948-F2F7772195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2" creationId="{4BF77716-AE12-4F89-860B-17424BD70B6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3" creationId="{13D51FA8-A328-42AF-A425-6A3061E628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4" creationId="{9EE604F5-19D1-4B73-AF50-74DDDA265AA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5" creationId="{5C8CD1A0-45BB-457B-97B1-73F543588A5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6" creationId="{9A29D116-AC7E-4568-84BC-E60219DE892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7" creationId="{181041C0-BD7A-4098-9BA1-F23F30FF16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8" creationId="{B0C7F5B5-52C6-4BED-A4E3-DAEC668D2C0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9" creationId="{997FA900-846D-41E3-927D-CA36F0E9692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0" creationId="{C4E4A3DE-3E61-4498-897A-C432ACDA3B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1" creationId="{9E92041E-3508-4FC3-8FA4-C47B0682F1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2" creationId="{185B8055-396A-4FD2-8A95-DF34B6E58CD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3" creationId="{47262F70-2410-4169-9511-65012BD943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4" creationId="{365A6EB2-B4AE-420F-AC28-795F0C25F3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5" creationId="{4D41DD3B-D62C-4656-8138-7D959B375AF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6" creationId="{32F9BCD0-4758-42EA-93AD-57502450AED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7" creationId="{4520F16E-0088-4349-ACB4-66DC670A86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8" creationId="{9A9407B7-839F-4200-8BA9-942A583149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9" creationId="{1A16691B-73FB-4799-9453-81B298A6D52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0" creationId="{421D007D-9959-4051-9445-DF97B71168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1" creationId="{D8319C07-8DD8-4C60-8A17-8B6C4EB1E09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2" creationId="{F93198BD-6859-403C-8125-5B9D1840BA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3" creationId="{C252518B-0FC2-4443-AD22-1100C5D6CD5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4" creationId="{D5E10C14-D2DC-4F27-BF8E-1A54FB033B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5" creationId="{47B9F33F-0281-40FA-94AA-9A4D82D14B3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6" creationId="{A4A8A2EC-407D-4D42-A3C7-AE55BAA7163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7" creationId="{AFD6AD25-E2FC-4D82-A7F4-215D52A90F2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8" creationId="{628E05C1-889B-4E23-8DDD-202E33447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9" creationId="{39B62913-F1FC-4890-9150-8883C4EE42B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0" creationId="{0BEB7563-8430-4D3A-9D69-206F710C0F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1" creationId="{28A498EF-8C66-4F05-BA26-42DB3B2C62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2" creationId="{692A6951-EEC3-4A9F-B6DD-8F135CFA8D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3" creationId="{B94F774B-8527-4540-A607-49193139694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4" creationId="{2DC2A8EB-77EA-47D0-8942-177C7F0CBB4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5" creationId="{BD6E69C6-C8B4-4F62-A669-B56A4BD629C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6" creationId="{C4ED2C7E-0C29-4E65-9B44-6FC8B42FD1E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7" creationId="{EF431D32-5EC3-448B-8E10-35EBF5506C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8" creationId="{F0ADA071-53A2-4F04-8CD6-8D618613497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9" creationId="{7A905A34-6008-43BB-BF24-94DC1E14EDF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0" creationId="{2D28ADCE-33E5-42E0-817C-D466F8348F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1" creationId="{440F0AF2-00B8-40D0-9B85-DAC01B1EDA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2" creationId="{02E770F2-9E76-43BF-A635-50461C74D28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3" creationId="{4797F54F-84D6-44E1-8A14-36F016C312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4" creationId="{49F47A56-EFB2-4BDF-B471-52989C0B279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5" creationId="{5F0554BF-8593-4D4B-A719-FA693EBA7DB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6" creationId="{1A9F5C8A-FF81-474B-A9A2-0AC5ED750A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7" creationId="{82F37A57-FEB0-4F92-975F-BB8F03AB66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8" creationId="{B8EF494D-3B7A-4DB5-B65E-01B5F4AC75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9" creationId="{3EAC56CB-5058-4442-A5F8-9FA7CBEAA99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0" creationId="{102E35DB-557A-48F7-931F-4275D890802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1" creationId="{D88051D2-7631-4545-9A75-196DB3AFD9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2" creationId="{497F8F82-8237-485A-AFB6-97DD4FADDD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3" creationId="{42E6B1E3-1549-47CD-86A1-61659A42D6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4" creationId="{ACD6E245-21AD-45F7-8376-9AE29A6BCFB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5" creationId="{345AF8BF-516E-45C2-A607-4CABC1EAE0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6" creationId="{02215ECB-5CA0-4E7A-8777-70C5C95DBE4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7" creationId="{9F2705CB-F9D5-4189-B533-1E16AF6CDC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8" creationId="{9006FE2E-E2B0-4518-9D82-4091D1BA3E6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9" creationId="{952EADBB-6F0D-4F92-8A3A-E4D7BB53C21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0" creationId="{08497F2E-54C6-42AE-B1F5-81FC45C679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1" creationId="{D7C5FBCE-4FA6-40FF-9D6F-24E7641399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2" creationId="{BCD37647-7F38-4849-AD5A-F4BD37AB011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3" creationId="{8922A36B-63E9-4D96-B1FD-5F175BFEB71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4" creationId="{30D1AEDE-F978-400A-B3E0-50F3F8B1C6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5" creationId="{4F8D6BC6-99CF-4AF9-B1F4-A28C4D568B3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6" creationId="{7EEAC16F-F562-48B5-9E85-813A29ABCB3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7" creationId="{D18236B2-2E22-4CAE-A576-891AFC777ED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8" creationId="{54919315-7854-47D6-B2C3-17CF096168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9" creationId="{ADA8254C-5F50-414B-A4FC-F45D433996A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0" creationId="{1BAD3D5C-8A9A-48DB-969E-055355BDE5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1" creationId="{31D87A8A-2C7C-4322-BACA-4570AA11108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2" creationId="{E95592F9-BDB2-42CF-84EA-D564CEDC1B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3" creationId="{D2ACE99C-53D8-4014-889A-B16E76C4D56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4" creationId="{B92C821E-C00F-4D43-9FBB-738B52BF7A3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5" creationId="{6BCC8C66-AD78-4FDF-84E4-1063BDC6A2C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6" creationId="{ED8DE792-3ED8-436E-A776-9CEAC11AC6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7" creationId="{7B364B4E-B4C9-40CE-AE66-B344F288BF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8" creationId="{0ECEA2C7-34E9-491E-BDE9-E04594BB544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9" creationId="{E092BF7E-B163-4FF2-A897-68B63A5243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0" creationId="{0AAB17B9-DC09-4B26-A08F-8F4B84DC4D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1" creationId="{98C858E1-34E1-47B1-B6B9-1D3EB0031B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2" creationId="{7F66775B-001E-4BD4-8A65-2C8D133B2E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3" creationId="{4794A3A5-6890-429D-B85D-BE017C8056A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4" creationId="{8616C280-05F4-451F-89F3-A157B2986C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5" creationId="{C63EE3B4-F75A-4517-BF03-5276E26632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6" creationId="{0CCC511C-56C3-4CD3-A2CC-4086FC2037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7" creationId="{A14F79E3-C282-4555-AE79-F8379339638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8" creationId="{D9A58DEB-7CC6-4C97-9C14-1EEE92ABAE8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9" creationId="{D3A88109-8D46-41DB-B7BF-2509AA4435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0" creationId="{097BF713-305F-4069-B5BB-97EBDC52402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1" creationId="{0AF236FE-1135-457D-80F9-F317836D001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2" creationId="{92C489E7-B7E4-43B3-9FA1-3093DB0CF9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3" creationId="{D896820D-B3EC-42A2-824E-A3346F18F7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4" creationId="{EA467F17-B369-4857-9E5F-5F233D0DB84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5" creationId="{032CEA92-3BEE-418F-8CD1-4DC2A8A88D4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6" creationId="{429AA584-14E5-416A-B853-935ED9C22E3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8" creationId="{A5FB6F5D-38C6-40FB-B501-0ACA7999C8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9" creationId="{57ACD7E2-E50D-433B-BD9C-C1DE467467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0" creationId="{1DC86D38-ED01-4240-8723-021A902645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1" creationId="{F5807E88-A888-4697-B784-548DB0D6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3" creationId="{693DF4A5-B35E-4551-9D00-0B51AA960C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5" creationId="{B11E605A-2F05-4BE1-83DC-9BA57C7808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6" creationId="{CA437FDB-1615-4E18-9917-AF09002D335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7" creationId="{0510C1CD-5305-4948-AC51-FB4F41A2E5C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8" creationId="{622AC950-7359-4649-864B-02814BE012B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9" creationId="{4B187E61-9B1F-45F2-B7DF-7D88A798AB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0" creationId="{E8172848-082D-439B-9E36-26B39C8D3F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1" creationId="{3E10C13F-C302-44A0-8D6A-BD4F57C6AA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2" creationId="{D074CA7C-9E3C-42D8-AECB-EB3693FE04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3" creationId="{9A391E4B-2519-4B66-B87D-287952A79F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4" creationId="{D127D54E-3973-4FB8-9D40-39740E7916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5" creationId="{5E50BADE-E5F8-487B-B57B-63E0AD743AD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6" creationId="{3C9F60FE-E732-4DD7-B385-7939E8E425B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7" creationId="{2F8EA665-D79E-48E5-AA26-D72F4BDBAC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8" creationId="{D17A6971-68BC-4292-944C-58ABC1721F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9" creationId="{12D8044F-92E0-4C31-A351-5908B87C24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0" creationId="{F4D79C77-D15F-45F6-A8D6-6762A39213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1" creationId="{DA0DBD92-E5A9-4828-85FC-DFDEDDD2B7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2" creationId="{EBF3C820-F51A-43B8-926C-C3B2F4438D1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3" creationId="{3EC88E19-0364-4618-BD6D-3B88077AC8B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4" creationId="{CC4E8A81-9B4E-486D-91C5-455A810AD5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5" creationId="{162E5C09-E106-49CB-AD65-39B146B9EC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6" creationId="{59D2BEAD-22F6-499C-9D9E-8226157CFFB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7" creationId="{0155088F-07EC-42F9-A5EB-D7B5D7209D0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8" creationId="{C1D03D55-3818-4735-9199-223343CA573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9" creationId="{B8888964-66A0-409E-B13F-8D054D4095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0" creationId="{61FF4C96-1C73-48E2-A00D-E128E963F47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1" creationId="{97E33D00-47F1-485D-8B80-6020923DE8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2" creationId="{D63F5769-7746-4FF6-8246-07B72EBDC41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3" creationId="{7FBBFCDD-7BB7-4FE3-909F-66B6DF6AF36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4" creationId="{B10A6262-0A3D-4166-B8F9-A4D9474DE6E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5" creationId="{FB8CCE5C-9857-424E-B27D-E550D6F8A6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6" creationId="{89784B5D-3943-4A47-A17D-DC24F86787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7" creationId="{047691C3-863C-4EE7-A3CE-2E6AEB89DE9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8" creationId="{E8D62E82-F1AD-43EC-AF0B-88122F71664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9" creationId="{2015C99A-CE38-4D64-A630-81C3D238AC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0" creationId="{CCB361EB-2044-4359-A9A7-05CBCEF9D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1" creationId="{945C1791-72C7-43DD-91A1-25A7D38A8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2" creationId="{2B2C29EC-4FDD-4C26-8183-7DFAE55DF43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3" creationId="{7A687330-7B51-4CCB-8C9F-2FC06F55AA5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4" creationId="{F6726A25-45F5-4C33-BD2F-453B3C27F4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5" creationId="{3FBC5DC4-4ADC-491E-881A-82A0DE31907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6" creationId="{1961BA0E-9662-48DD-844F-B13586F3998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7" creationId="{DC271869-A53E-46E7-96D4-0EC92932C9F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8" creationId="{54E55A71-F4CE-426B-A2C4-647653D55B3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9" creationId="{84A11214-F0F1-49D4-A7D9-CCB5D51A584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0" creationId="{F3C26846-A8CB-4FDA-8B1C-4B7238B6B2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1" creationId="{62E0CB5B-4B14-48C6-8CED-C376569E9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2" creationId="{461988A0-4BA7-46B2-9612-C040F82F7C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3" creationId="{7406EFE3-4A6B-4FCD-8B23-F16DC4DC01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4" creationId="{9CBBF6BC-ACDD-40E1-8C07-57CEE03CDD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5" creationId="{822B4940-4653-4E55-9253-21F9CCC821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6" creationId="{D38979A2-3831-45EA-9376-A611BB64922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7" creationId="{9E508A67-EBAB-499F-BB67-0BF336411D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8" creationId="{AF4FD5C7-9AF9-4C02-AFCA-7601CF3F7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9" creationId="{C5BD8EFA-ED28-4591-B7F1-F8C8994D13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0" creationId="{38E8E3AE-CF5D-4305-8A5C-32E238BFF3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1" creationId="{A9314193-86DF-4D33-875B-CE3D799947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2" creationId="{DD2FCD00-E046-4BA0-AF81-37CF74AA77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3" creationId="{4526578A-19EB-42FF-912D-3ACC65037A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4" creationId="{A36AC645-7D92-4476-9E35-9757F93D911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5" creationId="{2E65BF37-7807-4069-9131-F8BB150E79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6" creationId="{1FC2158A-F3BB-453E-BCC0-4279DA8F5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7" creationId="{770FCC2B-4711-4F48-AB80-FF4DCE518E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8" creationId="{23E3C3C2-08EC-4CF8-B7ED-4887455956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9" creationId="{E55C59E3-2CBE-47AC-84CB-4888782451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0" creationId="{7610F7BE-4FB5-4085-BCDF-8464255264F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1" creationId="{1D4ADB03-8840-476F-A36E-0D66F064BF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2" creationId="{342AEE43-B289-4735-86AA-51650814B5E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3" creationId="{8A368766-9D90-4A1A-B17B-9266A8B77F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4" creationId="{CA184823-2E75-4C00-A88A-EDE704DEFB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5" creationId="{AE562F86-B1A6-485B-A348-C32047DB72B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6" creationId="{419266C1-2164-4E03-9D1E-659981F7DB9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7" creationId="{741147CD-4435-405B-B87C-9EFB56AE4E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8" creationId="{D560C7D9-019E-49AE-A0D6-E9A1844B20E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9" creationId="{D593BAA1-185C-432D-A920-41AD2936673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0" creationId="{E992301F-09A3-43E5-839E-0F607845DC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1" creationId="{589435DB-C6D4-4F4E-ABFF-3483262412F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2" creationId="{4606718A-C525-4113-8253-65AA2A36CE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3" creationId="{9E8A7792-F490-49CF-9C05-36118B05700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4" creationId="{7DC8BFA4-0028-4233-BBC6-95AEA4FAFE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5" creationId="{67B0859F-74AF-4981-892E-03B361AFE35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6" creationId="{377BC580-7B10-4C20-8D83-725CCBEFAE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7" creationId="{8402A412-AB72-4C45-8FC4-D0513531E5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8" creationId="{DA61AE4A-4FDA-4EE3-AFEA-13BE9AA034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9" creationId="{F75D26FC-6AF4-464B-86F9-4487C249B9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0" creationId="{CC66CF7C-DF7E-4B76-A481-C51105CC00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1" creationId="{5D9D332F-1AB6-4259-96C7-BC74EED2AB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2" creationId="{572AED2D-7603-4A5B-8623-F875F9658B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3" creationId="{0016F933-8C0F-44CD-8F16-4A7CB0E020C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4" creationId="{5F0C9976-4DE4-4C95-A553-3029A3D47B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5" creationId="{A28E0979-DFD6-47C3-9949-11A54DE7F19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6" creationId="{13180A35-47F0-418D-B805-547CA3F846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7" creationId="{4D8E04C0-CFBC-418B-B9B8-46C1396DF0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8" creationId="{491D8FCF-8560-4C41-B2AB-688CA8ECF6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9" creationId="{54117DBF-7B47-43E1-A776-09384580C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0" creationId="{FE2048D4-F5CC-4834-9505-58E441BB0A6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1" creationId="{C22DD7FE-526E-4338-B32E-207DEBF428A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2" creationId="{4E4B36EE-4E8D-4100-B310-F3620A04EA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3" creationId="{9EA90769-BB18-4692-ADB5-16C56B13356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4" creationId="{344FBED9-6B60-40E9-9BCA-2831C19B6D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5" creationId="{3F1AF6AB-691D-43A5-829F-B98E3B35742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6" creationId="{950BDEE6-4DF9-4500-B8D8-41A27A176A7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7" creationId="{D4E5E7B4-D1C0-4CA3-BA79-7EB80BC954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8" creationId="{4D23FB5A-0B76-47D6-9223-3A73AB1C21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9" creationId="{8085C061-2C1A-4F9D-A569-BAF039E24D4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0" creationId="{A3E92423-25BD-47C8-A17B-6D71066C2B9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1" creationId="{29ACB1A0-9895-49CA-9957-FD95CC89850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2" creationId="{1CFA12C9-DEA0-4AC9-B57E-AB3BD46B77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3" creationId="{39ADCB32-40C9-4D83-AB05-8EE0B4E6B4F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4" creationId="{ACD05F60-38C8-4A90-AE93-5D74742D3BC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5" creationId="{EA884D07-7291-41A2-A70C-80845E32872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6" creationId="{B5FBDABB-A4BD-4876-ABEA-A31B9FF218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7" creationId="{9B2A20C7-3D7B-4B45-A472-1E365FAE831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8" creationId="{476087C6-B423-485E-88D8-39C45077C4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9" creationId="{A22E5262-03D4-4807-82A6-3C7F6F1090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0" creationId="{8584AABE-48B8-49E7-968C-0E2469E9D7F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1" creationId="{1AF2F673-021A-4A0E-BED2-F3F5FF887A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2" creationId="{49C6AD81-4566-403B-BDA7-FD577E260F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3" creationId="{EDE13853-1E34-4F9A-9948-B336A76A938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4" creationId="{8F82959C-7BEE-4A9A-8758-CF8AD88E27A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5" creationId="{78117FD9-EA1F-4395-8788-D74AF66F80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6" creationId="{7C5E5C8A-38C9-4D1C-A2D0-7E9E28F777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7" creationId="{49BC52AE-61C8-43E3-80E8-49BBC4AC61F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8" creationId="{2745B8BA-823E-4E6A-B02E-25F5ED7350E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9" creationId="{52D1BE90-C723-41C8-8212-47A19479278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0" creationId="{E2EA2D75-D4B0-49FB-938C-F1EBA8B616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1" creationId="{65CF98D2-D20A-401A-BBE5-522CFC8762C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2" creationId="{694E58E4-7403-41DA-9043-7AC80F83DA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3" creationId="{AF7D8309-5FAE-41AD-9848-A13146D94C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4" creationId="{2D552880-D687-4F78-AFDC-91D87A9BAE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5" creationId="{C94FCBBF-A9D6-4272-85D8-36C67A3782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6" creationId="{A28C50CD-9B69-4194-8FFC-46B1A5BE6D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7" creationId="{14C03BB3-77C8-46CB-AB29-FC1B9546E4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8" creationId="{E5CEF6B9-A2B5-4486-8BC5-813E3E9D5A2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9" creationId="{F429B6FD-5E90-40EF-A7EA-45962299646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0" creationId="{D405C0D9-A63C-4C50-8C2B-9C0DD96036D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1" creationId="{249D3C4C-4B9C-47D5-85E6-387AFC16F3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2" creationId="{B4292052-A0F9-40FE-A630-AF3E2E59AD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3" creationId="{F31AB6A0-A5D7-4238-8101-4B94D802C68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4" creationId="{03C83655-0794-490F-A938-F242EA2C6A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5" creationId="{5F5D2153-28CC-4FBB-965D-6308F419E1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6" creationId="{575CD918-4C7F-4EDE-9A61-E32A3CC9BF8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7" creationId="{7DC012B1-43AE-4524-B75C-427E66BA1DA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8" creationId="{B2A65635-C47D-42A7-8FEA-18655169A03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9" creationId="{7637AB3A-9F74-4BC7-A501-A6DE2891D12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0" creationId="{732CB6D1-78D5-491A-BE76-CF1F63BE36E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1" creationId="{77341B07-8A5C-443C-AB0D-4178B25E5A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2" creationId="{874FE6D6-81C8-4FFA-B71D-0321F23D17D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3" creationId="{FEEC2662-96B5-4D0C-ABCF-A5939DCE328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4" creationId="{90D0C930-5FEE-418B-916A-696C63D2192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5" creationId="{6F9D0817-EB45-4EF6-8E47-330FEFAA5C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6" creationId="{E06AF710-3D8C-460C-85CE-CA8C8DFA28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7" creationId="{7D89AE85-8AE9-45F5-B1F8-FE3F901743B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8" creationId="{0DF60271-BCA9-49CB-9954-57B64CC026D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9" creationId="{96EF9600-A4AA-4560-862B-9D65DE0A9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0" creationId="{D56B18F3-B673-41C9-8BB7-11EC88DD7F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1" creationId="{AA46FED7-924C-46AF-B7DE-F602F2CDA5E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2" creationId="{815564D4-3066-4BDF-B6E6-FBC8797D41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3" creationId="{908FD8BD-2F0D-437D-B7F6-0C2946679B6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4" creationId="{FFA4DCE1-B120-4EF7-AC4A-95E7C7A79A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5" creationId="{33126653-66EB-4297-AFD1-8DDC1D6E893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6" creationId="{7A296100-AFFE-4E3A-A30E-800B9B5A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7" creationId="{B0EE845F-329B-4400-9794-9C578431002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8" creationId="{04E2BD55-5B53-4B6E-9635-71BA0FB8CE9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9" creationId="{FDDABA79-FBF4-45AD-A1D7-A39E56D64C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0" creationId="{B3CD3CFC-9E65-483B-8F4F-DA900062B7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1" creationId="{374D98A6-7E37-4669-AE81-256ECC47DFA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2" creationId="{9B7770CD-D3F7-483F-ACC9-C274B977DA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3" creationId="{85CED69F-F4BE-4CFD-B859-C25F8B5B764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4" creationId="{C8422012-2B00-40DE-82D8-C4DCDCD9DF4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5" creationId="{DED00BC1-0C90-4DEE-93E2-2C36E75B4D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6" creationId="{12DAE816-AE02-46B2-B9BE-68B8EF91BD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7" creationId="{1BCD34F0-E6A8-491F-831A-D5DC66FFAA58}"/>
          </ac:spMkLst>
        </pc:spChg>
        <pc:spChg chg="add mod">
          <ac:chgData name="Hoàng Thông Trương" userId="5ee39a359a88c745" providerId="LiveId" clId="{26CA0C81-9996-4CC5-A27F-F88DE0408D9F}" dt="2022-01-16T23:33:57.344" v="238" actId="1076"/>
          <ac:spMkLst>
            <pc:docMk/>
            <pc:sldMk cId="3388646898" sldId="347"/>
            <ac:spMk id="338" creationId="{12727143-5519-440C-8659-F893221FFEF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0" creationId="{9902E758-6B30-4954-8430-B991F17ECE2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1" creationId="{571AF2C6-1D3C-4361-B179-F0B7BD2042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2" creationId="{B61ECB04-E43D-4DF4-B45F-7D5BF5D0F597}"/>
          </ac:spMkLst>
        </pc:spChg>
        <pc:spChg chg="add mod">
          <ac:chgData name="Hoàng Thông Trương" userId="5ee39a359a88c745" providerId="LiveId" clId="{26CA0C81-9996-4CC5-A27F-F88DE0408D9F}" dt="2022-01-16T23:33:14.094" v="228" actId="2711"/>
          <ac:spMkLst>
            <pc:docMk/>
            <pc:sldMk cId="3388646898" sldId="347"/>
            <ac:spMk id="343" creationId="{5151C7B2-16A1-45C0-888F-A66D1FF1461E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4" creationId="{D49B0985-B277-41B5-ABD7-FBC68E35C24B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5" creationId="{AA75E77D-3D77-4422-8323-15A92CABCA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6" creationId="{31ED1C6A-18D8-45F1-A574-E31C2900A29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7" creationId="{463D01B2-D71B-439C-81A3-570BB47459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8" creationId="{38DA9EFB-8B4D-4063-B342-6FAFEF09076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9" creationId="{E0C90B4D-482C-486D-A5F1-F4D65FC87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0" creationId="{535419C4-4E5E-499D-93BC-7353EA5DD46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1" creationId="{CD5D1F48-4717-49FB-8275-44004218DD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2" creationId="{947772AC-1EA3-487E-AEF6-24A63FED64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3" creationId="{17DD6266-F149-46C5-BDBD-9D184103BC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4" creationId="{01B83D0B-C5D0-4CCC-935A-AEDA4145E1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5" creationId="{41E5980D-3454-4E3E-B236-5C189BCC070B}"/>
          </ac:spMkLst>
        </pc:spChg>
        <pc:spChg chg="add mod">
          <ac:chgData name="Hoàng Thông Trương" userId="5ee39a359a88c745" providerId="LiveId" clId="{26CA0C81-9996-4CC5-A27F-F88DE0408D9F}" dt="2022-01-16T23:34:34.702" v="247" actId="14100"/>
          <ac:spMkLst>
            <pc:docMk/>
            <pc:sldMk cId="3388646898" sldId="347"/>
            <ac:spMk id="356" creationId="{95F7C31D-C6C7-4D55-B6CA-6F9A3EFBB9E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7" creationId="{0831F0A9-E984-41EB-AB09-C4B3C9EAD7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8" creationId="{92C4DD8D-AE2A-4888-A150-8B3D43C6D1A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9" creationId="{E5847F50-A0B6-413D-8A2C-B5B2DAE749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0" creationId="{8512929F-1C80-4D7E-B327-AAD4F7B210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1" creationId="{B1BFC22F-0ABF-4F41-8F91-81E4669E14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2" creationId="{53BF5C88-667A-4006-B3F2-C5BA8C589EE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3" creationId="{2991E108-794E-4E60-964A-54C70AB2ABA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4" creationId="{EAF7F16F-F839-4295-B481-03965AB44E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5" creationId="{82F51057-BBF9-46A8-BDE2-D4A8837CD4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6" creationId="{BDB1E2A2-2A67-48AD-8BD1-4621EB5532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7" creationId="{FE5712DF-E465-48B1-AC48-3C046B6AA0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8" creationId="{461A4F0E-890C-450E-9F01-D468F50CC03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9" creationId="{01942726-EE37-4B81-B0F1-9B3E4088245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0" creationId="{19F61778-DE5B-4D6F-A65B-DC880CDB298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1" creationId="{CF146DBC-3A08-4DFB-8A66-99EB2F17B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2" creationId="{59845617-4088-4399-9FBC-B6B1B4072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3" creationId="{3666B160-E879-444C-B955-DEB2D161FAD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4" creationId="{94A31567-BC66-455C-BD4B-87793A79898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5" creationId="{282C3769-914B-42A4-8AC7-B826B93421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6" creationId="{BCA155A4-9572-49A1-9E4E-2AC714559F6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7" creationId="{06A57187-1DF4-453B-A0AC-48AB18A06A4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8" creationId="{DF3AEA65-25CD-492F-B8F4-A9D26D0897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9" creationId="{C1BFE5A9-D16C-4B62-8F4D-29E6F6C4D0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0" creationId="{E7A5F302-DDEC-4DCC-A662-AD710FA392A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1" creationId="{CD8A3B7D-E480-4EAF-B0FA-080A20DD8D0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2" creationId="{5030B553-A2C3-4520-8FE1-65AC89D0724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3" creationId="{793BC7DE-87E6-4F99-B822-A5BE0C261A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4" creationId="{16F71E33-BE6F-4C70-B471-1E7E125AF5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5" creationId="{39FB2F9B-2324-4A29-B267-271513777B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6" creationId="{78C6B8AD-213C-443A-9488-8099574201D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7" creationId="{9CDA2E0D-C242-48FB-ACA7-8F5D9CF08C5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8" creationId="{7AEB6BF3-DF91-4DD7-9605-9A25664FB9B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9" creationId="{9824DB15-82C9-4B46-B38B-06FBF2262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0" creationId="{60688C20-5AA1-444E-8848-51A8A61451F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1" creationId="{92DA43CD-DE11-4D7F-AF80-7C14CC55BD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2" creationId="{876D7E22-828D-4EF1-A212-6C308BB999B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3" creationId="{C87C2CAA-0337-475B-9C84-A69842E3C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4" creationId="{2EE983AC-6A6E-47F4-8A3A-043AF55E43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5" creationId="{43FC188D-BC92-416C-8024-CFB4D129DD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6" creationId="{7F58E243-5E11-4365-A391-0BC1D6FAB0D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7" creationId="{5674B6C4-D268-45C8-8A35-80AAE29C293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8" creationId="{551524BE-A36B-4027-A365-8429A19917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9" creationId="{27DBE031-6E80-4FB4-BD5A-4194FFCBF80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0" creationId="{F71266CE-16FC-4CE3-A1F2-47DA9627EBF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1" creationId="{FBCAE43F-5CCC-4616-9E03-AA23D64A37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2" creationId="{0F824B96-2F3F-4F1A-899A-D8770D3BCB5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3" creationId="{20AB9743-3B02-4272-8369-E5A9E30E53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4" creationId="{12C9C528-E228-4EB7-8740-11ED4ED7B9A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5" creationId="{F19B204F-70F0-433A-858E-CC8C18274A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6" creationId="{AB71B38B-883A-4FC9-98F4-91D83B8523B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7" creationId="{8227161B-4BA4-4E92-AB11-FE1AF8E189A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8" creationId="{C5C90A5B-B5FA-4C8F-A959-2620115FD3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9" creationId="{49AB3CE7-2A7E-4ECA-B086-CA4C11B1EE1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0" creationId="{4FBEA8C2-7DE4-4403-B276-44FEABFBFC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1" creationId="{D0773484-0D5E-4F93-8A99-26FA045E507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2" creationId="{5966E7D1-D9FA-40EE-9332-8897BE779A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3" creationId="{AE6E00F5-BCE5-474D-B9CB-784FA7018C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4" creationId="{A4AF1412-5E46-4898-848A-7B75E7B5B99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5" creationId="{8F8716C8-B02A-4B61-83CC-682D12D6DB6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6" creationId="{18C301C9-E30D-4088-8CF8-1B10E43B08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7" creationId="{D069F6A7-E912-44EA-AA5E-850655342AE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8" creationId="{DAB9F767-6F84-43B1-98F3-C071B4ECE86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9" creationId="{AE35896F-1375-4A68-91C9-F83FD00EC9A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0" creationId="{12361F51-01D8-4FB7-8157-63307E265D1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1" creationId="{97F6D9C8-CD5C-482F-A8A5-BEF5223AD4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2" creationId="{447A9B90-0079-4784-9F52-9C6C1CF1866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3" creationId="{DB385687-47FB-4357-9B29-0B5CBBF0D3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4" creationId="{ACF687D1-8056-423D-BBCD-8637B74BAE6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5" creationId="{1336C8D3-1DA4-469F-9FF3-CC2B9429CD0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6" creationId="{00812C12-9DB7-45F6-A4D7-3BD75AB43D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7" creationId="{252E50F3-E27C-4FCD-A1F9-9356290034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8" creationId="{484953C9-3382-48A5-A3F7-A431E1150ED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9" creationId="{350F1C87-6559-4AF6-BDDA-E4B3520FD9D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0" creationId="{42B2205E-ADCF-41C1-B654-0564BF9A2C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1" creationId="{BE327D1B-45A4-4B59-A5F0-F162C7398E7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2" creationId="{513BAF30-743A-4113-9D15-AC70CE2245D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3" creationId="{366B9F27-6451-44EB-8A27-9C28F9F80A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4" creationId="{6C73EA43-8428-4617-B287-5002273B9BF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5" creationId="{09D9A86D-1FBF-4872-A565-8822EA4A9C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6" creationId="{DD343B89-9B09-43B5-B220-9A44123073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7" creationId="{36232FA5-ADBE-4919-AB53-B75ACBA2553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8" creationId="{F5AD70A4-4348-49C5-908D-999945F4FD2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9" creationId="{972D1FE7-CCE6-4744-B6C9-8D60C4AD1BA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0" creationId="{52ADB2ED-3284-4AE9-8769-D7129A0105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1" creationId="{F0296838-D39F-4576-981B-E33A98BB7CB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2" creationId="{7868C9ED-7FA5-4FF7-95A6-DB59C2AC5C8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3" creationId="{6BED522B-CCEE-4A1B-86B5-1E3DA7527B7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4" creationId="{DD235A9D-A2BD-4025-9ABB-40FF32E1C3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5" creationId="{8FB2688B-6A38-4126-83F6-A39A15E0E38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6" creationId="{0873E2EF-A6E4-41B4-AF69-C7A2843333E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7" creationId="{8A82C37A-4058-4FCE-BF91-FA3E7FC5E7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8" creationId="{2A3DB080-5A7D-4227-872C-EAC90F78DF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9" creationId="{65152395-9371-4229-B5E2-31AA49E9158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0" creationId="{555E00EC-C70E-4929-8993-8B163527AA1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1" creationId="{5FD61F43-BD2C-4CDE-B3ED-3D65D0FCC6D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2" creationId="{C68ACD33-E319-4629-95EC-D24692C3067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3" creationId="{1B2CCDA5-3F29-4CF8-B7AF-261B5FC76B3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4" creationId="{8A09817D-B081-4416-A529-1B4E615296B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5" creationId="{3EE0B812-B823-4409-9F19-8E242E516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6" creationId="{5B070F2D-68FD-43C3-A066-3A8437FEDE9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7" creationId="{CBC5B29E-E2C7-4FC6-8A3A-36FE8C281DB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8" creationId="{B752B4AA-83F5-4B16-B088-7EE84B84425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9" creationId="{16BE90DD-2794-4F48-AECC-27054DC30D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0" creationId="{9031981A-5F8E-416F-8DAF-C793E39E210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1" creationId="{BC4F737A-FEA7-4C31-809E-10D51013154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2" creationId="{59259177-3B73-4E66-9751-36A71C004E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3" creationId="{C23AD025-4313-4C05-91F1-8FE55A2141F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4" creationId="{37032A30-9D6E-404B-8CA2-95B8594F3A6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5" creationId="{25CA3138-D376-4C06-BD13-D6574E473B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6" creationId="{D432FD3F-28E4-4872-B947-05E8DF28EFB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7" creationId="{2ED1E01A-0695-4896-97AB-81026474D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8" creationId="{404F1B6B-95F6-4871-97F5-F21A3586F91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9" creationId="{0B4E3104-B628-4024-B33B-705CB34C07C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0" creationId="{76E466DE-316F-4392-B544-B3E0FA6E81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1" creationId="{81414A55-6AE8-4BAF-A4B3-C6A3A8E8A7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2" creationId="{B105E4E2-0F93-44FA-AEB1-C1CFA8ACE0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3" creationId="{6AF0069A-8849-404E-B6B1-EE597BF32DA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4" creationId="{32B3F62E-50E4-450C-8B82-16FADA87DAA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5" creationId="{B32712B4-4BB0-4DAE-BBD2-09CB1E6253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6" creationId="{5DC161F2-AE4F-4340-AA08-DB1C9B95EE2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7" creationId="{B97FA7C7-0EFB-4C9E-9A84-4A3036A60DB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8" creationId="{8DEAE080-16DF-4AEF-9DF7-8D11DAE6905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9" creationId="{9EB30068-6633-4F32-A70C-28C6639BA6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0" creationId="{3313C32C-F196-43BB-AE76-5E75B53B4A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1" creationId="{6063A984-F7B3-47E8-8C31-CFD8EC211C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2" creationId="{A7BB7752-9C18-4C9C-9128-0594550C018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3" creationId="{65C85901-59E2-4165-B6DB-FEC6C3FB559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4" creationId="{A1323D3C-8370-4A3A-A327-FD188AD1901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5" creationId="{9F78CCC3-E157-4949-93BD-68F648C07D4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6" creationId="{A3A3DCDE-7DC7-48C3-B17E-908E5F4DA9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7" creationId="{725B2647-12B8-41E4-B4DD-C297926DFE4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8" creationId="{61325F81-41CE-4DD0-B079-7E34B0A0B25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9" creationId="{82C219B3-9B2D-40C7-8686-EFE5120E562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0" creationId="{DB5782C2-BD64-4C38-9934-0AC197AA06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1" creationId="{56EB9B95-480D-49BC-BA88-3AACE51887C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2" creationId="{DC88039B-C0CC-4766-A52B-8B2FD0079E1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4" creationId="{1A7BA9BA-6A08-4FDE-9B07-CF01D3EC08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5" creationId="{B942ADFC-4289-4308-AE38-31672684EF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6" creationId="{CDAF3E55-F87E-4D72-8DCD-0EBB9BA432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7" creationId="{1157393F-D27C-4EDD-8A02-DC3B1CA2AF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9" creationId="{40344E0B-EB2D-4AAF-BA09-C77EC899FAF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1" creationId="{6346843C-F966-469F-B81F-1397609345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2" creationId="{04F0E5D2-E342-43C1-81A6-030A2C7D27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3" creationId="{E9B42C13-0236-42D5-82C2-0E1B7514ED6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4" creationId="{B7B8424E-1919-4F4E-9CB7-135D119D665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5" creationId="{5FC1FD45-3C0E-45C7-8E67-91FE710A8A4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6" creationId="{05D30F4F-EC05-4718-8C17-79B652889C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7" creationId="{4EE31EF7-454E-4D56-B986-AD3BA1E0F3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8" creationId="{F03838C0-DE20-4837-B563-2D2EF7EE98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9" creationId="{734BF303-1F88-498F-B34D-B7195680634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0" creationId="{D6A02F77-697E-4071-A172-C81D26B4D0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1" creationId="{26E469CE-AE2A-4D20-9B74-8631716249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2" creationId="{77B80B8D-7F06-4E43-9EC3-9FB1C033B4B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3" creationId="{0A474C6D-7747-4029-B5B2-0803EEA3C0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4" creationId="{C1217092-272D-4944-8480-E646A4BCE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5" creationId="{42F8124B-1557-4BA8-B523-6A2308E8B63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6" creationId="{CD5DEF1D-7288-4F51-AFDB-869B568C11D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7" creationId="{47A06162-5DEB-462D-8EB5-0E744D7909C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8" creationId="{BB89571B-AE71-4CD3-AE89-E87E05FC36C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9" creationId="{7DCF4AB1-D582-4F08-B7BD-57F5AFEEF2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0" creationId="{872ADCC3-C1AE-42E0-832C-EA79D9AD88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1" creationId="{0D572956-2EB4-422B-B400-043493B4251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2" creationId="{FB5F2291-809F-4EA6-B11E-05C91F191CB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3" creationId="{04CADFB4-711B-48AE-A906-DA0927A68DD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4" creationId="{19F00DDF-A437-43D6-A28B-AE89A6396F3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5" creationId="{2A0A402B-77CF-493F-BA72-F32D640255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6" creationId="{5BF4A99E-5786-4F70-B79C-E3BFA6626FD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7" creationId="{36793657-6543-465A-8C4C-2F1ADF9B1E7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8" creationId="{1977A46E-5968-4E77-AA23-81738AEA5C7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9" creationId="{B6184437-A838-4852-A0CD-7CB218AF9A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0" creationId="{AB8FB9B5-731A-4A4D-BE4B-355A203617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1" creationId="{DA5B726C-A7BB-45C2-B368-869F42EC53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2" creationId="{E8B01EC2-AD4E-4E28-9562-2F0DE6B4B2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3" creationId="{589BA1EC-14B6-43FA-A9EF-17FC9D70AA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4" creationId="{8CDD3DC1-5666-498C-8556-49F6D06D78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5" creationId="{6CB7CDD7-432F-44A9-8589-066074D795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6" creationId="{A2A340BF-9286-474F-823A-AC8C2A2DB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7" creationId="{E3DCB64F-54DD-44B6-AB20-B5D615E806A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8" creationId="{CF037392-73B1-492A-95C3-E83831A1C2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9" creationId="{5CAB0083-D036-45AE-8F38-4ECFA5C5F9E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0" creationId="{177A6C94-4CC8-4D8B-A617-6471144F2CD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1" creationId="{7A907816-27CA-4666-970C-675C71AD05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2" creationId="{98B10F70-7684-45DB-BB24-AA6B361338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3" creationId="{D6E71143-4034-4FD6-888D-6F0D8D371F7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4" creationId="{58DCCBA0-362B-4930-8D5A-1A2A2DBDADA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5" creationId="{C6C08AC3-16CE-4FFC-9EFE-CCC5F96C9F8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6" creationId="{37C5B5BC-649B-4B8E-B622-1494BCDBD9A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7" creationId="{B27504E5-EC4C-440B-B44C-5EEDD3BE254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8" creationId="{831C94B1-6C9B-4B68-864A-975D60C369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9" creationId="{08FA726E-86C1-4E71-8168-BB30B9CEA8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0" creationId="{C480FE43-E39E-45B1-B409-D5BF46CDA88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1" creationId="{4387ECCC-2A85-4E2A-9988-DCF476C6CAE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2" creationId="{3554F046-BAC2-4EE0-90CD-53D1323267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3" creationId="{04E96E91-C156-42D1-9416-A8C2E87369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4" creationId="{64B9509C-B9E6-4775-8584-CFB5BD527B1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5" creationId="{497A2484-321C-466B-9F25-763F013BD1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6" creationId="{818C3FE7-8889-4D57-9B61-67617EB372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7" creationId="{4A8A0513-64E6-4B95-A1D2-0D372144DA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8" creationId="{82EACD14-D10D-4002-825D-E95964B96D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9" creationId="{2185C815-D011-4653-972D-4D9798E9FD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0" creationId="{4FADC59F-56D2-4F2D-BAFA-33A7BA37BDF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1" creationId="{00AEA5BD-61B6-47F3-A4F6-25FCA39434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2" creationId="{703497D0-1234-4439-858C-70C1B31715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3" creationId="{B8650251-4C49-4096-8BF7-275F6DBF3DC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4" creationId="{A56E0191-E11B-4827-9500-949A27A6489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5" creationId="{B2D595CD-DC60-49DD-ABC9-47DF2459B8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6" creationId="{61D99EE8-737F-43D9-8559-55026EE70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7" creationId="{83B31FEB-4015-43D1-BC28-2F3429AB2F1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8" creationId="{33FB2BE9-B681-428B-B6C9-2FD3D4C0EA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9" creationId="{221A5CB0-E5F9-4F46-9202-B8DA4A5514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0" creationId="{A46CAC55-6929-489A-A888-DC8D8EADE26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1" creationId="{E7B9B5C0-72B3-4587-BC22-576799BCAA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2" creationId="{B5CF267F-DF75-4A96-952B-FA06A0CC772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3" creationId="{1F18467B-E783-4F02-9DB5-883C2659CF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4" creationId="{77A6D919-74E2-4B9F-84E5-DE741255C7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5" creationId="{2C570518-B4CB-4677-9446-93A28E024F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6" creationId="{9FF1A444-A008-4909-AAC0-CD361072A4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7" creationId="{437AC0F2-72A1-4636-A1C7-623E4ED1D10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8" creationId="{EC6397A0-858F-4D2B-A06E-C97C209C8F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9" creationId="{1E5E91E0-6938-44D0-9857-B7ACB7B1C5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0" creationId="{F40591BC-09BD-46A7-A0ED-7F1112DB96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1" creationId="{BFF9743C-D2B1-45EA-A4B3-52CFC034ECA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2" creationId="{C5E36325-7BFA-43C3-B40E-CDEA0FDEFD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3" creationId="{B922B13B-B5D4-443C-BB87-B2B871CC935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4" creationId="{5F39C85E-FC15-4005-B6AB-F77D3AD249F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5" creationId="{E2EA6E4A-CF70-4F9B-9322-FE294572E9A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6" creationId="{B7850C9A-80BF-49A7-98D7-E3114EA8D9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7" creationId="{E20A7CB0-3402-402A-9128-84C1BF45A42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8" creationId="{2A77CDA5-51C7-4A4F-A528-8BADBD5A92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9" creationId="{9ED50DC2-EAB4-4568-A28F-F4EB7996F1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0" creationId="{634C5B0B-ADF4-4ED4-BD0F-59A8E48297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1" creationId="{079480BC-5C2D-4BFF-8845-FC32ECA0DCB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2" creationId="{1DD32947-B737-4F32-BA68-4C37FD7058B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3" creationId="{7D9AB345-678B-4B5B-8AC6-2231F5050A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4" creationId="{014D743B-6BF4-4135-9FBF-4346B3D79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5" creationId="{6926C605-2C6B-4879-83D0-F7C78E37492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6" creationId="{22FF6BAB-2C50-473B-9EAE-1B01613758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7" creationId="{33FFAEC2-CC06-4537-A04C-24243753A5E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8" creationId="{F998F719-9C26-45E2-B841-2F484FBC0F2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9" creationId="{1809D9AC-5E1A-4793-9BFC-AA7CE3BDAA1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0" creationId="{E8C52B8E-014E-4555-9184-556CD777E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1" creationId="{E102142D-3BC2-47A6-9F88-408318981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2" creationId="{1BD8740D-41A6-4435-AD2A-579884B917C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3" creationId="{8404520A-28C7-4E14-8862-A445B5D176E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4" creationId="{D4C45781-18F5-4826-ADA3-FCBF56F995F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5" creationId="{F91343E8-9C9F-44D2-A6F8-AB8950DF82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6" creationId="{B8870D81-6125-490D-8CF2-CA5B06C497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7" creationId="{8068EBE0-2AEE-46C3-B173-E422E092A12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8" creationId="{54F4F9C7-AC0B-4001-9E76-1B478413D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9" creationId="{EE739F69-B12D-4721-9A04-A8DF73CBF2F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0" creationId="{3E0F7D0E-51AC-445F-8213-8734A7BDD2E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1" creationId="{1245FFD3-3782-4EAC-97F1-8D97C03210F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2" creationId="{50D7DB60-EDEA-49F5-B418-6DE2F8F967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3" creationId="{0CD0B955-92D3-412C-B5B0-7ED671B1660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4" creationId="{9B2DEE34-630B-4486-A4B6-E92E7B96240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5" creationId="{158D4AE3-76FB-43E4-8155-4872E8C5AAD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6" creationId="{C2C1E2DD-C461-424A-811E-8A49A906BBD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7" creationId="{E3A3BCFC-7D46-47A2-B2BC-62D3FEB0ED1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8" creationId="{279FAC92-AE56-44C8-82FD-4DCE41C4832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9" creationId="{DA0BFF48-997E-426A-89C4-E6DDC34CF4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0" creationId="{8BC1F3CC-43D1-4D5F-9136-B1CE6F90CD5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1" creationId="{E8B48770-3935-4DEE-9D73-636417B24F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2" creationId="{2F53FE28-3C55-48E1-BADB-8574D022571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3" creationId="{BFF6F192-CA39-4065-B104-1A45A20D44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4" creationId="{C3FA92D0-459F-4AD3-965C-50FCA88C1D8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5" creationId="{166F744C-52C4-4897-BEED-A662E3194A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6" creationId="{1EF66D83-F01D-4DF8-A026-A2DFA4147D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7" creationId="{2748A473-63B8-410B-9E88-9261076444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8" creationId="{9DB055D6-2B0B-4C9E-900E-B0DA1D811C7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9" creationId="{ABACBEFA-05A9-4672-8456-ECD7FAFA35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0" creationId="{B48532A6-4663-41E6-AA55-D0ACA71E8F4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1" creationId="{6E124A49-D710-4010-9EF9-6A3EA9AB900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2" creationId="{C6A559F0-ADCE-466A-A8BC-9A616BBEEE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3" creationId="{5570D5B7-3428-4711-BC84-073B1F8C7EC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4" creationId="{0945A6E2-B159-4E67-AD2F-4B55533A6F9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5" creationId="{51D1641A-D1C2-48C4-A7EE-5CD7ED11E6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6" creationId="{046E1D62-0D9E-4D72-A682-17267DCD179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7" creationId="{A836B71C-1B8D-43F8-A123-B2D918E432B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8" creationId="{6319F8E2-BFAA-4175-9DC4-6980E5E32A4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9" creationId="{9C904261-0AB9-42A1-95E1-FEC508E033F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0" creationId="{D94532DB-D650-4BA1-ADF1-AA284F31E2C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1" creationId="{6707C109-B53B-4D97-8516-4EA0ABDF728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2" creationId="{27AAD39C-59D3-4E93-B8C4-5796E4BFB7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3" creationId="{39C71841-108A-41B4-9486-5D0BBF92DE6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4" creationId="{05308830-A087-41D4-987D-2C786966CE1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5" creationId="{F1EBA5E7-8726-493A-AB75-4A5C3ABDF24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6" creationId="{DC532D12-00F7-4C2E-9073-10C9F1AF110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7" creationId="{A40D0E92-5310-4A28-92A3-03C40B873DA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8" creationId="{D2086F33-58E7-4AB8-B60A-AC18727017E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9" creationId="{7353DD46-9ECA-4CD5-98DD-C92F8DAE9E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0" creationId="{E6D4E647-9597-49DD-9417-4E78B791078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1" creationId="{B2A23DF2-B454-4988-A90B-7FD7DF3351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2" creationId="{F89B266F-E02D-4157-A447-E7921FB00AD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3" creationId="{771CC1F5-B9FC-44EF-8B77-67F72FCFA29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4" creationId="{767080EE-102E-4D4E-B90D-B012CA49924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5" creationId="{142F9191-B138-4E0F-A694-6B91DA58896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6" creationId="{EA66C884-460C-4780-9EF8-F16E4C16A5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7" creationId="{88D33E06-6A0F-4800-8E04-0D754AF77B4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8" creationId="{7CAAEB76-4040-4765-BB67-297C5DA6B3D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9" creationId="{6B7C6ED9-91CD-44AD-AC51-D0FA0DC7A99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0" creationId="{636E216E-F4A7-4D50-A64F-CC4307B446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1" creationId="{204A807C-F660-4AE2-B776-76B8442B13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2" creationId="{39F0A5E2-F69F-4B99-9870-CABF0ADA0DF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3" creationId="{21AD8187-B5D8-4990-A3AA-00ED76629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4" creationId="{087308C3-B83B-463D-9D25-47C94D85299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5" creationId="{C74ADD8D-1CE9-4777-9C7F-AADB767B09B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6" creationId="{AF07F7BD-7D64-40DA-92A6-557529E794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7" creationId="{800F4C9D-4567-4A57-8C24-5F0BA6BF89A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8" creationId="{F53CB0DD-1835-4B7A-B7E9-F7ED50DE1B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9" creationId="{053FC0D2-75E4-4539-8521-FF2DFAC087E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0" creationId="{A17A9516-35ED-4875-82BD-34CAF3A969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1" creationId="{37FA3BD4-3C92-4D61-975E-65858AB436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2" creationId="{BA432316-E494-4C0C-8584-92E7E316B0AA}"/>
          </ac:spMkLst>
        </pc:spChg>
        <pc:spChg chg="add mod">
          <ac:chgData name="Hoàng Thông Trương" userId="5ee39a359a88c745" providerId="LiveId" clId="{26CA0C81-9996-4CC5-A27F-F88DE0408D9F}" dt="2022-01-16T23:33:20.076" v="229" actId="2711"/>
          <ac:spMkLst>
            <pc:docMk/>
            <pc:sldMk cId="3388646898" sldId="347"/>
            <ac:spMk id="673" creationId="{383F13B1-3151-4BD2-8C7B-2E48B8780F0C}"/>
          </ac:spMkLst>
        </pc:s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3" creationId="{FA26CF48-D21B-4698-8455-07F93BA94531}"/>
          </ac:grpSpMkLst>
        </pc:gr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157" creationId="{4033D7FD-7CE0-48F1-BDD9-FA6E4083D468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2" creationId="{88D3395B-88A6-4300-9B5A-13FF6152BC6F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4" creationId="{5F708D02-8931-40CF-BDCB-2C736AACAE66}"/>
          </ac:grpSpMkLst>
        </pc:grpChg>
        <pc:grpChg chg="add mod">
          <ac:chgData name="Hoàng Thông Trương" userId="5ee39a359a88c745" providerId="LiveId" clId="{26CA0C81-9996-4CC5-A27F-F88DE0408D9F}" dt="2022-01-16T23:34:11.738" v="240" actId="1076"/>
          <ac:grpSpMkLst>
            <pc:docMk/>
            <pc:sldMk cId="3388646898" sldId="347"/>
            <ac:grpSpMk id="339" creationId="{FC414B5B-233A-4BA5-8AD0-19F6B8405BA3}"/>
          </ac:grpSpMkLst>
        </pc:grpChg>
        <pc:grpChg chg="add mod">
          <ac:chgData name="Hoàng Thông Trương" userId="5ee39a359a88c745" providerId="LiveId" clId="{26CA0C81-9996-4CC5-A27F-F88DE0408D9F}" dt="2022-01-16T23:34:15.316" v="241" actId="1076"/>
          <ac:grpSpMkLst>
            <pc:docMk/>
            <pc:sldMk cId="3388646898" sldId="347"/>
            <ac:grpSpMk id="493" creationId="{5DBDF7F5-022F-4BA0-BF9E-169B15672031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498" creationId="{B0A1A083-BF83-48FA-839A-E26000D71F28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500" creationId="{21BB2562-1B54-4E00-8CD3-09477E755FF1}"/>
          </ac:grpSpMkLst>
        </pc:grpChg>
        <pc:picChg chg="add mod">
          <ac:chgData name="Hoàng Thông Trương" userId="5ee39a359a88c745" providerId="LiveId" clId="{26CA0C81-9996-4CC5-A27F-F88DE0408D9F}" dt="2022-01-16T23:35:08.619" v="249" actId="1076"/>
          <ac:picMkLst>
            <pc:docMk/>
            <pc:sldMk cId="3388646898" sldId="347"/>
            <ac:picMk id="674" creationId="{50F44C35-20AD-49AC-ACEA-C985FE76C6BA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92"/>
        <pc:sldMkLst>
          <pc:docMk/>
          <pc:sldMk cId="733547979" sldId="348"/>
        </pc:sldMkLst>
        <pc:spChg chg="add del mod">
          <ac:chgData name="Hoàng Thông Trương" userId="5ee39a359a88c745" providerId="LiveId" clId="{26CA0C81-9996-4CC5-A27F-F88DE0408D9F}" dt="2022-01-16T23:36:39.929" v="259" actId="478"/>
          <ac:spMkLst>
            <pc:docMk/>
            <pc:sldMk cId="733547979" sldId="348"/>
            <ac:spMk id="2" creationId="{AE383425-A932-49A8-8618-18F78066F5A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" creationId="{AE01BC04-7DEE-49ED-A723-4CBEF8F03A3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" creationId="{F473C504-BEA9-43C0-9FA4-1938C6D153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" creationId="{E9AED86F-BD39-4764-9C8B-4C987A5B301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6" creationId="{47A1809E-34C1-41D4-95A9-CCA75CD1882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7" creationId="{6B1F05AB-034F-4C76-8351-A1BAC896FC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8" creationId="{24686D19-F7D2-46D1-8D3A-6672B8A6812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9" creationId="{207EA178-1AE3-4631-B885-DB1CAFEA9BB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0" creationId="{DAA16126-2118-4886-8AB9-EACA71BA9D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1" creationId="{77BC445D-13E7-4DCC-82D7-AA877160FAC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2" creationId="{4E785BC4-37F7-47C9-8C30-E0C68A427A7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3" creationId="{194818DA-705D-417E-BFBD-94540DFB1CB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4" creationId="{FFE660DD-849E-407E-8061-45D8D4164A3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5" creationId="{BC9FA439-FECE-4CCE-AFE3-1FD7D24E28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6" creationId="{E6F73B07-71B2-403A-B510-F061D38BDFB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7" creationId="{F457B6C3-8FB0-465A-9D9C-7949AFED5B5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8" creationId="{CB9A51E1-133F-40E4-9242-558718311D7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9" creationId="{6942F395-D35A-49E7-9E6A-24BC75D01F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0" creationId="{E3842E4B-053C-4D56-BAF4-F0A8CE8E286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1" creationId="{B530F40F-1BA7-4300-83B3-2427E185571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" creationId="{E14E54D0-ED4E-4231-8451-5FA765B2475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3" creationId="{BDDC706E-40CD-4C4B-99AD-EB1285CFCB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4" creationId="{71C4F0E2-5A69-46AD-BD82-49FC1EF7504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5" creationId="{A9D8AC9F-3E76-4C6A-89EC-DA077514BA0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6" creationId="{6372169B-66FD-40B5-A4C1-A8979FCF695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7" creationId="{83862750-F263-4436-92F8-E0DE8895CCA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8" creationId="{EB0E8219-DF45-46D5-AA4B-38C8BCB2DCD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9" creationId="{32B029C9-26E5-4843-BEF7-53C55342F15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0" creationId="{98026A47-F61E-4FB1-815B-7A77DFA9708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1" creationId="{D8027D64-35BC-41E2-96D4-59A9FA044B4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2" creationId="{B9F65A11-4877-4B62-BCD8-A85456A76D5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3" creationId="{FAB98602-BC4B-4893-8E89-9097789691E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4" creationId="{13DA5030-540E-41B3-980B-A1FB5A3D3A6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5" creationId="{8EE370FF-CE1B-4843-9622-45A34999308C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6" creationId="{979E272B-50F0-45EC-8856-1BF4E47E095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7" creationId="{CBAACCFC-C9FD-4E29-B4F6-55D36648580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8" creationId="{CE6661CC-A1CC-410F-ACC8-E0DEF451DF41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9" creationId="{9355502A-B93B-4665-B48D-8EE543AF23A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0" creationId="{0EE938F6-CBAF-47FE-8B8B-C59170B087F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1" creationId="{36480343-C700-4B60-872C-97DF040309D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2" creationId="{1604776D-92C3-4416-865D-8826DB0D893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3" creationId="{35783063-1FC4-4CD6-B3ED-88716F5BA64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4" creationId="{45521C03-B8BA-4F50-BE88-221BF89E018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5" creationId="{1E89368D-B41C-4B0D-84D8-445DB308D7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6" creationId="{2753E1F7-0CFB-4F80-953B-544EC252BE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7" creationId="{2D48F244-A27F-4DC6-9579-1F5160F6FE6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8" creationId="{86F9C6CA-F7DA-4ED2-A5C6-44851D133AB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9" creationId="{C1417B35-2C98-4EDD-819E-E10B4D52E36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0" creationId="{B44D8848-21D6-408B-8A0E-AFB9C5D2D11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1" creationId="{32743484-2347-4578-8747-6D1A3610B80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2" creationId="{74A55361-D159-4139-AAFC-7B6D80B9ECD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3" creationId="{6B9384BE-78EA-47CC-888D-043FC1B2D8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5" creationId="{9025E778-98DD-46C5-A4F3-10C63EA3A3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6" creationId="{409693AD-4B42-4E06-A6A9-F50087A77DF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7" creationId="{8938AA05-EEA3-466C-AB0D-A42F936FB13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8" creationId="{AF3A7DF5-7F26-4BB2-8625-5E026C2BDD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9" creationId="{E432D647-A1E6-493E-9536-C3B5CDF802D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0" creationId="{9415CBF7-D947-47BA-BB6F-85D230C012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1" creationId="{1DDA0E51-5F73-4B0B-9AD8-59E3D5B77A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2" creationId="{609A736F-45FB-4F05-A18A-DF6220D0C09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3" creationId="{4BFDD22E-5C3F-4C0F-9579-CA2234B1AE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4" creationId="{3A7D676E-373B-47AD-935D-CE3DE927413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5" creationId="{08D36DC8-9653-42F1-8B45-076DF454E2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6" creationId="{EFC56353-C585-421C-B958-516025ABB5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7" creationId="{7629545E-87DB-4329-8109-D67CCBD08F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8" creationId="{DBE5F5C0-7484-4F65-9306-E4AD340CAC1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9" creationId="{BE07CDBF-E8FE-4E4C-B34C-16C75838D3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0" creationId="{C4C845EC-D8B9-427D-9294-4F2E880437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1" creationId="{8406C4E3-10CC-4E9C-96A6-F200C3E3BA2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2" creationId="{53349795-FA6B-4C72-BD50-26D12BCF2D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3" creationId="{21257D9E-8511-458C-B536-FCD0A821B5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4" creationId="{DCA903CF-A7BE-45FC-9B23-23DCB157FE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5" creationId="{522784CD-530B-461B-B4D4-ED3B436EDA0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6" creationId="{E57A33EF-96BA-49E0-9DE5-C0F61BBC16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7" creationId="{F714CB03-BDB2-498B-8741-14A1ADD0C8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8" creationId="{B59E37D1-B93B-4469-91AD-D741297638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9" creationId="{3C6A8372-FC63-4245-BD4E-D3AD9F3DD6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0" creationId="{605B7B80-3310-453B-8D0E-41D095D580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1" creationId="{9240FEBA-61DA-48B8-A67E-8548AB2BC4F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2" creationId="{2B25A255-C4B4-4ADB-BC6F-F39A69557E9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3" creationId="{119D130F-7A6F-4B92-89CD-7A4FD1D50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4" creationId="{569C383E-C312-4E01-A59C-5EAE060B0C8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5" creationId="{67081942-080C-4BC5-ACCB-418140A91D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6" creationId="{F6F4669E-592A-468B-9CE0-A19ED4EC9D9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7" creationId="{C563D814-B38A-453A-8AA6-66E8F810B96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8" creationId="{6620CD1C-6CAC-4BE3-8753-834CF2F9103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9" creationId="{8325B6D5-E7A3-45BD-9421-822AA01857E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0" creationId="{5C41E45C-0FDF-491E-8E7A-9BE8EEC241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1" creationId="{F1A26CAC-0168-4AD3-A97D-D8D1394E82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2" creationId="{DC2C173D-4C08-424C-A8EE-572C44AA525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3" creationId="{51BBD8CB-791E-431A-AC87-6DDDDF7AC8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4" creationId="{18765850-1842-4C6B-9D96-47CC546638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5" creationId="{EA8806BF-D0F7-43F9-B47F-4C3247C2B10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6" creationId="{594B0A00-E786-4146-B750-7AD17C65648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7" creationId="{D38D18CD-4F61-4961-929C-B6A3DC086A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8" creationId="{A64F2A5A-71D6-4B3B-A604-22E4526936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9" creationId="{69ABB30A-D2C4-435C-9A5C-D3EE13DE9D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0" creationId="{48567AEC-05D7-4ECE-8A10-426D9AE6070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1" creationId="{080B12DE-A099-4DCD-A10E-76875F149E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2" creationId="{5C6DD246-4C16-4E65-ADDA-FC35C4C562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3" creationId="{AD5EAC25-5BB5-4CA9-8D37-955B7D1846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4" creationId="{572506FC-CB15-4A3A-B6BE-8A0B481CC10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5" creationId="{95C83A62-920D-4BDF-AFB5-8E5569D5045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6" creationId="{56EADA5B-2C9B-4B82-96B7-A310A10B162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7" creationId="{767A74B8-FD19-4D6D-9ABA-29D4A86E56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8" creationId="{8BFC2A15-A3B7-46F0-96CA-D4E36C36D6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9" creationId="{FC158CE7-8C35-415D-8858-3C1E95594C0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0" creationId="{F7AE233B-FE08-4434-8F35-9E48D2A559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1" creationId="{59830915-A153-4DDB-B2D2-E540FD66C2E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2" creationId="{F89A73F3-7E2F-4EDC-BEFD-0062DEB55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3" creationId="{0AC2533A-6586-466F-BFDA-218124A164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4" creationId="{D205FD0F-ECF4-46B1-83AC-051541F81D7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5" creationId="{D196263E-3A2B-4CB6-A1B6-19874DA6DB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6" creationId="{DDAD38EE-FB32-459C-B984-9CAA184E07B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7" creationId="{9A3D0780-C565-410A-BD7A-EFA125DA56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8" creationId="{CC207F73-17E7-4B3B-B673-E118691937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9" creationId="{139F8EC9-8C89-4B91-8578-BC6DDF0EC9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0" creationId="{8E247365-6E53-4D99-96BC-F8B46B738D2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1" creationId="{A823038A-4F26-456A-AC48-E3E06A421C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2" creationId="{FEA49838-40D9-406F-869E-A436E27DF80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3" creationId="{31546A21-CFFC-45A5-BB91-DE48853E01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4" creationId="{C2A09079-F09D-46F9-89ED-829DBD1A35E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5" creationId="{7B394DCD-D5A9-4ABA-B5DB-6CEEC68385F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6" creationId="{02377873-23C6-46B5-B96F-7B7F6CC9A7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7" creationId="{B54A3265-C21D-43E3-B942-FC3E754875B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8" creationId="{9E545C63-0DA0-4DF6-91D3-1030F28281F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9" creationId="{C0DC5840-473A-4AD9-8F7A-E55AB2210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0" creationId="{A07CE4B5-B341-4216-BDE2-3F704A41C94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1" creationId="{8AC69D4C-0486-4AD0-9540-1BF5095E964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2" creationId="{62B62F11-9E9A-406D-BD92-599949F2055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3" creationId="{324D3A9B-C9CE-4BC5-B35C-2B2FF570DD6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4" creationId="{F79706C5-0984-4A9E-AB53-FF4C7F248A6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5" creationId="{4F1C1318-B414-4DD4-810C-43BAC16740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6" creationId="{9E736E53-2371-4B74-9094-AF28D8BEAEA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7" creationId="{EDE3FF4C-CF8C-4675-B5EE-F28B2212E32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8" creationId="{116B0ABA-000A-436F-8799-7FC66F8FDB4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9" creationId="{A58AC45A-ED3E-4528-B1FD-D62685A6D8A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0" creationId="{0848C9F2-DE5D-4C9A-A57B-D460E81DA3E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1" creationId="{085E130F-CEEF-43A1-8369-A1B64D63CFA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2" creationId="{15967344-5405-4BCC-B115-F854894066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3" creationId="{5D05ADA5-F2ED-4349-A749-7A2F0F8363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4" creationId="{ADE1325C-66DF-4701-BA3B-ADF4A912877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5" creationId="{6645CCC9-7862-4861-9632-7B11EE4D42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6" creationId="{FB2D1627-8C15-4773-A942-0EBBCC719D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7" creationId="{B9C0071A-EA60-4C22-B33C-4ADD49FADDF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8" creationId="{EC1A9850-2C95-45FC-9C30-79F4F5A3F47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9" creationId="{B03A9881-E05B-47BA-A62B-882D62EFBB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0" creationId="{9FE2B59E-7292-4B37-8AFC-EB98356963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1" creationId="{AC9092E9-3001-41AB-8981-11D55340F6A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2" creationId="{31B5BC16-7E0F-4F53-BC0F-B52F27400B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3" creationId="{B1F059F6-0C8E-4244-A62F-75534D7A481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4" creationId="{AB81AD6F-A59B-4E6B-A924-17BDD9F54B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5" creationId="{2C21BB76-1291-46A4-9541-402E0D160CD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6" creationId="{5853A5C7-628F-4597-B1CB-E28D0B8B1E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7" creationId="{062B4EBB-F746-4146-948E-2D0A408568C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8" creationId="{9E7C49D7-208A-4258-AC2D-41DD35A3EB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9" creationId="{67202442-5769-41DB-B5AA-9EA402FEEF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0" creationId="{F1103BA9-589B-40E6-9B1F-5F96914FE6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1" creationId="{96FD03F5-D7A0-41FD-809D-519E57612B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2" creationId="{D94ECB98-C810-4D41-A325-4CEB09A582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3" creationId="{0FF0E11B-F951-40F7-AA4D-421019E05E2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4" creationId="{7F4DB349-7E62-43E9-B864-B18DDE77B6D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5" creationId="{6C14D9D4-00F5-4BC8-BCBA-D277F9D016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6" creationId="{8AD65BCB-6EF4-49F2-B0B2-CECD5E74AD1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7" creationId="{698FE3EC-5359-48B3-9B68-569F113C91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8" creationId="{DA4F8070-D96E-4BF3-AB3E-2BE1E72D98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9" creationId="{BE5198B9-5E7C-49FD-B656-83DB2AB5F9A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0" creationId="{1789F4AA-FBC8-43C0-86E1-BB29912B8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1" creationId="{3C920318-375C-4E08-8C90-7B7A317565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2" creationId="{489AD938-FD7C-4589-BFF8-5D6E1B2C2DC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3" creationId="{0A8B0867-5E35-4FE6-A07B-D10EAC35A2C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4" creationId="{A0A83513-A96D-41B1-BEA8-A5C1EE8582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5" creationId="{1192538D-E90C-4578-A3B0-057726D684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6" creationId="{BBB78761-1ACF-49F3-884F-80CCD60CBA4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7" creationId="{051B2C4B-AE42-4011-8B13-6772349CF0A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8" creationId="{0345A7CD-4142-4654-B3FC-D6E3878E26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9" creationId="{F08213E1-7176-4A9F-B748-4DF2BF68449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0" creationId="{DAA010B3-B72D-4B7E-B97D-D639699D10D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1" creationId="{2EBF77D4-E565-48EB-8B11-FAF2C0F2535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2" creationId="{4ECE3A35-A8F6-49F7-851C-FEC6984A51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3" creationId="{5EC4429A-E363-4390-A19C-4BABE12C416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4" creationId="{51271C00-5A8D-4711-9D9C-0FC112B5815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5" creationId="{EAF457BB-84CD-47C2-8750-268C75C6F8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6" creationId="{442ADD5A-5A47-4ACA-B354-3E225B7F0F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7" creationId="{5AF45599-FDFC-4756-9022-6BD67AF2F66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8" creationId="{9ECE8EF7-7D1C-40A0-BCC0-470A65D2C4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9" creationId="{A4FC0D7C-069A-4DF2-8E5F-33A7558E7C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0" creationId="{4C1196C1-F149-43B4-8BD2-D245AE711C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1" creationId="{51AEE528-7972-4E95-9294-987F64073D8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2" creationId="{63BC7CF5-A144-4DAD-8E80-416E78F536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3" creationId="{3F45B398-0339-48F4-AAC0-06A7DF73C4B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4" creationId="{FBF6956F-9838-44C0-B03F-46F682952F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5" creationId="{E28130C6-DE52-4FBB-B6D2-77F03F8180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6" creationId="{D1D49337-2080-433D-9522-EAEB0E24DD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7" creationId="{4E892D47-B41E-401F-B278-CFDB0222115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8" creationId="{EC8D5E8F-FB97-4895-ACB7-0EADAA4A40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9" creationId="{BAD75184-4E32-48B6-9B1C-3932011BA5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0" creationId="{84CF63D8-8B75-4D69-9902-8ECF2ED9B9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1" creationId="{9D9F93F4-C6E6-40B0-88E3-B38D12A05A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2" creationId="{2E97A0AF-BA69-458B-8673-2EEC788E74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3" creationId="{4EC0780B-0C50-4F8E-96B2-DA4842E252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4" creationId="{1FD7B16B-49CD-4C28-8A5E-5995D4BBBD2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5" creationId="{DD3D5C25-AEA8-4CA8-ABB7-0DE1F9B91A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6" creationId="{0B3CB298-11FB-47CB-AFE7-EFD01419C2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7" creationId="{97E57FA4-C708-47F5-B40A-30718DBAEB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8" creationId="{D982E89B-7D08-42B2-A3C1-7C89C5AF44C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9" creationId="{86B49BD4-B444-4D1C-80A5-D9E2F8DFA41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0" creationId="{36C07E0C-A0C3-4BFA-89FE-A6F28674DD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1" creationId="{F67193C2-AB15-4530-8044-922308B5DED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2" creationId="{C86AB2F3-8088-4F75-B7CA-6253B35EE4E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3" creationId="{9E005FF7-1268-4393-AF6E-9D2C427A577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4" creationId="{B8999261-CE6F-4211-A7BB-D8D8D7F82EE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5" creationId="{A4625702-40EB-4F5F-8501-B446C01558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6" creationId="{DDA0CB45-F855-4455-A576-7CFF761952F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7" creationId="{0DB29151-9319-4E28-A58E-85D8D0A114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8" creationId="{5DC5172B-FB3E-402A-B726-931386B9BA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9" creationId="{A6123E10-0E1F-4B5E-A64B-D53BC2B2A00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20" creationId="{BD5D5734-03B8-4007-89B8-6005F406F5A9}"/>
          </ac:spMkLst>
        </pc:spChg>
        <pc:spChg chg="add del mod">
          <ac:chgData name="Hoàng Thông Trương" userId="5ee39a359a88c745" providerId="LiveId" clId="{26CA0C81-9996-4CC5-A27F-F88DE0408D9F}" dt="2022-01-16T23:36:41.357" v="260" actId="478"/>
          <ac:spMkLst>
            <pc:docMk/>
            <pc:sldMk cId="733547979" sldId="348"/>
            <ac:spMk id="221" creationId="{92872887-E2B2-42D3-96EE-3DA426CD2EF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2" creationId="{1864CBD7-A335-4E02-8E08-2D99FE7EF18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3" creationId="{3C269770-06E7-4D0B-B08C-F6892D57B92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4" creationId="{B544A890-DB6A-4571-8820-6D1B1CFF0196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6" creationId="{60ECB7E8-6748-4957-BD3A-7AB36E4618DB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7" creationId="{7F921F44-2FC3-4EEC-8F1F-14B3EA9661F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29" creationId="{8AB5FE98-91D2-484D-83F3-B9A367024D8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0" creationId="{250C3C62-BAE9-42C2-935B-3F6925AC3E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1" creationId="{06932F3B-738E-4A9D-BC03-23436900B9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2" creationId="{867D8700-CAEE-412D-8F7C-8247F60136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3" creationId="{489C23C6-9272-46E5-A6BE-0DC20B3D3D8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4" creationId="{13C857E9-BFE3-41FC-8C2E-5B5047C44FC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5" creationId="{259D1C77-00D5-42D4-9924-10003B5A86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6" creationId="{521EB7DF-71D0-402B-B67D-E497377474E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7" creationId="{09146DBD-0DC1-4298-AF94-0FF8D23B7A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8" creationId="{B84338DA-B21E-465D-A859-E75BF8FD9E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9" creationId="{A1CEDF64-30E2-49D5-92ED-272EBDA66DD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0" creationId="{95DB65B9-1836-473C-B143-9581DCF0C8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1" creationId="{046D9F0E-AB93-4D0F-BF5C-3556DD78C42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2" creationId="{36CE28BE-819E-46C0-949F-415BC9ED00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3" creationId="{7AC1A554-98BB-4CD0-A2C7-DCE0B07262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4" creationId="{8091E784-9343-4F50-A36F-F63FCEE5B8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5" creationId="{99527712-5A13-4AB7-94D8-FFBF36DAF73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6" creationId="{1ADD61DB-F746-4814-965A-D44F010B22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7" creationId="{6203D83A-729B-456B-8E23-5689B369D49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8" creationId="{2C0E1E27-FB55-47BB-A06F-630DA927FE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9" creationId="{D9900C0D-748A-4DD6-804A-B682D779CD3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0" creationId="{96D53375-B61B-4F8E-8187-40D8EF706C2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1" creationId="{E2E2E012-7F0B-4A41-BA02-4BCF21B381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2" creationId="{4C9288BB-FF72-4EA2-ABD1-05F7690F44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3" creationId="{EB52FC7E-4CF0-4D99-A28B-1F396FA73C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4" creationId="{4FF60300-B6DE-47AF-8A70-C6CB4EDDD74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5" creationId="{CAF9057A-B458-4DF8-8C85-C040D7AF80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6" creationId="{1684D4F0-38FE-4D1F-B7C0-1D7E0C10EBA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7" creationId="{65ACBADC-20C5-4DE2-97AD-EA16EEA0F0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8" creationId="{3F71EDFF-E899-46CE-8551-5B0D9B3726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9" creationId="{77ACF110-005D-4771-911F-3CEC7B5EC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0" creationId="{AC5B446B-FEA3-4C73-9BA4-49A5DB56FEE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1" creationId="{572C867C-CFA4-414A-89AC-5C5CE6DB524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2" creationId="{E775FB85-3636-491B-9FF4-45A62F40125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3" creationId="{6D6EDA9E-9776-4C56-B6A8-6E4029C8419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4" creationId="{4EBF3B2F-217E-40C0-86D1-F80B19AF28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5" creationId="{9C292BAF-3A34-4F97-991D-AF63D84163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6" creationId="{D41E5FDC-88BA-4395-A7A2-E6010B9AE80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7" creationId="{668810CC-8924-440C-BF9D-826C4298B68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8" creationId="{C4C01749-05F6-48FD-A2A4-91AB64EBD46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9" creationId="{3DB0D9A0-0C3C-495F-B997-C32351D7D7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0" creationId="{C5F31325-895D-4B2B-8901-B13D6AA85D6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1" creationId="{A50E4673-B64A-4F92-BA57-3EC12299E13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2" creationId="{44B48E24-DDF9-45D8-85E5-5F120A9606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3" creationId="{12CB33AD-2F09-4D7F-A8E8-3BBF2E0D45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4" creationId="{C4E902E4-EFC0-48E2-9C10-8FFBBBD0A7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5" creationId="{65F1C23A-5E8B-4C83-8894-347BAA8D2D6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6" creationId="{12683B18-A187-44C5-92C1-CE93CAB6FD7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7" creationId="{5DCE327C-9D1A-45A3-A6CB-E89D52C2B2E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8" creationId="{B3C24F63-FFBF-4610-BCE1-F84A2E3FB0B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9" creationId="{AB7EB091-A318-4F68-8240-29E21614816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0" creationId="{200B3E63-38C9-477A-83D9-6287951C3E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1" creationId="{F6D10C97-F0BA-49CF-A694-8E9A0CF757F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2" creationId="{50B5BCDA-E4FB-4341-9931-35420152E8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3" creationId="{CF61F03B-F177-40AF-9DFC-189B6BECC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4" creationId="{46207AE1-498F-4242-824C-F07A39D277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5" creationId="{F433CB3D-624F-4F8A-9FE7-D2811C5EEF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6" creationId="{4E8D64FF-23C3-47E5-937C-6236F0500AB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7" creationId="{856C082F-03C8-421A-ACF6-2DD9137978F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8" creationId="{1F3CFEAE-8B0C-4835-9A5F-02F1DFB2D5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9" creationId="{4C82A0F2-AD1C-47BA-8C1D-836AEC037AE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0" creationId="{06887FE5-E74B-4FEB-AEE0-73D24FA5BD4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1" creationId="{FAA7CDE0-5182-42F0-8798-10C6C41374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2" creationId="{C4E0F02D-82F5-488F-A20F-0134F12FE23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3" creationId="{38C3F18D-838D-46AC-BEB8-5F665BF7C1B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4" creationId="{12624FC9-8DAF-406A-9CD9-42A39206495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5" creationId="{171BBB20-C4CF-463C-87F8-65A0E6CC20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6" creationId="{6D59C026-04C7-4542-A549-18E5E312D47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7" creationId="{FF8A597F-D67D-4104-8E27-F524498AD0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8" creationId="{9739308F-B219-4662-AB4A-6860B98107E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9" creationId="{EF9107F8-56A2-4A4F-BC1D-F3A6DFBBFA5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0" creationId="{D0E9DF9A-4D4F-4CE8-AD42-C64A4BCF145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1" creationId="{138498BF-FBB0-4717-BBB8-73034F8689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2" creationId="{718C4F8F-1311-49CB-BE12-AAE21236915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3" creationId="{6A2B9874-BC3A-4CE6-848B-38612D9C911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4" creationId="{68A65EFE-287B-47DE-94F7-135CB802CF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5" creationId="{A4F8907F-C78B-4C01-BD87-10CA2A5E4C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6" creationId="{6289C245-111D-4A97-ADF4-4EB7FB8FA0F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7" creationId="{7A904A4F-1147-4422-8B81-6FC93BE336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8" creationId="{5DADFB8A-29BE-4E8A-A329-592AC7F5CB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9" creationId="{B7F18402-D370-4685-8C3A-02E18858527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0" creationId="{7505C320-A4B7-4310-8291-CB5CF6857FF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1" creationId="{CB584AA6-CE9F-44B7-823A-F428C63480D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2" creationId="{5AB4D705-8D89-4D36-ABE4-9558F2DD0A7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3" creationId="{4957E820-6817-4577-BFF0-F8B4A527637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4" creationId="{924C475D-7548-4D80-8ED1-75D3E9D05E5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5" creationId="{83A03F28-123F-42F8-92E7-4A0B363ED6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6" creationId="{50097C21-79DF-4100-AF3C-43AB16CF20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7" creationId="{4D9480D0-EE26-4AA8-AC3C-6EE16B21E3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8" creationId="{5B04DCAE-9767-4805-A8C3-A7B29F9332F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9" creationId="{735194A1-CA21-471B-9FEF-FE4B1F941F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0" creationId="{A05BA63D-2B47-47C6-BFD0-72F706076D1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1" creationId="{199EAD33-D35B-4047-8C5B-349BB3ECFD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2" creationId="{05DC3326-AA94-422F-B9EE-7C0F837950A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3" creationId="{115D50B0-2D60-47B5-AC9A-6B5173743B7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4" creationId="{155BEC37-7F24-4325-889C-1FF517A64C4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5" creationId="{8BA1C796-A525-4AE2-8D09-FE8360F376D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6" creationId="{A1D3430E-54E6-47AF-AF83-F4823490EF4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7" creationId="{195C87A8-B05B-417B-A8A3-C95CECAA82B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8" creationId="{972ED9DB-F8BC-41EA-944B-695364B6449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9" creationId="{31C78FFC-FC77-46DF-88DF-D7425FEEEA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0" creationId="{48FCD241-58A8-4B22-B838-76A7484B88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1" creationId="{A08CE2BD-8F3D-473C-8F5D-2362314FD19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2" creationId="{8B4EAB7E-5D12-4EE8-A181-0BB66EFFB98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3" creationId="{96BA5D83-C7F6-4CA2-ACB8-F86697E05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4" creationId="{76B214A3-B9F2-4286-B9D1-4F955E2B47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5" creationId="{394F6866-74B2-4219-9CD0-8E64ADC360C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6" creationId="{1194AA13-46E8-4065-B96B-B5DB3349BF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7" creationId="{D3A23B86-4977-48CD-8E37-CFD6A4C90ED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8" creationId="{3365226E-5C70-4C85-995C-A963C05EC6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9" creationId="{D5300109-CB04-487E-980F-3E2DDBEE22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0" creationId="{539CB562-B1B9-438D-B4A6-BF42BBEC249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1" creationId="{63484D32-1880-423A-A749-3870ABCD89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2" creationId="{EBF4C1A0-64CF-431F-87EF-7F153C0395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3" creationId="{F47F0C1A-0CF4-4A4E-BEC8-1866B30BA3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4" creationId="{D43FF321-0D7F-45D5-9684-A0EA83D2DC3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5" creationId="{61AD75DF-5F4D-4CF3-A630-387ADFFC12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6" creationId="{6365363A-EFFC-4A7E-AF18-D43E9942586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7" creationId="{07CDAB15-C033-4BF0-B976-442C8D8BE1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8" creationId="{D1AAC155-47BC-4F18-AD4B-AC1F9C49AA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9" creationId="{1FA5AB15-B4FE-4113-8ACE-2283B35418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0" creationId="{B64D714D-C803-4001-94BD-CB9818371D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1" creationId="{5DB49ED9-11DB-4A17-AC4F-3B338CBB06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2" creationId="{89D87656-A794-48D4-883D-151CF67E300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3" creationId="{EA3107F9-2313-4A34-B940-8173DAF01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4" creationId="{D13ED6F3-5156-4E2F-97FE-CB90476AA8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5" creationId="{0CF6E121-6383-485B-ABCA-3AA15482360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6" creationId="{727EBB9C-883D-4F3F-A421-3E9DC2A78D9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7" creationId="{E8CBF143-6F33-418A-AC19-7D7D3C034D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8" creationId="{CCD5B5C3-CD4D-4E2E-8EC6-7D161A4CB4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9" creationId="{BC08A854-5D46-4CEA-9F90-698179FDB7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0" creationId="{6EC60610-096B-4022-9164-6772702BAB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1" creationId="{7DB58AC3-21B4-490A-AB3F-94DE0BF360D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2" creationId="{3D6FEC8F-E363-4D97-A6CB-508413386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3" creationId="{5F4BB50B-0904-4AE7-8E70-D7AEA09537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4" creationId="{2026C9FE-4812-4430-8399-7C5FDBD6E4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5" creationId="{FC027B98-252D-4D67-9604-2EE9D7C8784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6" creationId="{51C375D4-850B-4D9E-AAFC-7603964B37F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7" creationId="{815C15D1-5AB8-4E0A-A0B3-889E3E263C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8" creationId="{42BF5520-2EAD-40A8-97CB-74BAC84B55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9" creationId="{D5761382-CF7B-4A1C-B602-31C73B18B10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0" creationId="{60EB277C-8470-4896-B3DC-1D637D91D1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1" creationId="{A10BE27C-7219-4B76-9170-653994A4C5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2" creationId="{39FB6354-1CA5-4AC5-BA30-81312ED5B2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3" creationId="{58485700-0F31-42C2-9143-E39105CBBCA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4" creationId="{36ED2D37-AB54-44FC-8E00-9E40027267B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5" creationId="{583A4873-8DD8-43FE-854C-B61FDEEEE03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6" creationId="{C794F87C-AEE0-464E-B314-DC70B816C0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7" creationId="{43C56267-3C9A-40E0-BCC8-8184680B592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8" creationId="{C3544431-C595-477A-A196-E4FB32FEED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9" creationId="{CA2CC4D6-758D-4059-92E5-92E3907084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0" creationId="{1B26D2C8-6EC5-4BD6-B228-901CAF4DBDB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1" creationId="{A8814961-F26A-4740-BB45-0D1515E258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2" creationId="{0A41209F-03AD-44F9-BEED-4FABF467DC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3" creationId="{D6DD87BF-482C-45CC-A47B-694DBB94FE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4" creationId="{615E4A41-8D75-4452-8F8D-932BF843ED0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5" creationId="{E5734E70-3982-4EE9-9006-CD03CA4C6A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6" creationId="{9CC3CF7A-ED06-4E80-B429-19490F07A6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7" creationId="{18D4B705-B958-460D-AAA3-B62A4664B16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8" creationId="{B2077355-78C6-4C07-A429-D61BB99AB2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9" creationId="{C3F4C044-EBFF-44A3-BA76-54B1AAD3F1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0" creationId="{8EADBC37-2437-468A-8A5B-B902103DD43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1" creationId="{E5E594C7-9D64-4E89-AF02-7DB6CF09021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2" creationId="{B4F8A26C-0949-4E85-A8C6-4AFE8B1DE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3" creationId="{F1889AA0-DD46-455E-B108-36B44EEFCD1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4" creationId="{CD86F895-6D5A-477E-B23F-8C9F0A80148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5" creationId="{1BA6F31A-CA7A-4330-87D0-31AEE0068DE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6" creationId="{97B69839-72C9-446B-9CC6-5F944D0A6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7" creationId="{E91058DF-DFC5-4B90-8AD7-21ED0724C82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8" creationId="{14697FBD-BC9A-41B4-A28C-4B744243EC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9" creationId="{28B57BBC-8B78-4ADF-8A7A-F7C004E70CF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0" creationId="{952BD1CE-EC15-424F-9BBF-1272BAF195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1" creationId="{4859EACB-4269-4F86-9EB7-9A3F805057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2" creationId="{E97895C7-317E-4730-A53A-35ED8EF2DA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3" creationId="{E6E8B6CD-064F-4E9D-ABBB-F35BE02715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4" creationId="{08760E85-D8B1-4C8C-8715-9C6EE4E3BCF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5" creationId="{4609C653-A9DA-42CE-920E-54082189D2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6" creationId="{14D41A53-526E-47E9-83E1-D2F4A15ECC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7" creationId="{2E1FD2BC-0CF2-4A29-B519-5C647516C5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8" creationId="{930C7E37-9F12-41BA-856D-DFF854391D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9" creationId="{846F61E7-39EA-4453-BC24-A93E019FDE7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0" creationId="{49F6E4CE-009A-404B-97B5-691ECACBF9A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1" creationId="{524A0A0E-3A99-42E0-81BC-22B08A4F24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2" creationId="{09921BAD-5926-4F1E-A1C0-68C9999FD0D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3" creationId="{1A35237F-BE83-48DD-8B3A-1279402014C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4" creationId="{93A48545-6D47-4B14-85E2-17B8717617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5" creationId="{FACCB428-27C4-4FA6-9BED-0C9FD8BB43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6" creationId="{9ADF55F6-AE60-41B6-9E7E-EF7274103B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7" creationId="{89D56A9F-C202-4A05-95A7-60505144E53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8" creationId="{147EF3A5-9830-46E7-B671-B0205AA0551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9" creationId="{0EDC2FF9-67C3-4F26-BA87-058DD43390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0" creationId="{76083304-C1BC-46DB-B883-5EF21D9F5AB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1" creationId="{295B2EB9-3BB2-4ABB-B740-EBBD242C66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2" creationId="{78EB6BDF-A60B-4400-83EF-03F38889063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3" creationId="{69DCFC3C-F977-4706-BFC5-909A7AA9D3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4" creationId="{22121F63-76D9-479A-90E4-5F89971627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5" creationId="{F625F0C6-6136-479C-A30B-7505E1E87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6" creationId="{63135E6B-7601-4CA3-8D66-7238A57DB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7" creationId="{D2EC7874-A645-40EE-BA42-977E5F55FF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8" creationId="{F2E00AAB-7978-4AD4-9086-6173080859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9" creationId="{12BF1E8F-708A-4D0F-806F-DBECDD5233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0" creationId="{7F499497-42FA-41A7-9B3D-DC43C43E34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1" creationId="{CD870182-57DF-4F4C-9E23-4A21006A504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2" creationId="{73970D7C-5BC3-4953-A735-B541A895AB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3" creationId="{86A09076-C051-4671-AE53-EF48C5C5020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4" creationId="{DDF84166-C363-4CE4-A948-9B7BA16C3D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5" creationId="{8D46CF4D-AE21-4B23-9638-A714E56C5B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6" creationId="{9595EF0E-DA5B-4EB2-A14B-6EF97BD9AA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7" creationId="{A4E095FF-B880-4293-A03E-E309B0016B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8" creationId="{A55EDAC4-7AC4-4404-AAC6-9D4EFA90963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9" creationId="{DB6BB3AD-B281-41AB-A6D8-493A4FDDD36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0" creationId="{C8C7E017-870B-4DBB-925D-93FBB465C0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1" creationId="{915E1AA6-F59C-4E2A-8422-A7169A99A2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2" creationId="{4D2A0877-E267-4794-B237-FAA2DE82B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3" creationId="{52953BAF-241E-478F-A108-5CBB4E5E15A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4" creationId="{56B55FFF-E884-431E-BA28-B81F2B1CDA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5" creationId="{2AAF5CAE-7264-4D75-AEBC-1FD9EF78374B}"/>
          </ac:spMkLst>
        </pc:spChg>
        <pc:spChg chg="add mod">
          <ac:chgData name="Hoàng Thông Trương" userId="5ee39a359a88c745" providerId="LiveId" clId="{26CA0C81-9996-4CC5-A27F-F88DE0408D9F}" dt="2022-01-16T23:54:38.384" v="580" actId="20577"/>
          <ac:spMkLst>
            <pc:docMk/>
            <pc:sldMk cId="733547979" sldId="348"/>
            <ac:spMk id="447" creationId="{FAF84CC4-669D-4E45-AEE1-30B5CC143398}"/>
          </ac:spMkLst>
        </pc:spChg>
        <pc:spChg chg="add mod">
          <ac:chgData name="Hoàng Thông Trương" userId="5ee39a359a88c745" providerId="LiveId" clId="{26CA0C81-9996-4CC5-A27F-F88DE0408D9F}" dt="2022-01-16T23:54:22.634" v="575" actId="1076"/>
          <ac:spMkLst>
            <pc:docMk/>
            <pc:sldMk cId="733547979" sldId="348"/>
            <ac:spMk id="448" creationId="{284BE229-F786-4FC9-B74F-8C1BD15CE263}"/>
          </ac:spMkLst>
        </pc:spChg>
        <pc:grpChg chg="add del mod">
          <ac:chgData name="Hoàng Thông Trương" userId="5ee39a359a88c745" providerId="LiveId" clId="{26CA0C81-9996-4CC5-A27F-F88DE0408D9F}" dt="2022-01-16T23:52:16.810" v="473" actId="478"/>
          <ac:grpSpMkLst>
            <pc:docMk/>
            <pc:sldMk cId="733547979" sldId="348"/>
            <ac:grpSpMk id="54" creationId="{03147D67-318D-4C01-A78E-9526AB9E5B48}"/>
          </ac:grpSpMkLst>
        </pc:grpChg>
        <pc:grpChg chg="add del mod">
          <ac:chgData name="Hoàng Thông Trương" userId="5ee39a359a88c745" providerId="LiveId" clId="{26CA0C81-9996-4CC5-A27F-F88DE0408D9F}" dt="2022-01-16T23:52:40.740" v="478"/>
          <ac:grpSpMkLst>
            <pc:docMk/>
            <pc:sldMk cId="733547979" sldId="348"/>
            <ac:grpSpMk id="228" creationId="{3867103E-26FB-4DCC-B248-A77DDB62350A}"/>
          </ac:grpSpMkLst>
        </pc:grpChg>
        <pc:picChg chg="add mod">
          <ac:chgData name="Hoàng Thông Trương" userId="5ee39a359a88c745" providerId="LiveId" clId="{26CA0C81-9996-4CC5-A27F-F88DE0408D9F}" dt="2022-01-16T23:54:19.769" v="574" actId="1076"/>
          <ac:picMkLst>
            <pc:docMk/>
            <pc:sldMk cId="733547979" sldId="348"/>
            <ac:picMk id="225" creationId="{4956E24E-ED2A-4D4E-AEA0-C91FF9996ACF}"/>
          </ac:picMkLst>
        </pc:picChg>
        <pc:picChg chg="add mod">
          <ac:chgData name="Hoàng Thông Trương" userId="5ee39a359a88c745" providerId="LiveId" clId="{26CA0C81-9996-4CC5-A27F-F88DE0408D9F}" dt="2022-01-16T23:54:11.714" v="570" actId="14100"/>
          <ac:picMkLst>
            <pc:docMk/>
            <pc:sldMk cId="733547979" sldId="348"/>
            <ac:picMk id="446" creationId="{E0904764-8F09-421A-B38F-1E0B97C8C076}"/>
          </ac:picMkLst>
        </pc:picChg>
        <pc:picChg chg="add mod">
          <ac:chgData name="Hoàng Thông Trương" userId="5ee39a359a88c745" providerId="LiveId" clId="{26CA0C81-9996-4CC5-A27F-F88DE0408D9F}" dt="2022-01-17T01:02:24.894" v="1145" actId="1076"/>
          <ac:picMkLst>
            <pc:docMk/>
            <pc:sldMk cId="733547979" sldId="348"/>
            <ac:picMk id="449" creationId="{3A8F5879-5B63-4FDA-87CF-62DBCF051A43}"/>
          </ac:picMkLst>
        </pc:picChg>
        <pc:picChg chg="add mod">
          <ac:chgData name="Hoàng Thông Trương" userId="5ee39a359a88c745" providerId="LiveId" clId="{26CA0C81-9996-4CC5-A27F-F88DE0408D9F}" dt="2022-01-16T23:54:52.182" v="581"/>
          <ac:picMkLst>
            <pc:docMk/>
            <pc:sldMk cId="733547979" sldId="348"/>
            <ac:picMk id="450" creationId="{E8D65BC1-E6FD-43E2-9DDD-BCD630170792}"/>
          </ac:picMkLst>
        </pc:picChg>
        <pc:picChg chg="add mod">
          <ac:chgData name="Hoàng Thông Trương" userId="5ee39a359a88c745" providerId="LiveId" clId="{26CA0C81-9996-4CC5-A27F-F88DE0408D9F}" dt="2022-01-17T01:02:21.285" v="1143" actId="1076"/>
          <ac:picMkLst>
            <pc:docMk/>
            <pc:sldMk cId="733547979" sldId="348"/>
            <ac:picMk id="451" creationId="{14B71FF9-CC08-4EEC-83E5-D1BA1E1F1650}"/>
          </ac:picMkLst>
        </pc:picChg>
        <pc:picChg chg="add mod">
          <ac:chgData name="Hoàng Thông Trương" userId="5ee39a359a88c745" providerId="LiveId" clId="{26CA0C81-9996-4CC5-A27F-F88DE0408D9F}" dt="2022-01-17T01:02:23.261" v="1144" actId="1076"/>
          <ac:picMkLst>
            <pc:docMk/>
            <pc:sldMk cId="733547979" sldId="348"/>
            <ac:picMk id="452" creationId="{D9424BD9-C047-4FAF-B492-98E73CFC4809}"/>
          </ac:picMkLst>
        </pc:picChg>
        <pc:picChg chg="add mod">
          <ac:chgData name="Hoàng Thông Trương" userId="5ee39a359a88c745" providerId="LiveId" clId="{26CA0C81-9996-4CC5-A27F-F88DE0408D9F}" dt="2022-01-16T23:55:24.993" v="593" actId="1076"/>
          <ac:picMkLst>
            <pc:docMk/>
            <pc:sldMk cId="733547979" sldId="348"/>
            <ac:picMk id="453" creationId="{D3EEA2ED-11A0-4A8E-9A65-DB3934BD824A}"/>
          </ac:picMkLst>
        </pc:picChg>
      </pc:sldChg>
      <pc:sldChg chg="addSp modSp new del modAnim">
        <pc:chgData name="Hoàng Thông Trương" userId="5ee39a359a88c745" providerId="LiveId" clId="{26CA0C81-9996-4CC5-A27F-F88DE0408D9F}" dt="2022-01-16T23:42:00.208" v="390" actId="47"/>
        <pc:sldMkLst>
          <pc:docMk/>
          <pc:sldMk cId="3394892146" sldId="349"/>
        </pc:sldMkLst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" creationId="{59277FDA-0985-4A4C-9C74-6D73EB1F3B06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" creationId="{1ECDE393-6F4D-4CE4-8BEA-F9BAE07A97A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" creationId="{754693FC-3145-4F5D-B70A-B9CDA7F776B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" creationId="{26CE12FD-FEBD-4430-A72B-E2BCD2FB234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8" creationId="{982F27BE-FDB0-44B2-865F-CDCA79DF150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9" creationId="{AC2D3DE6-500C-41B2-9507-3EC0E721C93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1" creationId="{7F7FC8D5-04D0-4AC6-A928-3267B12E8416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2" creationId="{8AF21FA2-FAA5-434A-819A-48307722A1C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3" creationId="{D3149496-7D11-405B-9E99-46010FA1A11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4" creationId="{8B3A3FA4-C98D-4EB5-B1C1-D343E2A954C5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5" creationId="{9F5EAA56-4EE0-45CD-B0F4-970759C0E7DD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7" creationId="{D2776C6D-FBAA-40C9-A9FD-9749FE5FDCE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8" creationId="{8D752DD5-93FB-4C07-86FE-FF94712DAFE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9" creationId="{2A252769-591F-49DF-A151-60B89368789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0" creationId="{13DDCD1C-DE9F-4AFB-BD5F-0589F3D48F1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1" creationId="{D9B2F9DD-4068-4FFF-A0A9-2F76CFBC386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2" creationId="{6120B3BB-9009-4BE2-ABFB-E0679AF8CE6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3" creationId="{2CCECC23-716C-49B6-BB09-29866453BF3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4" creationId="{EA115BD2-9B9A-4250-8631-CB2027DC253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5" creationId="{9EF64AE2-6A79-43A1-9C6B-1497DF15352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6" creationId="{B40831B5-B196-4A37-8769-0FB052C52BC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7" creationId="{119B3FD7-DAF0-4773-8C96-3151C7280D5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8" creationId="{3556BC23-6499-4901-993E-8035117C004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9" creationId="{E0E840BC-F04B-4156-A661-36C7A81CA01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0" creationId="{BF3ADE79-4A9F-4CEF-9A09-79333D19144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1" creationId="{D87ECED7-0235-4A8E-8C71-E988357C86C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2" creationId="{2A38CD46-7FCD-4785-B7A7-6D1FE981857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3" creationId="{8F05E572-D202-4EA9-884C-7528E5172D5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4" creationId="{39013AD8-4C28-46CF-BCEA-4FC832B3901F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5" creationId="{45D9661F-D7FE-4A5D-98BD-01DEC8E5435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6" creationId="{1B45101F-20C8-462B-B34C-9BE81526CFF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7" creationId="{0999CB2F-C498-44BA-9DC6-9F8A6AB857E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8" creationId="{A67A06C0-2CFC-46BF-B1CB-05C8E69B798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9" creationId="{3073230C-667F-437B-AA2B-B880527DEB2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0" creationId="{ADE93CB9-F999-4E4C-BB92-E4995C0C5DDB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1" creationId="{42E1352B-F709-41FB-9E78-A1189CAD1A4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2" creationId="{0D3FED66-25B0-4691-BE80-E5184678304C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3" creationId="{525240C7-9995-41A3-A35B-C3A7DE03340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4" creationId="{09B9CFF4-4954-4913-BCD5-05D081FA6F6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6" creationId="{A2AAEAE8-565E-4B3D-91A0-CE59CFA7715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7" creationId="{133DF958-55D8-49EC-B2E8-F141C663B2DD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9" creationId="{FFDC9EBE-956F-4EA3-A0BA-D92DCDACD84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1" creationId="{51A5A812-D73A-4732-B071-291A8F8AF2C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2" creationId="{CFCE3595-0B7F-406A-87FF-6D4F3502E6D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4" creationId="{552793FD-E61E-497C-B71C-DC539A3CBC9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5" creationId="{7A6E9DB4-FF25-41F5-9AC0-F9440C6AB80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7" creationId="{01B6BAB2-D4E5-485B-ADB5-BE35562F6D5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8" creationId="{FDF34D6D-D018-4395-9046-3C47CC800BB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0" creationId="{BD059B0C-2249-4775-A89D-4858A182BE4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1" creationId="{01E5E2EB-391B-474F-9871-C33E6167BF17}"/>
          </ac:spMkLst>
        </pc:s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" creationId="{ABBA0C4C-EFBD-476F-B859-6DFB92A2145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7" creationId="{16DFB617-7676-4682-BDF9-63DED6A12CE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0" creationId="{E9B9B9EF-6A92-4254-BF41-9531CF0D09B1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6" creationId="{7CC4A04A-B765-49BE-AED9-4B7CB34D9DE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5" creationId="{EF92BE19-96C8-4763-8492-8A08274972D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0" creationId="{C6716295-AC1C-4739-9214-33BB79EA6DB9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3" creationId="{7673D944-EDB2-4B9B-8B10-FECE034344F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6" creationId="{7112C162-3A9D-4956-8C1C-0D63C14A25E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9" creationId="{10EDB8C3-FBA8-4C43-B197-280CD5A8C94B}"/>
          </ac:grpSpMkLst>
        </pc:grpChg>
        <pc:picChg chg="add mod">
          <ac:chgData name="Hoàng Thông Trương" userId="5ee39a359a88c745" providerId="LiveId" clId="{26CA0C81-9996-4CC5-A27F-F88DE0408D9F}" dt="2022-01-16T23:38:29.717" v="338"/>
          <ac:picMkLst>
            <pc:docMk/>
            <pc:sldMk cId="3394892146" sldId="349"/>
            <ac:picMk id="48" creationId="{EAE9DF65-0F7A-43F1-9369-8B3AE8AB1A38}"/>
          </ac:picMkLst>
        </pc:picChg>
      </pc:sldChg>
      <pc:sldChg chg="addSp delSp modSp new mod modTransition">
        <pc:chgData name="Hoàng Thông Trương" userId="5ee39a359a88c745" providerId="LiveId" clId="{26CA0C81-9996-4CC5-A27F-F88DE0408D9F}" dt="2022-01-17T01:30:24.018" v="1586"/>
        <pc:sldMkLst>
          <pc:docMk/>
          <pc:sldMk cId="4292377830" sldId="349"/>
        </pc:sldMkLst>
        <pc:spChg chg="mod">
          <ac:chgData name="Hoàng Thông Trương" userId="5ee39a359a88c745" providerId="LiveId" clId="{26CA0C81-9996-4CC5-A27F-F88DE0408D9F}" dt="2022-01-16T23:48:01.723" v="443" actId="403"/>
          <ac:spMkLst>
            <pc:docMk/>
            <pc:sldMk cId="4292377830" sldId="349"/>
            <ac:spMk id="8" creationId="{BA94CD6A-5DA1-4B25-B9C1-F0187B256A34}"/>
          </ac:spMkLst>
        </pc:spChg>
        <pc:grpChg chg="add mod">
          <ac:chgData name="Hoàng Thông Trương" userId="5ee39a359a88c745" providerId="LiveId" clId="{26CA0C81-9996-4CC5-A27F-F88DE0408D9F}" dt="2022-01-17T01:24:30.459" v="1494" actId="2711"/>
          <ac:grpSpMkLst>
            <pc:docMk/>
            <pc:sldMk cId="4292377830" sldId="349"/>
            <ac:grpSpMk id="6" creationId="{112DA752-68D5-4102-941F-BC2504592007}"/>
          </ac:grpSpMkLst>
        </pc:grpChg>
        <pc:picChg chg="add del mod">
          <ac:chgData name="Hoàng Thông Trương" userId="5ee39a359a88c745" providerId="LiveId" clId="{26CA0C81-9996-4CC5-A27F-F88DE0408D9F}" dt="2022-01-16T23:47:24.795" v="419" actId="478"/>
          <ac:picMkLst>
            <pc:docMk/>
            <pc:sldMk cId="4292377830" sldId="349"/>
            <ac:picMk id="2" creationId="{4DE11FFE-CEC0-4DA4-9ABB-E88586AA6039}"/>
          </ac:picMkLst>
        </pc:picChg>
        <pc:picChg chg="add mo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3" creationId="{7831C93D-EA7C-476F-AA0F-12E245A8289E}"/>
          </ac:picMkLst>
        </pc:picChg>
        <pc:picChg chg="add mod or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5" creationId="{15487C82-EB62-4164-98BF-BFAE84716B7F}"/>
          </ac:picMkLst>
        </pc:picChg>
        <pc:picChg chg="mod">
          <ac:chgData name="Hoàng Thông Trương" userId="5ee39a359a88c745" providerId="LiveId" clId="{26CA0C81-9996-4CC5-A27F-F88DE0408D9F}" dt="2022-01-16T23:47:32.978" v="420"/>
          <ac:picMkLst>
            <pc:docMk/>
            <pc:sldMk cId="4292377830" sldId="349"/>
            <ac:picMk id="7" creationId="{16ADAFFB-6ADC-48F1-8841-073A4FAE5BB2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88"/>
        <pc:sldMkLst>
          <pc:docMk/>
          <pc:sldMk cId="4285780367" sldId="350"/>
        </pc:sldMkLst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2" creationId="{1B7CB5E1-3344-4CDC-AA41-44DEDECDE7CD}"/>
          </ac:spMkLst>
        </pc:spChg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3" creationId="{EA702D4F-FFB6-4569-8EEE-77C545B441E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" creationId="{B8427BEC-8711-4A96-8C56-4AF3C71FE1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" creationId="{73F6559A-71EA-4C28-A86A-45F4F9D362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" creationId="{9BC49BDA-BBD9-4667-B309-83DA8F575E4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" creationId="{ACDDA2A2-06F7-4665-A017-3AAA4337E7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" creationId="{F3B1AA63-6C62-4F9C-9EB6-F532293EE9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" creationId="{3E132769-9B5A-44F0-9FEE-7F17250F729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" creationId="{F188EA26-E467-43AB-9425-D944B8C93F7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" creationId="{E646171D-A644-4CB6-B2A2-65E7ACF6D4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" creationId="{2ADE2EE3-4EFE-4556-87C1-3DB5BA9C73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" creationId="{7C996FDF-27B7-4F30-B2FB-B591CBB3594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" creationId="{B89EB48E-0F99-4B2F-81A5-692B27D061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" creationId="{EE0E9C7C-A647-4441-A4A9-DAE21785B94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" creationId="{C42975E6-57D3-4861-B5A3-0D1D109AD7E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" creationId="{A16BFE31-8861-4C0F-99C4-A6357E8B77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" creationId="{E844FCB5-10A2-4941-A422-4D440CA06C6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" creationId="{60675F86-A4C1-4A26-A7A8-F23421643D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" creationId="{F2E97817-75D8-468C-ACC3-9CE47BDE023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" creationId="{C5FB0F3D-1C73-46BF-9AB5-0FDD86766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3" creationId="{820D2653-4638-4621-B2AB-C529060E92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4" creationId="{3F4C3E84-C182-4D82-9683-F8A8F9F0875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5" creationId="{BB99ADDB-960F-482C-A8B0-FCB559A0855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6" creationId="{9C41375F-2786-4FB0-AC28-1B0E5214583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7" creationId="{758337CF-2206-42B2-81B0-C218C4CBF3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8" creationId="{8A906EAE-7EC1-46E3-A35D-40FF9EC832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9" creationId="{FD7CA9C4-F839-468D-BAC6-D03DF59DBB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0" creationId="{06B5DE3D-7109-4F09-B82F-1E9C795F9A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1" creationId="{52852A43-D965-4209-9551-5C9754A1E96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2" creationId="{75F58B2C-7F01-4886-A958-4C118504D06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3" creationId="{0AFF8478-F156-42E6-9392-F229AB9F4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4" creationId="{182CBB3E-3C17-4B54-B0ED-0CBC0A8149F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5" creationId="{3B13F7E4-B1E2-4ACB-9453-8C5D2C6C3CD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6" creationId="{BA8AC90F-B02A-4164-97B3-11FBE6165C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7" creationId="{1B25DBCD-6577-438B-A4C4-D8B12248B0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8" creationId="{F039BB70-2011-4F93-81FA-6EB113BB11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9" creationId="{5D205CC4-A558-4087-AFB4-8FFF268A883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0" creationId="{879CA955-AF56-47D2-870B-E7B99FE4EF4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1" creationId="{4286CB2B-E514-4F7A-AEB4-4F6AE2BE16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2" creationId="{ED8E4D96-E97C-470A-93A0-A99FB4420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3" creationId="{814C49A4-8542-4DFE-9216-06D06CFF84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4" creationId="{24A7BCA8-C1DE-445C-A12A-79E2E06EB4B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5" creationId="{7565E645-71A8-4FEE-94FE-FEBB0CC5A91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6" creationId="{54CE91BC-875D-4565-87FA-B984D75A76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7" creationId="{9B1C1E18-630A-4176-9438-55A430A558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8" creationId="{8B7467B7-FA32-4F5B-9F53-960D3133CB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9" creationId="{E2EE1DDE-5D92-45D7-A379-FDE6E732F28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0" creationId="{0722C736-A3CB-41BD-99DB-76D29448E1E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1" creationId="{1273FB62-16F9-4449-B765-69436D1629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2" creationId="{561235C8-9362-40DC-840D-DFF781A540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3" creationId="{8CAC7239-9307-4BFE-A963-14473E1EAF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4" creationId="{62B9C3DC-EFA1-40CC-9638-ABC6FDA08A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5" creationId="{E93C5200-0705-4D6F-870F-07AF530FB3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6" creationId="{0E49F6B4-BED5-4A49-B717-1A10DAC36F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7" creationId="{87435F44-4107-405E-B36B-E82603DDC8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8" creationId="{903D8B0A-D501-40C0-812A-DF579C0247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9" creationId="{D05D3B36-D5F5-4E45-AB7B-4E547DDDFF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0" creationId="{DB7777BD-0BEC-44B9-94B9-7CEC8E50BE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1" creationId="{3E6CE582-292A-45B0-9BB6-84881EE33D1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2" creationId="{CF8CAA8F-33D2-4481-9F19-EE686260B0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3" creationId="{E161DB7C-DAD9-499A-859F-4A1D9BF010E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4" creationId="{49B5E394-9631-412D-A89A-B0099A1955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5" creationId="{CF5040A0-69F8-4AEC-BE5A-7D92F2874DE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6" creationId="{7ED92F31-7DE6-453D-9236-114F2D66E4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7" creationId="{28841DFD-A53D-4BF6-A9D9-6061987A2CA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8" creationId="{FA1164CC-9473-4FCB-84BF-D267416032B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9" creationId="{D31BE8A9-156A-481D-9D4E-12417F9DCA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0" creationId="{71E84123-9975-42C4-8106-BC3874F72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1" creationId="{43CF66F0-2301-42F5-9E6A-EA3337876A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2" creationId="{13E445DE-AB0B-4C10-966D-D884013C2A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3" creationId="{6CA55151-1774-46C0-9724-A5B1959240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4" creationId="{D6B132A5-AE88-4DA0-91CC-B631EFC237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5" creationId="{6B2709AD-4C7F-4516-94A1-FE9C88491D9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6" creationId="{E7CFA99F-50C2-423D-A6E8-46F5B066F44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7" creationId="{09DACB4B-44A1-417C-8FCC-2914BB93072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8" creationId="{B740AFF4-9FA1-44B0-8814-793425DC4F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9" creationId="{9694422A-03B7-45A5-BABE-67F3A861A5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0" creationId="{94180247-64F8-459F-99CA-D1D6EDFD51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1" creationId="{7229420B-716A-4AC7-BEFB-0C578FA2DFB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2" creationId="{8D2187F1-D783-4E44-8A4E-4BAE0B1EECA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3" creationId="{B38ABF41-F08F-4450-B611-90BE65465C7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4" creationId="{02BD2AD6-9FC9-4A1B-A285-048A3CAF1A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5" creationId="{C3FF23CD-6496-4C0C-910C-58A027840D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6" creationId="{CE7CABCE-9B76-429F-A1B0-98DFB9F49C1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7" creationId="{89B6C07E-C39B-408F-A9BF-CD689B7FBCA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8" creationId="{E35008B6-D507-4025-81D9-83810425B9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9" creationId="{1CFE00D7-DADF-414F-A646-9D98E01A87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0" creationId="{7F89A03F-044B-4C6F-8151-DB335AC781C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1" creationId="{6A1DCC66-8155-4982-9A23-3AD89ED957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2" creationId="{B14344A6-1583-4AD2-BE25-A52484882C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3" creationId="{19043511-3E9F-47B0-83DC-D1FEC720F9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4" creationId="{D00DD971-0F4D-4974-BA23-25334CC78E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5" creationId="{D2436A03-D5E4-4AED-9C46-C9875650B3B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6" creationId="{5F8D6BC2-2105-4121-A5E0-6CF7AB2400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7" creationId="{C89434E9-2802-44AF-A1F9-B2AF73F97DF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8" creationId="{837DB658-6F77-4439-BE40-C7CE42BDD20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9" creationId="{65BDE674-9340-46C1-AF03-A5855865806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0" creationId="{024F56B4-EFE9-4BDA-8ADD-DD4A1231C4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1" creationId="{C45E641F-4851-4BFB-9F67-75AFD7D3BC1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2" creationId="{88E0AA2D-819C-44A5-8DAC-F4AA9316B15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3" creationId="{80DBBA56-1AC2-4BE5-A8CA-6152196429E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4" creationId="{5325EE89-D38A-40DD-8404-B9E273C2B8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5" creationId="{28F27C61-25DA-4095-941E-F3B3B78C2A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6" creationId="{2B0192DC-780F-4354-92E1-473AA52E64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7" creationId="{F1521BFA-5697-4D45-8E8F-52AE5E840F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8" creationId="{6005B92A-1C37-40A9-8658-ABB1254D8FD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9" creationId="{89DD9568-4793-4303-A564-48462452DA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0" creationId="{D9E46EB0-11A9-4999-893A-BECE1E722F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1" creationId="{95CCE5D5-F071-42B9-9E71-268903EB82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2" creationId="{73A1E8D4-81A2-49B3-99BC-8C424C2940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3" creationId="{17A01542-733A-45DC-A942-B4EA039650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4" creationId="{D202D115-5C24-46DB-A4D9-C1AF5732D7C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5" creationId="{4AD69698-BCFA-4F3B-9A83-E52CF00D4E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6" creationId="{18B66C10-4CA8-4DE2-BF75-E9123DC7A4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7" creationId="{0F2FFC22-C444-4D29-A015-2023B19E552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8" creationId="{F749FD3F-74FC-4CFD-B32D-869150E025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9" creationId="{FE6872AF-79A9-4C46-AB7A-D46ECEF748F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0" creationId="{99775696-0359-4A9C-A38F-C4272DB2F84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1" creationId="{A886E8AA-7521-4F77-AC37-5F1CD3FDA7D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2" creationId="{0C358AF0-BEE2-4E46-945E-50A8BFA07C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3" creationId="{A447CE31-5706-469A-9FC8-F4A929696C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4" creationId="{A45342CC-830F-4B7F-A4AC-416203ABBC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5" creationId="{C2185E4B-67F3-4861-90CB-32F966E55F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6" creationId="{C3EC1C47-B92A-46E4-B8D1-2972ABF2267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7" creationId="{74D117F9-0EE0-4231-A229-34BAD2F8BF7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8" creationId="{814D175A-E3E8-4F5E-861C-E7E01A7BD73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9" creationId="{89B66B41-105E-4962-BD9A-40868CB478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0" creationId="{7D51D661-D115-42AD-91D2-D07AA27BA3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1" creationId="{2F48D8A8-030C-4758-A615-04D19E517C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2" creationId="{744CE068-4023-4CD6-A9E0-83984834CD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3" creationId="{3C74A4EB-5673-4C9F-960B-8F53772B5D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4" creationId="{C074CEB7-A7C3-4604-9A5A-1819F2B8A60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5" creationId="{9ED5B006-A8DB-4E79-BF79-44202064500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6" creationId="{2BCF33EB-4D96-41D3-A1F9-7A6DC5A878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7" creationId="{47DA9F19-4227-4689-A88C-C787589DEDC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8" creationId="{41CDDDBD-951C-45D1-AAB3-2F5EAF871D8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9" creationId="{897FEEC5-727D-4D08-8CBE-DEADE73EB99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0" creationId="{FF364151-C9AD-407E-BDC7-429E8AD151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1" creationId="{97DABB23-89D9-491F-B8D5-211A6DDE68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2" creationId="{297CAB33-E1C5-4AB9-8C58-9E3FE4282F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3" creationId="{F32FC856-E005-4D4C-B859-F2DFD6FB30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4" creationId="{4C525720-9C77-4BFC-9212-0A677F3779D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5" creationId="{DD3451A7-B289-4318-9119-AA4DFF731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6" creationId="{CC015817-22D1-4008-B94A-2C1766926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7" creationId="{A4F5F98B-F8F7-496D-AEFD-BA11F8B40C9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8" creationId="{FE6B08AD-1FDF-4B77-B91D-9B1704F88F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9" creationId="{74F9D10D-BB32-48C5-AC3C-253E5C54BE9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0" creationId="{5AEC23F3-5C45-49DF-A528-593941C6138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1" creationId="{B3F7E0E8-65F2-4B86-B31C-3DAA14B99C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2" creationId="{893BB8C6-3C48-4BC5-A640-DE7B0A94DD3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3" creationId="{3D00DA4A-A4C6-494F-9A88-5C394A0B2F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4" creationId="{73C1F687-709C-4D70-8936-BE8AD507D02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5" creationId="{AB2AC038-3FFF-44B4-B453-DF2ADA660AD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6" creationId="{C00627D6-E7C4-4B20-A67D-B049D13E8A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7" creationId="{D737038F-5907-481A-B07C-54FF5397520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8" creationId="{3C8EE568-9AC8-417A-84BF-1FF8D096F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9" creationId="{200600D7-371A-4F36-9BA0-8E920DE4C4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0" creationId="{FC28DB58-693F-472F-80BC-5DB088C4EE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1" creationId="{3AA359AB-84B3-4742-A584-06987D2202B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2" creationId="{0F9A5855-00A2-4359-9ACA-F9195DFAB03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3" creationId="{F380681E-143A-478B-B2A0-38E431D0C8C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4" creationId="{886B8B2F-1631-463B-89EE-402A8AED1A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5" creationId="{A3A46BB6-1D0A-472D-B6B8-6E639F4FEB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6" creationId="{ED1E1472-ADC0-4A34-803A-3814178EC71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7" creationId="{824E45DE-92F6-457B-AE01-90FDD204D0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8" creationId="{3D5EE509-3B61-4BFA-B5EC-0296FADF86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9" creationId="{462AEA95-9505-4419-9974-DA24C1363C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0" creationId="{E9F626BB-9C2F-4FE5-9CF8-DBCAFF14D8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1" creationId="{52766580-C97D-487D-98CC-48071CF11E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2" creationId="{820D0555-8470-4F90-BAE5-5DE8D8A8EA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3" creationId="{B1A72B53-3698-42B1-AF90-8A1FCB515A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4" creationId="{087B9C98-5C91-497D-ABB0-8F31CC8A1B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5" creationId="{204A1764-2494-4569-8331-576E2D7103B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6" creationId="{EC18F85A-33DA-423C-8B3B-C16D0DC061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7" creationId="{62E17FD3-02EC-4FB7-8135-2F72BAADC3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8" creationId="{3B044284-F526-4EA8-83E1-CD0FF14454A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9" creationId="{5600645D-7F4D-422A-BFE7-1DF99657F3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0" creationId="{B402A7F8-E66F-499B-B0D6-4C0C1C8FF05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1" creationId="{77551D36-0788-42F0-9DC7-5964897407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2" creationId="{ADE96D77-F564-45C6-961F-B5E6941A28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3" creationId="{7B0FA211-18D4-4A12-8ED3-3CE2073258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4" creationId="{CC800407-FF6B-4486-8B8B-30446CAE568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5" creationId="{554ED11C-AD84-48B8-A4EF-FE9D9F6371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6" creationId="{9EBFC2CA-7E29-4129-92E5-599E64A6A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7" creationId="{5D2408E5-C0E4-4177-BDEC-5EDA0C638E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8" creationId="{1981D360-CBCB-45F4-8B7C-236C2002B43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9" creationId="{AAE33484-01C9-4529-BF3C-5372D01E48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0" creationId="{298F0FE0-45C9-44C0-B361-C0FBD16C547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1" creationId="{140FB2F7-6597-4D78-A8D5-7DE6649A6E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2" creationId="{6D627D7C-1314-4717-8BC2-01FD47BB8E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3" creationId="{CF33CC1D-745B-45DF-B562-7321678701F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4" creationId="{8090472F-3339-4D7D-8D0A-D73FC2738F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5" creationId="{596F792C-FE33-409C-8FC3-8F3CDC1F72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6" creationId="{F5A83F9C-0DA9-400E-8B49-AE900A2AE1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7" creationId="{F38A2F3F-719A-481C-9084-98AE699DAD3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8" creationId="{E42C3C42-6DCA-4177-815B-19229CCC168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9" creationId="{6F0687C9-23A3-4498-BC02-DF0C787F259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0" creationId="{A3367AA6-8200-479F-8F67-038FFAFD28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1" creationId="{C5BC2F47-429B-4A21-8C02-F624C66B0C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2" creationId="{190592A0-1D82-4A25-BDF5-3F978AC47A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3" creationId="{D60E6B22-9059-4D63-BEBA-AE326081AD1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4" creationId="{C3C43487-25F9-421B-9F32-33C3AC1A88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5" creationId="{A4D6B95B-970C-46E1-B774-4790873A15F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6" creationId="{D4BA0635-C8AE-47D8-8F2D-350582B847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7" creationId="{D46220B4-D3FC-40CF-B716-369B84F524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8" creationId="{693975FB-4F34-4C52-8962-B87C17045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9" creationId="{1E627FE9-6999-4A12-903D-CF3A46CB532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0" creationId="{4C83AF2D-3EAE-4578-8884-2A151467A55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1" creationId="{9ADFD861-071C-470D-B27C-10A919635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2" creationId="{D2713727-E209-4870-B75E-67F1BA3E91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3" creationId="{CAF0D97D-771C-4BC3-AA69-BFD183DC23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4" creationId="{C1ACC257-025D-4044-A324-8BD1A395ABE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5" creationId="{CAAB5991-894C-4036-981F-9088AC3988C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6" creationId="{6E017727-4C19-43F0-BFD9-4C7B508A57E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7" creationId="{AF2B5E1C-51DA-419A-A61D-B0C961AE12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8" creationId="{F4254D31-2290-4903-B0B0-8774D175C2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9" creationId="{7222A727-D313-4D63-A4B5-620624D561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0" creationId="{2C4A0EAB-DCA9-4F7C-A4E7-40E23DB349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1" creationId="{93350D94-9E4C-42C8-9CC7-14465F001F55}"/>
          </ac:spMkLst>
        </pc:spChg>
        <pc:spChg chg="add del mod">
          <ac:chgData name="Hoàng Thông Trương" userId="5ee39a359a88c745" providerId="LiveId" clId="{26CA0C81-9996-4CC5-A27F-F88DE0408D9F}" dt="2022-01-16T23:55:37.367" v="594" actId="478"/>
          <ac:spMkLst>
            <pc:docMk/>
            <pc:sldMk cId="4285780367" sldId="350"/>
            <ac:spMk id="223" creationId="{E32E2BBF-C63C-4053-905E-155B6C38C9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5" creationId="{6DFB99FD-7620-4641-9126-562B73C8D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6" creationId="{74354B55-F96E-4FDE-89D6-806004448D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7" creationId="{31DA913C-F131-449A-9FBD-CA30208F64A5}"/>
          </ac:spMkLst>
        </pc:spChg>
        <pc:spChg chg="add mod">
          <ac:chgData name="Hoàng Thông Trương" userId="5ee39a359a88c745" providerId="LiveId" clId="{26CA0C81-9996-4CC5-A27F-F88DE0408D9F}" dt="2022-01-16T23:55:59.115" v="604" actId="1076"/>
          <ac:spMkLst>
            <pc:docMk/>
            <pc:sldMk cId="4285780367" sldId="350"/>
            <ac:spMk id="228" creationId="{24908D9D-8187-4EF9-AB6E-61BCA29FBE6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9" creationId="{F705D56C-BFBA-4A5B-937A-35921561C1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0" creationId="{B8CD4D53-5F4F-403E-A1AF-75D3BD523A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1" creationId="{FDC7DAB5-57BE-4917-96D6-F993D0A7364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2" creationId="{B29F989E-328F-48EA-A1CF-7BB706A2810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3" creationId="{75655AC3-F186-4400-9F4C-0835507BB19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4" creationId="{521199A1-FE16-4D1C-A001-03F9D66A9C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5" creationId="{2FE31ADD-EE43-4A31-BA33-1C1F138EF67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6" creationId="{560C8092-DFE5-46E3-A652-6D654B7F92F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7" creationId="{6EA9C6BF-29C4-4AB5-84F7-17EAE8132DE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8" creationId="{F136E31C-37E4-475B-AD5E-3EE446BE9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9" creationId="{1E47164A-4D38-4E2F-8257-237FE600308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0" creationId="{ABFBB91D-AD5F-4CF8-9D63-1E78D019CD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1" creationId="{A77867DB-107C-4EF1-9992-173F3BEF018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2" creationId="{EC5D8734-18D7-48F2-AE57-971D21A5900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3" creationId="{4786CF60-D6D1-4EBC-B132-2B38F889540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4" creationId="{7F72BE00-9D48-45BD-8B41-1061BE926B8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5" creationId="{CAF62549-DDAF-4E95-9573-23BFC95009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6" creationId="{BB88C009-AF0D-4F72-BA53-6ED4E36C342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7" creationId="{F07E8BA7-424A-4E58-83F4-607BF0E2A01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8" creationId="{9A37A466-5D19-4C5A-A716-A49B47826A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9" creationId="{D0AE4232-D39F-444E-A8E2-00CE0E4FFE3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0" creationId="{A9D2610D-BC6B-4EAA-8986-4E9DF83A227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1" creationId="{D6A2A2E5-00BF-4FF5-8046-8D05DD081FD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2" creationId="{492E0641-59B8-4000-BE4B-CABE91B899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3" creationId="{896943BB-6273-4653-BD1C-9FABC90A1CE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4" creationId="{37290C9A-88C9-46A4-B565-13ECF03FB6D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5" creationId="{96B990A1-27F7-4172-8004-658294B596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6" creationId="{3188B97A-5A53-4BEB-9333-E4060B12A21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7" creationId="{89B6BD18-0569-4196-9B38-A258B18B6C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8" creationId="{8A5619A6-BC13-429B-B99E-FBDF834EEF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9" creationId="{1E989C9D-CF25-4AEC-B91B-5D65FEE2F13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0" creationId="{90F0E13F-393C-40DA-AA97-236C16BDA3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1" creationId="{43C98705-1313-482F-9E22-63E60C5E77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2" creationId="{EE7DFBA2-92C3-4637-B046-EC089608896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3" creationId="{2440A8E9-EA00-4D47-9413-645325E741A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4" creationId="{6FD66444-2482-480A-853A-908B56F98B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5" creationId="{0D0A88A7-9660-4474-8C44-2BF5CB6018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6" creationId="{2F1FC629-92A0-45EA-B3BF-7F769ABFEB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7" creationId="{D48445E1-3AC0-4DAB-8FBF-4A1CC9AD620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8" creationId="{7D414E76-AD04-47C3-BF68-C775A4A887E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9" creationId="{A60F74D1-A04F-4D36-A9B8-EACEC591B1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0" creationId="{D7ED0CF9-A734-4031-928E-6717FDBE03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1" creationId="{B8D7D00A-0630-4F1C-8E79-78CC49EF2DC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2" creationId="{8F15D775-5746-4119-AA99-1571B2E8E51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3" creationId="{82211066-3D29-4D67-B8C3-A67BD4929C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4" creationId="{9C5248BE-3E87-4943-B14E-62EEFA36AD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5" creationId="{F9C1124B-238A-4A08-8F17-D87703D359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6" creationId="{1A7DE9B0-F855-41BB-B0C9-8741168AA0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7" creationId="{48D4BA28-7928-4779-B84C-FD913E675D4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8" creationId="{43065D2E-CEAA-4837-922C-8A020A425F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9" creationId="{2F3E7191-71DD-441D-842D-D578A751424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0" creationId="{77DC71AE-B238-4527-A8FD-DD2DC9859DF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1" creationId="{712F2A0A-CC79-4A21-819A-90BE68DA8A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2" creationId="{74AF8661-50AC-4A4E-9A29-7E638414207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3" creationId="{59EAE7F3-CE5D-4BFC-AC66-5E6E6E263F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4" creationId="{4B3CA7F5-8596-4471-A98B-FAD24B49C2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5" creationId="{DA1C0351-268E-4CEF-872C-F5F8CA1C77E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6" creationId="{2A1899F8-1E5A-483D-8E10-4FEE398E03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7" creationId="{F5F645C1-ABD9-4105-9B39-09EF569642E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8" creationId="{05E8AD08-9C22-4B92-86F9-A30E8F5A3EC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9" creationId="{58A36CD8-7442-434F-A32D-9D76D69C6AC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0" creationId="{483125DD-53AF-4ADC-93AF-F59D131C34D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1" creationId="{D261EC2A-986E-42C6-806F-17A17D055BB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2" creationId="{0D4E3DC8-8DC1-4200-BF5F-7797E7CA8B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3" creationId="{42DBD489-EB6A-4AE9-B68D-B0E8E090A2C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4" creationId="{D60192F3-0ECD-4EC7-B18C-5CF7EEB5CEF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5" creationId="{9344EB26-D730-4077-AFF1-8041086DD2E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6" creationId="{37DB3C3C-0C6D-40BE-9700-8296A37C54F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7" creationId="{741AEB0B-4E83-490B-959D-EDE03C04800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8" creationId="{406D9313-C9CE-4F41-BCE6-93DDB839F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9" creationId="{642E8CFB-3D3E-476A-AE70-84FFE5CC0F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0" creationId="{1E87B6C9-6C73-4859-8A66-E2F24178B19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1" creationId="{39A88E14-87B2-414E-9B82-71A670492F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2" creationId="{CB29E749-4D20-4A9C-B46D-1CA3A2D85A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3" creationId="{BB544155-5118-44FA-BD5A-BCE5AE296F3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4" creationId="{87B0917B-2F2D-44C2-A06A-611615680D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5" creationId="{18B2F988-0D06-41DB-BB28-9EB6D773531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6" creationId="{87D2B2CB-82A7-4475-9A77-C0763F40894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7" creationId="{86CFE50B-28C2-4873-A1A9-D0CAA9D44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8" creationId="{27EC7CB8-5A80-476F-B123-3DA4B701E2B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9" creationId="{42535990-FDF6-4CAD-ADD7-ED6FE57729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0" creationId="{034D6EB9-7515-4F84-A390-3FD7E2E77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1" creationId="{12A3EDBB-5D77-4B9E-B96F-717AAD186A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2" creationId="{80EAE5C1-F710-405A-A39C-A53DD629125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3" creationId="{9FAE7C06-4D5A-4B06-AE47-4F5A0FBB121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4" creationId="{286942B4-F75F-4C80-974D-AFA369EF33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5" creationId="{57F1308C-F938-4911-B15D-E1482BCA7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6" creationId="{D6C983CD-789B-4C1F-9D9C-B392C83F99B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7" creationId="{86CC8191-B869-4CFF-9AD9-C30B1C6707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8" creationId="{DB361B06-8B0B-421F-9D2E-32D9A8265A7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9" creationId="{C25C8CED-F522-4004-B9AA-A158328FD2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0" creationId="{087E6999-5671-4DD2-A030-8245AA463D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1" creationId="{DEA2B5B2-B689-4D25-9970-027BC1C9E9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2" creationId="{603298F0-6571-4233-846D-DC47B7991A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3" creationId="{C730E00C-9290-4973-98AB-C4AADDD2187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4" creationId="{9718ED87-E30B-4C5F-9809-BBF236CF08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5" creationId="{19FDD221-910B-4436-AA04-C86421E198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6" creationId="{5F37DB6B-D889-4149-955F-D8D1F3B68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7" creationId="{AFC52716-3BF5-4B88-B0F6-CF19365A533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8" creationId="{68E6B03B-6053-47BB-AC98-E1B74859AE4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9" creationId="{4D5771DD-0664-434E-A86B-17E9692504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0" creationId="{B2AAA4AB-4202-45DB-B294-A314787FCE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1" creationId="{868D26A4-4BA5-4151-9AE3-589A9627407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2" creationId="{E2E84A56-1C60-4C8B-9DAA-F113F47E264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3" creationId="{870DE69E-2793-4CA0-81E6-E90292532D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4" creationId="{46C7E656-6909-4675-BB81-53A0AE439F5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5" creationId="{5C707121-F9A0-46D5-A9FD-E2517D243E8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6" creationId="{05BDA5D3-CC0D-4BB0-B673-6FC5F965B5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7" creationId="{F7DF867D-1339-4202-9447-1F79913220A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8" creationId="{288807A5-6A77-40A6-9716-754502B4EDA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9" creationId="{B484DF2F-D8C1-4D36-A309-EFD32690053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0" creationId="{513B33BF-F401-4B89-9344-BA8847F57D4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1" creationId="{8E05CCBA-9EE6-4EB0-B48C-D6DF839A8A4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2" creationId="{86389842-B3DC-49C1-A6C4-B3747226B1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3" creationId="{66831886-6B1C-4FDB-AA37-312336C61FA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4" creationId="{F5B73836-C10C-45FF-A354-55DCF0BC070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5" creationId="{9F8F10D5-0B32-4310-B5A5-B07E0944E66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6" creationId="{DE4BB690-B78D-4BD4-91CF-5F75DD0DD6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7" creationId="{8064ECB0-CF66-4A55-ACA8-D0083C4B53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8" creationId="{A0FC56B1-0E60-4A83-A2EE-6B43E5BC8C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9" creationId="{A338DAC9-4821-4A81-B832-45C6FE2198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0" creationId="{2FC4EDB2-9BD6-4C0A-977A-B958D4122E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1" creationId="{AB66624A-9AA9-4CA1-95C4-AE6C11507C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2" creationId="{46D2701F-FB14-4B48-97A1-3AA68953B37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3" creationId="{D0CCC20B-F846-4377-BDF0-30F02C2E58A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4" creationId="{451CC529-D806-4340-924C-45E9162DF2F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5" creationId="{51B5B7F7-66FC-47D8-8EE5-6AF2B619AF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6" creationId="{D55680DB-4B5B-4A9F-9510-E1F5822A200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7" creationId="{1370AA40-C3D1-4FDF-853B-BC72F70E92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8" creationId="{5ED7BB20-F861-4B2B-B16C-B86721C3052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9" creationId="{20FC4500-0425-48DA-B0B1-36312A6189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0" creationId="{CA488269-47BD-4A12-986C-72A4E919ED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1" creationId="{158D5257-D078-4AF1-94C6-A85119A7D69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2" creationId="{195E2B54-4B4A-46DD-BC5B-24F22DD11CF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3" creationId="{54CCE03A-B352-4EBF-8AB3-6958F7D0405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4" creationId="{DDE0C9A2-EBEE-4E24-8DD6-4CA1192E97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5" creationId="{09C4807A-17EB-47EF-8A4D-290731EB64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6" creationId="{B057D80A-581D-4343-A422-B740E4342B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7" creationId="{228FE35A-14B3-4BBB-85E9-7C4106BADF3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8" creationId="{4F43E915-4DDE-476D-917E-FE647A8886C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9" creationId="{192D3F46-202F-41D0-AF0A-344EC6E9F1A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0" creationId="{2CC0AE11-1075-4AA6-9219-096D125EB98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1" creationId="{3B4CA283-FC4B-4D2E-B098-7562A339D53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2" creationId="{7336A030-9FD5-4AD5-BB76-EEBC3B0CCAC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3" creationId="{7A9EF9EA-1A47-4CA8-B04F-1C0F063B19D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4" creationId="{F16B6F45-F22E-4FA3-9D4F-D47EEB81F6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5" creationId="{89AF5E7D-C3B6-4CC2-9148-A5DE281F93C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6" creationId="{1E44B23F-C9FF-45BA-8FB0-1A5392503AF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7" creationId="{DD4C4FBF-C07F-48C5-94D4-EDA54EA9A6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9" creationId="{9E074DB3-DEDD-41BF-97B2-1ADF6FE05F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0" creationId="{D9E1E75F-1CF1-4E59-8AAF-879F93A6F57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1" creationId="{1A5683FF-E7C3-44FE-B986-A31E2D00BD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2" creationId="{D91E0167-1DB5-424E-B22B-ACDA48DB71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4" creationId="{91A6BF28-BA25-4F36-B8CD-CCA6C95CD5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6" creationId="{9A1743DB-81C2-4DC5-A977-FC980142DD0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7" creationId="{344C1F28-113E-47C9-AFB8-FD2983585C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8" creationId="{93691FA7-B156-4EA5-86DF-0FDDAF0ECA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9" creationId="{FB496993-8295-493F-95C3-27222E35AE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0" creationId="{75B44F57-7A66-4DF5-B57B-53EBD6F711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1" creationId="{A0207EA4-2776-4071-B0E2-AB1C4C497C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2" creationId="{BA522AD3-5B83-48FC-8780-02A636E7515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3" creationId="{0C69E92F-AC29-45C8-B6EB-CE2F3643719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4" creationId="{E2CA9E27-7CC5-4063-90D6-86B0C3848AF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5" creationId="{9E8B5582-3769-424A-8738-6634384516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6" creationId="{FEA4502A-0A5B-490D-9B4C-4E4E77288C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7" creationId="{6AB301F3-B2DD-4A46-8C58-6561DB8D40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8" creationId="{CAA2BA03-9508-4C78-9005-B8B9E3D7F3F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9" creationId="{40827A15-B713-4413-8FE3-116135DFD7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0" creationId="{712BE0D1-B1A6-4328-8E6B-094294844F4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1" creationId="{6A33587F-BBC9-49E3-8CBF-FC10D773E7D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2" creationId="{81B554FC-CFCB-4F4D-B3AA-6B2DF7767E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3" creationId="{11B4F24B-E368-4052-AD46-2D75FC679FA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4" creationId="{0CAE6183-766B-486C-9BC0-53E81701E4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5" creationId="{A8F3D0D4-252D-428B-A01A-54CE72BA15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6" creationId="{10CF8BBE-5F06-4DDE-9FD1-390DE1DB8AC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7" creationId="{084BDD60-2824-4B0F-AB23-4BB44EB730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8" creationId="{111C3A59-A3DB-4096-A777-78BF8446CC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9" creationId="{0D9CEEAE-496A-428F-A24F-7B9E00A26E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0" creationId="{7CD3D18C-6811-43B7-89FE-39707168E58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1" creationId="{CC852F5C-5DFC-4D62-BC99-B337A6D8E0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2" creationId="{83AD5CB2-B7DB-4A93-9A62-BB3BAB34615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3" creationId="{D98FFF4B-4FD0-428B-B920-09675A8BC0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4" creationId="{DF40B85A-B299-49FA-812D-AD3D30C6DA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5" creationId="{582E226D-AA48-414E-87EB-C420CAD582F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6" creationId="{5DFEE490-6BCB-45FB-9AE0-0D74777CFA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7" creationId="{B326E465-0431-40D0-AEF5-9B0D7E90DFE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8" creationId="{D9F42F1C-B100-4D69-B15E-45A893336FD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9" creationId="{D8DC3EC0-6364-4EEE-9F55-14306971BE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0" creationId="{CF2A1140-2714-49AC-AC69-322A71B3244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1" creationId="{2FDDB6A2-E6A5-49DC-80B4-21897CFA58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2" creationId="{BA06C4FD-6D8A-4229-BBD4-806206B5EC5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3" creationId="{F4439837-0968-4099-8486-5CFC8B982E6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4" creationId="{81910AF9-2EA1-42EB-89D7-181BB5DFFC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5" creationId="{6C70A380-3562-4F57-81B9-0AAC91C99CA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6" creationId="{60A50657-3C1A-4CFB-9CDB-486B2BD52D8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7" creationId="{EE7ADCB8-F86A-4DB5-A8D7-F1DDC39EF64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8" creationId="{CDF49259-1766-4EF6-9C7C-7F9F378238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9" creationId="{A780A9CB-22C2-49FA-8294-A4B7FEAB5C6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0" creationId="{B03C787C-6545-4DD6-B89E-356DB17221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1" creationId="{29ABBD41-AEA4-4FC1-BC6A-14F1810C21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2" creationId="{BEA0F416-833D-48E9-97F3-F5ACF79C9B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3" creationId="{C6EC7412-576F-4D33-9479-24873A1EBA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4" creationId="{A56C31DA-2183-4F30-86A6-F6FF397D3FB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5" creationId="{8DAAE2AF-D058-471C-8CA4-8C5237E21A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6" creationId="{5AF8DE30-C369-4190-A593-8A65BB3971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7" creationId="{57BE694C-DAB6-4004-ADF6-033E114F49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8" creationId="{9FD5AD32-98C8-4A86-A262-DE8137790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9" creationId="{34E73192-3023-4989-BDEF-54DEB505FE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0" creationId="{D3E8622D-E4E5-4A88-A257-7CDDBC12881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1" creationId="{07E6FF76-27B9-4359-AB77-C88CF2E7AC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2" creationId="{E8E91200-6C13-46F4-A2B4-5A4F274805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3" creationId="{F6061D49-CF02-4EAA-9F4E-BB210B1872D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4" creationId="{9207B9A8-D54B-48B7-BF38-68FC978D97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5" creationId="{A74C08A4-4A9F-4591-8FF4-7D2424CA0D1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6" creationId="{AA7D17B3-941E-4403-8B2E-DA499C222E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7" creationId="{ADE8025B-FDFB-42CB-A65D-AB834825973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8" creationId="{EEBBE9C3-6B5D-4EAE-BC79-3C3A1BD9E0E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9" creationId="{85CB6E73-E116-402A-8C5C-ED015738A04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0" creationId="{105C7447-BBF3-4862-9EFB-7E49B637E0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1" creationId="{E6A97AF7-D827-4813-9766-DD6DEEF3C8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2" creationId="{6E1DE6B7-2211-46BF-B99E-1F3394CE11B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3" creationId="{CDAD8813-D3D3-431C-B3C9-232AAB74C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4" creationId="{9C72913B-8C23-4F9A-95FF-7E684562AE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5" creationId="{E966E27C-FCEF-48FA-87F3-7DC416BDBD3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6" creationId="{B14C9533-78E0-4100-85B0-E888A9CD86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7" creationId="{3FC9F986-E5D6-4610-9453-6E804CE1FEE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8" creationId="{C4ECECF6-410F-4FB9-9994-832B748C5E2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9" creationId="{D535B099-9B98-4258-8C42-897D5D0562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0" creationId="{7B0974CD-10E3-416E-BF23-4BD19F157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1" creationId="{AFDD212E-F6FF-4665-A580-852ED318E49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2" creationId="{0D43D1C3-AC25-42CF-8A1D-AB7287E8C35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3" creationId="{FE95D5D6-6F67-4242-9892-B2A0C1382A1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4" creationId="{E38D6103-BBC2-44B2-9E8A-2D6A822525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5" creationId="{96F1C9D4-83DB-4A96-9DBD-86BA7540D5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6" creationId="{4CD11082-73EE-403F-B465-A1B1611650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7" creationId="{9B67BFAF-AE19-4951-AB86-021311CAE94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8" creationId="{A23D5B40-D3F3-47DC-8EFB-9383A5CDB0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9" creationId="{4F2F4368-4386-4CD2-AEE1-FE5EF52F82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0" creationId="{D25881B8-BA75-4453-B8DB-47D04ECD840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1" creationId="{036369EE-0AC2-404D-9F22-CFB3E891058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2" creationId="{7952551F-9E06-4F1A-90D7-94F96BC057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3" creationId="{6C8C2045-0F31-4398-99D3-7560BA1452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4" creationId="{44FF2BBE-7028-4DBE-BCCE-71328D8D68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5" creationId="{1E910AB0-12EA-42F3-8387-75645DDACD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6" creationId="{7BC3D59F-41FE-4DE4-90E4-822D78F03B0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7" creationId="{CB32ED75-D1AA-4DAB-9FDF-8F7D9F0B6B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8" creationId="{04F0AB23-21F1-4A66-AF47-A1418AC9B8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9" creationId="{E929252C-5904-428C-8A74-D554BAE2BD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0" creationId="{D8AA137B-B009-4DD9-BDDA-A247480240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1" creationId="{8E79DF31-020E-4148-9E9C-80B098A3E6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2" creationId="{B19F2753-4C37-4303-8C7A-07AFB9F322F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3" creationId="{578FDF40-52D3-4D4C-AAAA-E7D831A7D7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4" creationId="{063FC0EE-66C0-4252-A751-8B1584798D1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5" creationId="{5E35715F-E67C-45A9-8FBC-4C868FCB8ED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6" creationId="{DA7D77FB-5637-418B-A00E-9CE77C809B2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7" creationId="{315DF05F-15B4-4B43-8276-8DD0CBA809A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8" creationId="{4052413E-D4B3-40BB-933A-86C3D7EADC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9" creationId="{0807D707-8D70-4303-AE34-ABE36D9DA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0" creationId="{8FAAA6E4-65C9-4AB2-A843-C0590CE347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1" creationId="{28EAE706-7E6C-4DC6-AFA8-34F9A60F12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2" creationId="{8C2CE09B-1307-4888-9A53-64C20C3E3C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3" creationId="{96316A2D-2D4F-4063-A485-7EDB5112E5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4" creationId="{05CD4226-DFB3-47D0-B792-EB7392AFDCB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5" creationId="{939629F9-6FD2-425E-ABDE-C6D57BA2A88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6" creationId="{5A689F5E-0B1C-4E22-B3B8-79A77C1C701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7" creationId="{66810F4D-6448-4A71-8668-2827A65E57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8" creationId="{17907248-B300-4D65-AC0C-876FD5D0B12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9" creationId="{E0B67FD6-9D74-4693-A921-C0991E48EF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0" creationId="{D38D4F61-AC03-46A4-B12A-7B2C170CF9D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1" creationId="{0DA59348-F256-4260-BE7E-7B3AC0B1D4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2" creationId="{6AC7BC27-950F-4936-BE18-4CAA15506B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3" creationId="{2C7C068F-2143-4F42-9CCF-96492C256F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4" creationId="{FC1DF288-744C-4E86-915A-64EB77EB86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5" creationId="{C7AE771F-E067-494E-AED8-71A32631938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6" creationId="{B312A77D-C2D4-487A-B40B-4534DD25A89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7" creationId="{C7B66056-A67A-41D0-AFCC-3D5E90DC53D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8" creationId="{DF271E4E-F8BB-4EE6-B051-D118478CB6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9" creationId="{64F2BCD6-1A25-4C6C-A169-14C9B4A41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0" creationId="{84ABCC28-01A2-4F3F-9C95-AE314BBD034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1" creationId="{57EEAC9D-B276-45E0-8B50-BCE6F2665B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2" creationId="{646D249F-4322-4E68-B6BB-CE023E912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3" creationId="{849F96B7-E032-4673-8F32-6ADF33AE47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4" creationId="{E615D84F-71C9-4B0F-BC23-161025683B1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5" creationId="{D81874A5-5B70-4D09-862C-9E09E6D968A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6" creationId="{56B72039-0798-4F4F-B035-87BBE1272EA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7" creationId="{A836B60E-C4D2-45E6-86D9-82D333294E2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8" creationId="{C315281C-FD33-42F8-A002-FA8D46F1155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9" creationId="{50A31A3C-A1FE-4F7D-A2CA-78BD3BFCFD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0" creationId="{90082C9F-90D8-42D2-8671-F1D714C14A7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1" creationId="{C05A0ABE-2557-494D-8189-8615D514C4E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2" creationId="{1F1EFD12-66BC-4C08-89A0-1D1AF3ADE42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3" creationId="{B28AAC57-3D38-4473-B093-E7C2AB388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4" creationId="{061839C6-8592-4552-B6C8-37229791AF2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5" creationId="{317735E9-7643-4276-BB7A-E2020A022F4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6" creationId="{7ACA37D9-4CDA-42F3-98BA-D3168AAB6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7" creationId="{3775FE57-3ABE-4C1E-B28D-0817A859548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8" creationId="{1C5FDFF8-8239-41C5-AE64-05D1BE48903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9" creationId="{1EFAA38B-7680-4C09-81FA-1D6E3A55BC7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0" creationId="{645DC0E5-55FC-4B07-88DA-CBEEB793582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1" creationId="{94FCB76E-AC76-42BB-B829-11220A812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2" creationId="{6C8DEA5E-492C-445D-9AFB-A24D83F7680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3" creationId="{A5D7A14C-FD8A-49DC-9B33-078FA1361E4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4" creationId="{0EB2CB7B-5790-4545-8B29-67C982F2151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5" creationId="{79515F18-ED78-4BF1-A828-B5B6787553B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6" creationId="{406BDA10-AE76-4CC8-B29C-D92D4A8434B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7" creationId="{AA9FB8E3-3FD0-4E73-8585-3554EFE7429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8" creationId="{CCC57F2B-AF4C-45C7-9CD7-1E2BAE08DD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9" creationId="{68E2FA8C-CF8B-4BF3-BD57-47511DD6E9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0" creationId="{B154596E-4A13-4F72-B8F1-259FB1E8BDD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1" creationId="{2E3CCB62-EF6D-4DAB-BA66-01FCE5375E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2" creationId="{813DAB73-56EA-4C89-8782-7D1315F03CF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3" creationId="{6AD61004-DB79-43D2-8A4F-C4F6DB636D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4" creationId="{4E82E8A4-74CD-4FF4-8BBD-B1E00DE842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5" creationId="{5B112C63-416B-4407-97F7-10FD73E70A5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6" creationId="{02957675-6EC6-4CC9-9E8A-896018E4B0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7" creationId="{4105CCFF-7269-43C5-B81F-E35542CA5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8" creationId="{A0BD46F2-3C22-4247-B594-442FAA10F6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9" creationId="{E7FC098C-CE85-4B4F-9C41-2B303ACE0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0" creationId="{164257ED-C7D6-4606-9B82-C7FBA57589A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1" creationId="{A721E209-A93A-49D8-B254-1F432591974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2" creationId="{4AEA7BBD-6FAE-4FFF-ABEF-4D7A1F8080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3" creationId="{E8BF2FF9-DBAD-449B-A885-19B49BEA65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4" creationId="{281518B3-F63F-4D6E-966E-156770FBC9B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5" creationId="{8FE87E9B-5D4F-44F3-804D-FA56F06E1D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6" creationId="{112319A2-03DE-45D8-82AC-17FFA5F4C72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7" creationId="{8B36FD98-9D5B-4AA3-8920-ED1E9F2F5D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8" creationId="{0B7D715D-57B1-46B9-AB1D-78DFF8BA9484}"/>
          </ac:spMkLst>
        </pc:spChg>
        <pc:grpChg chg="add del mod">
          <ac:chgData name="Hoàng Thông Trương" userId="5ee39a359a88c745" providerId="LiveId" clId="{26CA0C81-9996-4CC5-A27F-F88DE0408D9F}" dt="2022-01-16T23:50:18.352" v="447" actId="478"/>
          <ac:grpSpMkLst>
            <pc:docMk/>
            <pc:sldMk cId="4285780367" sldId="350"/>
            <ac:grpSpMk id="4" creationId="{CA8CDAD5-0B48-4622-9D7B-4A7CCA44EE25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224" creationId="{134664CB-1969-43E2-AFE4-B1583CB4DCF1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78" creationId="{7D8B5313-E2E5-4E7D-817E-2FFF270B620F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3" creationId="{EE0F79DC-692F-48AB-A45D-DDEFCB7D159E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5" creationId="{70883281-22B2-4147-AAB4-3374A74761EF}"/>
          </ac:grpSpMkLst>
        </pc:grpChg>
        <pc:picChg chg="add mod">
          <ac:chgData name="Hoàng Thông Trương" userId="5ee39a359a88c745" providerId="LiveId" clId="{26CA0C81-9996-4CC5-A27F-F88DE0408D9F}" dt="2022-01-17T01:20:05.486" v="1397" actId="1076"/>
          <ac:picMkLst>
            <pc:docMk/>
            <pc:sldMk cId="4285780367" sldId="350"/>
            <ac:picMk id="222" creationId="{5E38B7A7-4EB1-44B0-B034-95FD82A16BCA}"/>
          </ac:picMkLst>
        </pc:picChg>
        <pc:picChg chg="add mod">
          <ac:chgData name="Hoàng Thông Trương" userId="5ee39a359a88c745" providerId="LiveId" clId="{26CA0C81-9996-4CC5-A27F-F88DE0408D9F}" dt="2022-01-16T23:55:56.379" v="603" actId="1076"/>
          <ac:picMkLst>
            <pc:docMk/>
            <pc:sldMk cId="4285780367" sldId="350"/>
            <ac:picMk id="559" creationId="{9CC893B7-F84C-4FDE-A619-243882EBD6EE}"/>
          </ac:picMkLst>
        </pc:picChg>
      </pc:sldChg>
      <pc:sldChg chg="addSp delSp modSp new mod ord modTransition modAnim">
        <pc:chgData name="Hoàng Thông Trương" userId="5ee39a359a88c745" providerId="LiveId" clId="{26CA0C81-9996-4CC5-A27F-F88DE0408D9F}" dt="2022-01-17T01:30:24.018" v="1590"/>
        <pc:sldMkLst>
          <pc:docMk/>
          <pc:sldMk cId="832906240" sldId="351"/>
        </pc:sldMkLst>
        <pc:spChg chg="add mod">
          <ac:chgData name="Hoàng Thông Trương" userId="5ee39a359a88c745" providerId="LiveId" clId="{26CA0C81-9996-4CC5-A27F-F88DE0408D9F}" dt="2022-01-17T00:46:38.397" v="1137" actId="14100"/>
          <ac:spMkLst>
            <pc:docMk/>
            <pc:sldMk cId="832906240" sldId="351"/>
            <ac:spMk id="2" creationId="{2B4F0087-752D-4A97-AB1E-EE323798D01B}"/>
          </ac:spMkLst>
        </pc:spChg>
        <pc:spChg chg="add mod">
          <ac:chgData name="Hoàng Thông Trương" userId="5ee39a359a88c745" providerId="LiveId" clId="{26CA0C81-9996-4CC5-A27F-F88DE0408D9F}" dt="2022-01-17T00:46:42.070" v="1138" actId="14100"/>
          <ac:spMkLst>
            <pc:docMk/>
            <pc:sldMk cId="832906240" sldId="351"/>
            <ac:spMk id="3" creationId="{9EBA6390-3C9A-47AB-AEC1-75F396C82C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" creationId="{8D85F96E-319F-4C84-9BB3-28297D1E4CB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" creationId="{EE3F2087-7AB2-4C6D-A928-5B3BFF4ED5A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8" creationId="{51A4B008-E8F7-4587-BFD5-FC35D8AF82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9" creationId="{73BDA748-3F6C-4EFE-84DB-59FCEA7A61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1" creationId="{FB27BC9E-C193-4559-863C-171403AC70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2" creationId="{904C7A66-0E8F-4448-9DD6-15855ECEBAF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4" creationId="{D28E2E0D-857F-429B-970F-16F46993DD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5" creationId="{43F31F14-5D04-4E7C-B8B5-21F777519A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7" creationId="{53AA22DE-5AB9-4323-8A50-F8EFD22FDA3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8" creationId="{3CE9F4AD-FA25-4312-BF02-2E616ACA2BE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9" creationId="{DFDAFD77-1D87-4246-951A-FD38C889A5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0" creationId="{546563B4-1459-4698-AFAA-DD87AA9568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1" creationId="{6F86524E-7BF7-44DA-9A50-1EE8367F691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2" creationId="{A16D0F87-8F07-4B8C-B61C-A0550AB68C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3" creationId="{72236117-3CC7-4FB6-BA04-55818917CF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4" creationId="{D3FD7FC7-CBA2-4871-AB29-78032AF6287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5" creationId="{BB58DC92-EC3A-4876-9ECB-0F6446E53F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6" creationId="{3A189A4F-519C-4875-BF5D-4A697F2F284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7" creationId="{1E0ABE87-7551-4A35-95CF-EFCCB11BB67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8" creationId="{35A4FBF9-9FB3-424B-84A5-4D821BFA82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9" creationId="{F9A8E4F6-CF33-4D50-901B-AF86A35E778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0" creationId="{63E4B6D9-B8D0-4765-8F52-2E93C2B3E31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1" creationId="{20CA91AE-8EB4-4EAD-BEDF-FFC9D3D77BF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2" creationId="{6F0E46F5-8DF6-4FED-A77A-526AF68ED4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3" creationId="{0B35F06D-2473-4B7A-9183-7F45107555B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4" creationId="{EB9C9FEE-9012-45C6-9449-5C7E4101051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5" creationId="{CE1BCE32-D2E6-4601-B453-5E3CC839490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6" creationId="{192BE05C-DB7B-421B-98B7-AEDD99FA71C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7" creationId="{C0FEFECF-3ADE-4FD0-8966-E94E46E0D82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8" creationId="{0DF0F3A5-712B-46AB-8190-BED2E767AEE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9" creationId="{1FF6FF5A-5A4F-41D7-BF62-3CC75B8382F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0" creationId="{4C5D95ED-78F8-4342-A5A7-E1BA3D1D10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1" creationId="{2EFCB87F-44FD-437A-9BEB-7308F96FDEA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2" creationId="{70A2A0A1-266C-47FD-A96D-16423B9B31D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3" creationId="{3B2A6A03-E550-4895-87EC-A5E83D42550B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4" creationId="{9DC1D003-AFEA-4147-8124-2C0973737D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6" creationId="{26CBF71E-ACA4-4D5F-A043-DA994BE6565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7" creationId="{A80809BB-031A-4943-9C66-DF2546734E7A}"/>
          </ac:spMkLst>
        </pc:spChg>
        <pc:spChg chg="add del mod">
          <ac:chgData name="Hoàng Thông Trương" userId="5ee39a359a88c745" providerId="LiveId" clId="{26CA0C81-9996-4CC5-A27F-F88DE0408D9F}" dt="2022-01-17T00:43:01.434" v="990" actId="478"/>
          <ac:spMkLst>
            <pc:docMk/>
            <pc:sldMk cId="832906240" sldId="351"/>
            <ac:spMk id="49" creationId="{0F468A69-3922-4280-A924-404B589A3260}"/>
          </ac:spMkLst>
        </pc:spChg>
        <pc:spChg chg="add del mod">
          <ac:chgData name="Hoàng Thông Trương" userId="5ee39a359a88c745" providerId="LiveId" clId="{26CA0C81-9996-4CC5-A27F-F88DE0408D9F}" dt="2022-01-17T00:43:04.033" v="991" actId="478"/>
          <ac:spMkLst>
            <pc:docMk/>
            <pc:sldMk cId="832906240" sldId="351"/>
            <ac:spMk id="50" creationId="{928A4E0E-308A-4F27-9603-A6D3B920A63D}"/>
          </ac:spMkLst>
        </pc:spChg>
        <pc:spChg chg="add del mod">
          <ac:chgData name="Hoàng Thông Trương" userId="5ee39a359a88c745" providerId="LiveId" clId="{26CA0C81-9996-4CC5-A27F-F88DE0408D9F}" dt="2022-01-17T00:44:43.173" v="1010" actId="478"/>
          <ac:spMkLst>
            <pc:docMk/>
            <pc:sldMk cId="832906240" sldId="351"/>
            <ac:spMk id="51" creationId="{DAC1BBB0-FCF2-46C5-B7CF-47D377E5CA1E}"/>
          </ac:spMkLst>
        </pc:spChg>
        <pc:spChg chg="add del mod">
          <ac:chgData name="Hoàng Thông Trương" userId="5ee39a359a88c745" providerId="LiveId" clId="{26CA0C81-9996-4CC5-A27F-F88DE0408D9F}" dt="2022-01-17T00:43:09.028" v="993" actId="478"/>
          <ac:spMkLst>
            <pc:docMk/>
            <pc:sldMk cId="832906240" sldId="351"/>
            <ac:spMk id="52" creationId="{FB1D915E-9642-46AC-8DEC-CB5DADFC7709}"/>
          </ac:spMkLst>
        </pc:spChg>
        <pc:spChg chg="add del mod">
          <ac:chgData name="Hoàng Thông Trương" userId="5ee39a359a88c745" providerId="LiveId" clId="{26CA0C81-9996-4CC5-A27F-F88DE0408D9F}" dt="2022-01-17T00:43:06.176" v="992" actId="478"/>
          <ac:spMkLst>
            <pc:docMk/>
            <pc:sldMk cId="832906240" sldId="351"/>
            <ac:spMk id="53" creationId="{40A70736-730D-4F4F-BE56-46840DC2B17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5" creationId="{9A380E93-EA5E-4B65-8C6C-F8CE01F2040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6" creationId="{FDE86B34-A322-4F60-B90D-2ACCD12EC44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8" creationId="{48AFCFC4-FEB3-4FA2-9D36-52EA02714F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9" creationId="{4EBA422E-1573-40AA-A071-2A88EDD9683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1" creationId="{7CF1E2DD-A58F-4D3C-9CDB-21B04E21CCC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2" creationId="{8D79783D-5BD9-4AD1-97CA-723CF619795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4" creationId="{70E45BC5-5456-4036-AA2A-2A44663F9F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5" creationId="{8E2BF1AF-5FB9-4CA9-A140-E778A26404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7" creationId="{C7CEE8A6-F14A-41BA-9367-8EBFC418E72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8" creationId="{41FFF3F3-AD85-4EE9-A17B-E1CAF47D7AB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0" creationId="{FA32BA6A-4EF0-41E5-BB37-054668EE8E43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1" creationId="{658AE897-3FD7-404A-992E-6B60BDD7BA9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2" creationId="{CA82AC6E-AD5F-43E5-800B-89EF841C4894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3" creationId="{0F63D851-8BC5-4C1F-AC32-62CF268798FF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5" creationId="{F6DFFCF9-73B2-4496-AF7F-CF31EDF98D9A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6" creationId="{B2929C59-C610-459E-8CA7-75E30C8B98A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8" creationId="{A2651656-F5A7-4B39-8ED6-FBD0F9F87E20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9" creationId="{44B9C834-9ED9-4E62-92B1-5C9292CE207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1" creationId="{E094C351-3C69-482B-A546-65F7AC4CE592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2" creationId="{62F2EA79-3C13-4DD2-922B-4D68921A87D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3" creationId="{078A7D17-4E0A-47C1-9D10-0B0D8321E9C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4" creationId="{31BDA8C6-4659-4EC7-9D2B-986A9592821D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5" creationId="{F572ECAD-6592-4277-8686-311ADD3B8C24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7" creationId="{E3FED4FF-BE2A-4338-BE2D-30D7A8087019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8" creationId="{8ADFCC89-6DB5-4BC0-83B7-3F0D702D4657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9" creationId="{A714CF75-0DBB-421D-A610-3F9D9CDB21F3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1" creationId="{0214B7C2-9310-4591-B689-2B09A68FA1F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2" creationId="{01883F1C-B577-430B-9DC1-1BC8BDCB8EA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4" creationId="{06BA0CEA-2653-458A-80B9-E74D2E753EF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5" creationId="{7835A1F4-2151-4899-8B7F-26EA24610D14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7" creationId="{7263B63D-2393-4622-94EB-1666B5E2F745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8" creationId="{15E70BD5-9A06-4BC8-ADF2-9B1C394854CF}"/>
          </ac:spMkLst>
        </pc:spChg>
        <pc:spChg chg="add mod">
          <ac:chgData name="Hoàng Thông Trương" userId="5ee39a359a88c745" providerId="LiveId" clId="{26CA0C81-9996-4CC5-A27F-F88DE0408D9F}" dt="2022-01-17T00:46:19.944" v="1131" actId="1076"/>
          <ac:spMkLst>
            <pc:docMk/>
            <pc:sldMk cId="832906240" sldId="351"/>
            <ac:spMk id="99" creationId="{D8ED43D9-7695-4FDC-80DF-716EF1A5F04A}"/>
          </ac:spMkLst>
        </pc:spChg>
        <pc:spChg chg="add mod">
          <ac:chgData name="Hoàng Thông Trương" userId="5ee39a359a88c745" providerId="LiveId" clId="{26CA0C81-9996-4CC5-A27F-F88DE0408D9F}" dt="2022-01-17T00:46:58.196" v="1139" actId="1076"/>
          <ac:spMkLst>
            <pc:docMk/>
            <pc:sldMk cId="832906240" sldId="351"/>
            <ac:spMk id="100" creationId="{932A05FC-69B9-483F-AECC-09677C8B105A}"/>
          </ac:spMkLst>
        </pc:spChg>
        <pc:spChg chg="add mod">
          <ac:chgData name="Hoàng Thông Trương" userId="5ee39a359a88c745" providerId="LiveId" clId="{26CA0C81-9996-4CC5-A27F-F88DE0408D9F}" dt="2022-01-17T00:46:12.966" v="1129" actId="1037"/>
          <ac:spMkLst>
            <pc:docMk/>
            <pc:sldMk cId="832906240" sldId="351"/>
            <ac:spMk id="101" creationId="{D8C7CF71-3420-4EEF-B4E2-4D5EF91A1D4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3" creationId="{59277D62-BE82-4759-881C-9843E09AACD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4" creationId="{BADB3108-148B-4622-9F79-1E8B3F0DACB4}"/>
          </ac:spMkLst>
        </pc:spChg>
        <pc:spChg chg="add mod">
          <ac:chgData name="Hoàng Thông Trương" userId="5ee39a359a88c745" providerId="LiveId" clId="{26CA0C81-9996-4CC5-A27F-F88DE0408D9F}" dt="2022-01-17T00:44:21.749" v="1005" actId="1076"/>
          <ac:spMkLst>
            <pc:docMk/>
            <pc:sldMk cId="832906240" sldId="351"/>
            <ac:spMk id="105" creationId="{9123CCA5-D8B6-415D-BA96-8A428FE64B40}"/>
          </ac:spMkLst>
        </pc:spChg>
        <pc:grpChg chg="add del mod">
          <ac:chgData name="Hoàng Thông Trương" userId="5ee39a359a88c745" providerId="LiveId" clId="{26CA0C81-9996-4CC5-A27F-F88DE0408D9F}" dt="2022-01-17T00:42:34.111" v="980" actId="478"/>
          <ac:grpSpMkLst>
            <pc:docMk/>
            <pc:sldMk cId="832906240" sldId="351"/>
            <ac:grpSpMk id="4" creationId="{6A6FB946-05BA-47BB-9E09-907F8C2C4131}"/>
          </ac:grpSpMkLst>
        </pc:grpChg>
        <pc:grpChg chg="add del mod">
          <ac:chgData name="Hoàng Thông Trương" userId="5ee39a359a88c745" providerId="LiveId" clId="{26CA0C81-9996-4CC5-A27F-F88DE0408D9F}" dt="2022-01-17T00:42:34.962" v="981" actId="478"/>
          <ac:grpSpMkLst>
            <pc:docMk/>
            <pc:sldMk cId="832906240" sldId="351"/>
            <ac:grpSpMk id="7" creationId="{43C78B2D-CDC4-4DCB-B770-5F7E1B204466}"/>
          </ac:grpSpMkLst>
        </pc:grpChg>
        <pc:grpChg chg="add del mod">
          <ac:chgData name="Hoàng Thông Trương" userId="5ee39a359a88c745" providerId="LiveId" clId="{26CA0C81-9996-4CC5-A27F-F88DE0408D9F}" dt="2022-01-17T00:42:36.474" v="983" actId="478"/>
          <ac:grpSpMkLst>
            <pc:docMk/>
            <pc:sldMk cId="832906240" sldId="351"/>
            <ac:grpSpMk id="10" creationId="{60B47716-34A3-4828-8E9A-46C8B2DE4D40}"/>
          </ac:grpSpMkLst>
        </pc:grpChg>
        <pc:grpChg chg="add del mod">
          <ac:chgData name="Hoàng Thông Trương" userId="5ee39a359a88c745" providerId="LiveId" clId="{26CA0C81-9996-4CC5-A27F-F88DE0408D9F}" dt="2022-01-17T00:42:37.689" v="984" actId="478"/>
          <ac:grpSpMkLst>
            <pc:docMk/>
            <pc:sldMk cId="832906240" sldId="351"/>
            <ac:grpSpMk id="13" creationId="{F91E837A-9A2D-450F-A26D-113798D88D5B}"/>
          </ac:grpSpMkLst>
        </pc:grpChg>
        <pc:grpChg chg="add mod">
          <ac:chgData name="Hoàng Thông Trương" userId="5ee39a359a88c745" providerId="LiveId" clId="{26CA0C81-9996-4CC5-A27F-F88DE0408D9F}" dt="2022-01-17T00:44:59.138" v="1036" actId="1038"/>
          <ac:grpSpMkLst>
            <pc:docMk/>
            <pc:sldMk cId="832906240" sldId="351"/>
            <ac:grpSpMk id="16" creationId="{23E7B466-3C1D-46BD-AD71-B360420FA59E}"/>
          </ac:grpSpMkLst>
        </pc:grpChg>
        <pc:grpChg chg="add del mod">
          <ac:chgData name="Hoàng Thông Trương" userId="5ee39a359a88c745" providerId="LiveId" clId="{26CA0C81-9996-4CC5-A27F-F88DE0408D9F}" dt="2022-01-17T00:42:35.616" v="982" actId="478"/>
          <ac:grpSpMkLst>
            <pc:docMk/>
            <pc:sldMk cId="832906240" sldId="351"/>
            <ac:grpSpMk id="45" creationId="{2EEC7BDF-65BF-44CC-BA75-2591FF8F57E6}"/>
          </ac:grpSpMkLst>
        </pc:grpChg>
        <pc:grpChg chg="add mod">
          <ac:chgData name="Hoàng Thông Trương" userId="5ee39a359a88c745" providerId="LiveId" clId="{26CA0C81-9996-4CC5-A27F-F88DE0408D9F}" dt="2022-01-17T00:43:24.317" v="994" actId="1076"/>
          <ac:grpSpMkLst>
            <pc:docMk/>
            <pc:sldMk cId="832906240" sldId="351"/>
            <ac:grpSpMk id="54" creationId="{66B9BFAC-423A-46F3-85C0-2AEE31280332}"/>
          </ac:grpSpMkLst>
        </pc:grpChg>
        <pc:grpChg chg="add del mod">
          <ac:chgData name="Hoàng Thông Trương" userId="5ee39a359a88c745" providerId="LiveId" clId="{26CA0C81-9996-4CC5-A27F-F88DE0408D9F}" dt="2022-01-17T00:43:35.496" v="999" actId="478"/>
          <ac:grpSpMkLst>
            <pc:docMk/>
            <pc:sldMk cId="832906240" sldId="351"/>
            <ac:grpSpMk id="57" creationId="{4D2CC865-E638-4C6F-B427-148C652F2EB0}"/>
          </ac:grpSpMkLst>
        </pc:grpChg>
        <pc:grpChg chg="add mod">
          <ac:chgData name="Hoàng Thông Trương" userId="5ee39a359a88c745" providerId="LiveId" clId="{26CA0C81-9996-4CC5-A27F-F88DE0408D9F}" dt="2022-01-17T00:44:13.700" v="1002" actId="1076"/>
          <ac:grpSpMkLst>
            <pc:docMk/>
            <pc:sldMk cId="832906240" sldId="351"/>
            <ac:grpSpMk id="60" creationId="{E242616F-63D2-48CA-9678-3BB2CC97F794}"/>
          </ac:grpSpMkLst>
        </pc:grpChg>
        <pc:grpChg chg="add mod">
          <ac:chgData name="Hoàng Thông Trương" userId="5ee39a359a88c745" providerId="LiveId" clId="{26CA0C81-9996-4CC5-A27F-F88DE0408D9F}" dt="2022-01-17T00:44:50.748" v="1017" actId="1076"/>
          <ac:grpSpMkLst>
            <pc:docMk/>
            <pc:sldMk cId="832906240" sldId="351"/>
            <ac:grpSpMk id="63" creationId="{EAA15154-C688-40CE-AF21-EDB33DDC1250}"/>
          </ac:grpSpMkLst>
        </pc:grpChg>
        <pc:grpChg chg="add mod">
          <ac:chgData name="Hoàng Thông Trương" userId="5ee39a359a88c745" providerId="LiveId" clId="{26CA0C81-9996-4CC5-A27F-F88DE0408D9F}" dt="2022-01-17T00:45:51.302" v="1089" actId="1038"/>
          <ac:grpSpMkLst>
            <pc:docMk/>
            <pc:sldMk cId="832906240" sldId="351"/>
            <ac:grpSpMk id="66" creationId="{1F86BE6B-2F7E-4182-B8ED-350E6FA2B30C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4" creationId="{F35FC714-82DE-4F26-899A-167E034F6F65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7" creationId="{EC4E1BDD-05A1-4D12-B001-2BC5545B0519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0" creationId="{BA4F3228-3362-4798-8FB9-38CD7FA71DF0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6" creationId="{B27E7447-182D-4F6C-A060-7C3179981176}"/>
          </ac:grpSpMkLst>
        </pc:grpChg>
        <pc:grpChg chg="add mod">
          <ac:chgData name="Hoàng Thông Trương" userId="5ee39a359a88c745" providerId="LiveId" clId="{26CA0C81-9996-4CC5-A27F-F88DE0408D9F}" dt="2022-01-17T00:42:45.663" v="986" actId="1076"/>
          <ac:grpSpMkLst>
            <pc:docMk/>
            <pc:sldMk cId="832906240" sldId="351"/>
            <ac:grpSpMk id="90" creationId="{A0A93D4B-5781-413F-9764-65CBD4914629}"/>
          </ac:grpSpMkLst>
        </pc:grpChg>
        <pc:grpChg chg="add mod">
          <ac:chgData name="Hoàng Thông Trương" userId="5ee39a359a88c745" providerId="LiveId" clId="{26CA0C81-9996-4CC5-A27F-F88DE0408D9F}" dt="2022-01-17T00:44:47.445" v="1016" actId="1038"/>
          <ac:grpSpMkLst>
            <pc:docMk/>
            <pc:sldMk cId="832906240" sldId="351"/>
            <ac:grpSpMk id="93" creationId="{FDD0E9C5-AD62-4459-99CE-3787123747A5}"/>
          </ac:grpSpMkLst>
        </pc:grpChg>
        <pc:grpChg chg="add mod">
          <ac:chgData name="Hoàng Thông Trương" userId="5ee39a359a88c745" providerId="LiveId" clId="{26CA0C81-9996-4CC5-A27F-F88DE0408D9F}" dt="2022-01-17T00:45:18.415" v="1071" actId="1038"/>
          <ac:grpSpMkLst>
            <pc:docMk/>
            <pc:sldMk cId="832906240" sldId="351"/>
            <ac:grpSpMk id="96" creationId="{89BBDE67-2DB1-40D7-BC6C-D7AE874439E7}"/>
          </ac:grpSpMkLst>
        </pc:grpChg>
        <pc:grpChg chg="add mod">
          <ac:chgData name="Hoàng Thông Trương" userId="5ee39a359a88c745" providerId="LiveId" clId="{26CA0C81-9996-4CC5-A27F-F88DE0408D9F}" dt="2022-01-17T00:42:55.789" v="987" actId="1076"/>
          <ac:grpSpMkLst>
            <pc:docMk/>
            <pc:sldMk cId="832906240" sldId="351"/>
            <ac:grpSpMk id="102" creationId="{B222B162-6F77-4D46-B464-E4867261BB0D}"/>
          </ac:grpSpMkLst>
        </pc:grpChg>
        <pc:picChg chg="add del mod">
          <ac:chgData name="Hoàng Thông Trương" userId="5ee39a359a88c745" providerId="LiveId" clId="{26CA0C81-9996-4CC5-A27F-F88DE0408D9F}" dt="2022-01-17T00:44:30.638" v="1007" actId="478"/>
          <ac:picMkLst>
            <pc:docMk/>
            <pc:sldMk cId="832906240" sldId="351"/>
            <ac:picMk id="48" creationId="{219A8780-8DBA-4113-B3DC-D5296EFC2389}"/>
          </ac:picMkLst>
        </pc:picChg>
        <pc:picChg chg="add mod ord">
          <ac:chgData name="Hoàng Thông Trương" userId="5ee39a359a88c745" providerId="LiveId" clId="{26CA0C81-9996-4CC5-A27F-F88DE0408D9F}" dt="2022-01-17T00:46:26.981" v="1133" actId="14100"/>
          <ac:picMkLst>
            <pc:docMk/>
            <pc:sldMk cId="832906240" sldId="351"/>
            <ac:picMk id="69" creationId="{55498891-0F37-4EF6-9B73-80329076AEA8}"/>
          </ac:picMkLst>
        </pc:picChg>
      </pc:sldChg>
      <pc:sldChg chg="addSp modSp new mod ord modTransition modAnim">
        <pc:chgData name="Hoàng Thông Trương" userId="5ee39a359a88c745" providerId="LiveId" clId="{26CA0C81-9996-4CC5-A27F-F88DE0408D9F}" dt="2022-01-17T01:30:24.018" v="1594"/>
        <pc:sldMkLst>
          <pc:docMk/>
          <pc:sldMk cId="2104894256" sldId="352"/>
        </pc:sldMkLst>
        <pc:spChg chg="add mod">
          <ac:chgData name="Hoàng Thông Trương" userId="5ee39a359a88c745" providerId="LiveId" clId="{26CA0C81-9996-4CC5-A27F-F88DE0408D9F}" dt="2022-01-17T01:03:58.723" v="1167" actId="2711"/>
          <ac:spMkLst>
            <pc:docMk/>
            <pc:sldMk cId="2104894256" sldId="352"/>
            <ac:spMk id="3" creationId="{56069159-2F07-4550-9FA9-192435C49570}"/>
          </ac:spMkLst>
        </pc:spChg>
        <pc:spChg chg="add mod">
          <ac:chgData name="Hoàng Thông Trương" userId="5ee39a359a88c745" providerId="LiveId" clId="{26CA0C81-9996-4CC5-A27F-F88DE0408D9F}" dt="2022-01-17T01:03:47.245" v="1165" actId="1076"/>
          <ac:spMkLst>
            <pc:docMk/>
            <pc:sldMk cId="2104894256" sldId="352"/>
            <ac:spMk id="4" creationId="{A2F22235-0740-4FF5-A894-9EA61C941D17}"/>
          </ac:spMkLst>
        </pc:spChg>
        <pc:picChg chg="add mod">
          <ac:chgData name="Hoàng Thông Trương" userId="5ee39a359a88c745" providerId="LiveId" clId="{26CA0C81-9996-4CC5-A27F-F88DE0408D9F}" dt="2022-01-17T01:02:55.135" v="1147" actId="1076"/>
          <ac:picMkLst>
            <pc:docMk/>
            <pc:sldMk cId="2104894256" sldId="352"/>
            <ac:picMk id="2" creationId="{079EC584-2072-49BA-A6EA-92C887E12855}"/>
          </ac:picMkLst>
        </pc:picChg>
        <pc:picChg chg="add mod ord">
          <ac:chgData name="Hoàng Thông Trương" userId="5ee39a359a88c745" providerId="LiveId" clId="{26CA0C81-9996-4CC5-A27F-F88DE0408D9F}" dt="2022-01-17T01:03:19.541" v="1155" actId="167"/>
          <ac:picMkLst>
            <pc:docMk/>
            <pc:sldMk cId="2104894256" sldId="352"/>
            <ac:picMk id="5" creationId="{B88DBC34-0AD8-4BF6-BEB2-0EB6B99DDB3C}"/>
          </ac:picMkLst>
        </pc:picChg>
        <pc:picChg chg="add mod">
          <ac:chgData name="Hoàng Thông Trương" userId="5ee39a359a88c745" providerId="LiveId" clId="{26CA0C81-9996-4CC5-A27F-F88DE0408D9F}" dt="2022-01-17T01:03:38.974" v="1161" actId="1076"/>
          <ac:picMkLst>
            <pc:docMk/>
            <pc:sldMk cId="2104894256" sldId="352"/>
            <ac:picMk id="6" creationId="{DC163C63-BF41-40DC-B7B2-08B26611DB9B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96"/>
        <pc:sldMkLst>
          <pc:docMk/>
          <pc:sldMk cId="1381777411" sldId="353"/>
        </pc:sldMkLst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" creationId="{348C6873-201F-4990-B548-76650678A73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" creationId="{92C2DD23-BF36-40B0-B4AD-8B1974D457F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" creationId="{2CB9763D-BC6C-4E83-AEEA-27D502C4DC7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" creationId="{D336003F-0E6B-478E-81E0-D7FB8C52C80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" creationId="{3904EDA2-D702-4767-A197-3ECCB161B39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" creationId="{825D8CB4-1FA7-4380-A684-5778B539F4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" creationId="{1BAE6FC5-DCDD-459E-AC83-786323F7B12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" creationId="{54DC6564-6C74-4DFB-AC29-D3FCDB88B55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" creationId="{FB3B52DF-F615-4D77-AF2B-58021E18D20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" creationId="{0BBAA8C0-6D32-4AD6-80C6-EC1CE1FC42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" creationId="{56A579C0-30AC-42C8-9AD6-CCD59881DCC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" creationId="{ED7032C9-974E-40E1-B9EA-52AAAC39DD6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" creationId="{34B8F3A0-2ABF-4124-B19F-454BA4CC885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" creationId="{1FE38AEA-63F4-4B70-87F5-600C86083EB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9" creationId="{37FB4D94-E191-4A9B-B249-54B6327E286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0" creationId="{A42AF08A-D80B-4474-BBA2-E2DA6AC8552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1" creationId="{CABAD5B3-88F8-4214-8DCA-EDEA678C60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2" creationId="{313B8B74-F294-40E0-8675-029F17D62B1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3" creationId="{BC37FAB5-1735-4CC7-826B-D5F03466B10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4" creationId="{2636A6F7-1C88-4A74-A11A-22918CF6C5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5" creationId="{A3CA9B11-D559-440F-8B71-AFD72DC63A2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6" creationId="{C70650ED-2079-49BF-96EC-478823F8C58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7" creationId="{E139A98B-4023-44C6-9832-CBE92CC444C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8" creationId="{ADFD0CEB-1CEE-4A70-A26B-5A2F4B94FF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9" creationId="{1C489601-0D70-42ED-B4DE-C5E900BFF9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0" creationId="{A6EC1A82-B62B-49C1-B016-74707543194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1" creationId="{5EF2DA12-814C-4B2C-B28D-F070CC5CB8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2" creationId="{8D422F7C-9B25-4342-B728-6A214922C78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3" creationId="{6254A60B-185E-4EBA-BE84-23DAB76DD4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4" creationId="{9FE9AB19-8A57-4E17-A3DD-BFADA97A0E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5" creationId="{50522641-3B5E-4A08-98A1-C43E5B8E618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6" creationId="{AABA118B-4C57-41B5-BEC8-E3E9192142A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7" creationId="{85A5D184-0CC1-4D3F-83CB-3FA6371BC2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8" creationId="{AFCD2A2E-5EA9-4F5F-B3ED-37D23F8B33C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9" creationId="{C62441CD-716E-4468-8ACB-10C94714A6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0" creationId="{4CCCCEE6-0D7A-4C72-86C5-8163CC66A7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1" creationId="{89632424-07B2-421E-94E5-F7D99FDEFB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2" creationId="{966B6F4E-14F7-4D2E-BCE7-43978421F1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3" creationId="{BEE64A19-DACA-4933-9F23-CC3D86DC5B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4" creationId="{84FC9326-8746-4691-96CD-CFB5D8D2FB0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5" creationId="{7CC75241-468C-4FEC-9E14-79B60C3AF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6" creationId="{DD99B5BD-1F67-4B9C-9C8E-F738986CAB0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7" creationId="{98F1AC2A-C534-4B7C-898B-BCDE691C4D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8" creationId="{3D7A1B96-EE06-4EE4-A141-7545BD59E0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9" creationId="{A03A0221-CEFE-49F5-9678-20AB8FEA357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0" creationId="{C43F7D66-BFB4-4F01-9904-C9700ECDD34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1" creationId="{D5F42248-A7C5-4EFA-8EB1-6BA424E3E4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2" creationId="{68E499BF-884B-48E3-BB6C-64CE0BE552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3" creationId="{968588A8-39AB-4CD4-9285-C815641B354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4" creationId="{574A5D5D-7BF5-4595-B39D-816C0DF12BA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5" creationId="{3EE45F84-8CAB-4AAE-A861-E6E191D8FE3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6" creationId="{21F58BC4-01AC-4F4A-B970-C4CD0C8128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7" creationId="{6DB623A0-C76F-44FE-BEF0-54EA6DBC2D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8" creationId="{29573005-768A-431B-8BE0-8452AC76F9C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9" creationId="{99314458-1367-432B-A2B3-C03742FEC8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0" creationId="{3F106AAB-FC74-4F7D-9C58-3A39127366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1" creationId="{2C0EEFAD-50D5-42C9-B32F-5D7064A45F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2" creationId="{04E607E0-AACB-4D11-910C-2A8030FB52A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3" creationId="{FA4135A7-48F5-4817-9899-A99ACFD7BDA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4" creationId="{48E19ECA-AD13-4DDB-9282-E4850A1D94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5" creationId="{81E4FD33-C2FA-434F-970F-737EE769AD2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6" creationId="{547FEE61-08D1-4FD5-8A10-905E4786568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7" creationId="{7F21DCC5-11E4-4336-8998-41CBE63614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8" creationId="{9DE6F4F8-C6FA-4B9F-8A56-2C0354BEC5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9" creationId="{A4D75901-9D0E-4A55-9CB5-25DF563F516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0" creationId="{1328ECA6-6E71-4C3E-B3F6-332A001F99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1" creationId="{52E84742-A797-49E0-94C1-DFB37332DC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2" creationId="{6DF83E90-A3C9-4ACD-92E4-608738D1E35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3" creationId="{BBCD2D60-C880-470B-8BB8-942647BDEE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4" creationId="{41448A43-FE96-4561-A9A0-17572EF687F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5" creationId="{C5A5E773-44F3-4A5F-82E7-7FF880E98F0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6" creationId="{131FE59B-DD32-4283-A637-A902726DCF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7" creationId="{926C92CB-DF70-4E80-8783-E57B9E5704A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8" creationId="{E4E55F26-D46B-4E2C-8A99-3D2C56EC4AE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9" creationId="{F4F4D419-D0F0-4B89-BB78-B9EEB158BC8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0" creationId="{EDDFA9C3-D98A-4D9A-AA18-32ACD977351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1" creationId="{00AC52CA-CDD2-4B00-BE0F-109A03E9E16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2" creationId="{4036D8C1-506A-4391-9CF3-030C8E01BF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3" creationId="{D07D79AA-C06F-4BAD-9ABC-FF8E017BB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4" creationId="{BF985ACB-5F06-4EE5-B64D-329D85A6F8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5" creationId="{C755521E-D3D4-4A55-B083-69F87B64553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6" creationId="{369E3994-3BEC-4BCE-B27B-FACF60751F1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7" creationId="{8F8DED3C-9954-4458-A3C3-C6FC94C7F0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8" creationId="{EB9AA983-856E-4341-AD06-162747FEEBA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9" creationId="{BECEA0ED-4D12-4A06-AF6C-45A6A1FBFEF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0" creationId="{962B7D66-5C66-4E0E-BDCF-3049030961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1" creationId="{625CCE42-CBB4-445B-92F2-23B8CF4DA6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2" creationId="{90020F49-667F-49D6-A8A5-F1181B2A6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3" creationId="{F14FE84B-3A02-425E-9BAA-BA489F6E0F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4" creationId="{F33E2AA8-89EF-4B6D-AC3C-D755CB665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5" creationId="{2CD7EB71-B9F8-40BA-A8FF-A1D2FBEDC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6" creationId="{55697F8D-A4B0-4C05-96E0-CFF3AAF3BEB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7" creationId="{25404B8E-EB9C-42AD-AC09-5256159421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8" creationId="{1B87A983-4EB8-4C45-8591-6BF942E77BD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9" creationId="{29E16389-A5BA-4ED0-9DCC-C7DDECF522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0" creationId="{24F783C7-3810-42AC-876D-EE69E7ED8A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1" creationId="{A83734C4-B52F-4762-ADB3-DED323EA27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2" creationId="{6B9EBD12-1DEB-43C7-95A1-439516BCFF8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3" creationId="{23A7AFF0-FAD5-4CB8-9810-CA3E953BC7E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4" creationId="{DC01F9B6-D983-44B5-8C41-B711517CFBA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5" creationId="{56506143-E386-402F-8D9A-4DA577BD1A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6" creationId="{7DFCC198-0C2F-414E-8AFD-002947F00F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7" creationId="{279125C0-555A-4623-B497-17198E8294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8" creationId="{A42E1F35-1496-4F84-8F23-EF5BBB4ECCB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9" creationId="{7CC5A359-0CDD-4BA6-BC26-6611C13543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0" creationId="{F5CF7CE8-C397-4B7E-A886-79EB1E814C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1" creationId="{14B098EC-D04A-4584-94B2-3DF6D5AFDA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2" creationId="{33274453-44ED-4353-8302-03B9282A38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3" creationId="{5FCD5E58-22D8-40BA-B4F3-93CC646863D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4" creationId="{05FAABA5-2C2C-4528-AAD9-F0C68B966B7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5" creationId="{3020C830-DF84-493C-86A5-63D74EE261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6" creationId="{6E7C8F35-7115-4C48-88D7-4C0DC8524BC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7" creationId="{A139A1B9-E60A-4689-87C4-C2044D8DD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8" creationId="{D79ECA85-4651-47A2-8B80-6F01B03261C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9" creationId="{85536A76-29DE-49D7-A62B-732DE189EBA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0" creationId="{DAF023E7-90A5-4154-8E63-172ED06D20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1" creationId="{853C9B2B-5661-4367-B67F-7CD38B04D2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2" creationId="{ED0E4198-2F34-4576-9C3C-64D23B21ED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3" creationId="{020C4E13-DA76-4F45-8084-B63986562A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4" creationId="{F602217C-8A68-45FC-A8F0-3E5402B1CDF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5" creationId="{07A4CCA5-1E0D-4527-9FAC-50E9C6C5609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6" creationId="{AD15E4F7-9454-4D04-A30B-EA85ABC540F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7" creationId="{5E143EE8-5E59-4E04-8225-6DB64A6096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8" creationId="{09E3F432-6399-48C8-8090-29934ED3BF2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9" creationId="{AF717208-1BB9-43CB-A304-FF11A4B7F65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0" creationId="{09174875-3231-415D-96BD-B6C9499BABC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1" creationId="{C9F22FE5-2F12-4CC9-95BC-A7849262B0F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2" creationId="{434A139F-6E75-44A4-AA45-CC81D5B35BA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3" creationId="{C8A37B3E-91A6-4AB5-95DC-CF6C95FAD5E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4" creationId="{C92D1AA1-7F39-42E3-A0D5-64580F6C260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5" creationId="{E0576248-24CD-4C92-B4E8-928E1B68FA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6" creationId="{15134E42-D75C-4058-9FD6-4B708218E3A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7" creationId="{82DDEAA3-6248-43CB-853A-404BB50A9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8" creationId="{F3232462-5EA2-4D7F-8DE2-521601537D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9" creationId="{7E679C18-70DE-4EF8-9207-F285DF4BBA1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0" creationId="{4FB275F6-5385-4F1D-B8AE-A56C48C9F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1" creationId="{13ECE43F-5A78-4414-B796-D540F3D57EB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2" creationId="{D4C1D2BF-3AE7-4894-BE57-39EA5BC39B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3" creationId="{F8D05BF7-B35D-479C-A90F-B50469C467D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4" creationId="{9ADEA363-9C37-4CDA-BB49-B996CB7F2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5" creationId="{393BBD58-5846-4A6A-B9FC-0401E69DB8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6" creationId="{662820B6-1420-4250-97CE-F969F8868D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7" creationId="{1C14C041-2114-40C5-925F-F9AB9DD2A7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8" creationId="{E6F948E4-0BBC-4391-92C6-ED813E22C6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9" creationId="{D1E98CA6-4CF3-44E2-B0FE-D821EF7A2C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0" creationId="{9F93C0EA-1D3D-41E6-9DD7-E0EF4C8FAA7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1" creationId="{68FF92CE-74FB-4784-BE57-589F863BB28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2" creationId="{829A1ABF-833A-4AB5-A425-28D0B0C7880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3" creationId="{209326E7-5FD7-48C2-B286-B1314CB68F4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4" creationId="{A4853300-2A9B-40EE-B38E-20CA8DE4287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5" creationId="{8FBE7787-CEF1-4DC5-A04A-D53EE142EE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6" creationId="{556F8E24-00EF-4573-B58B-4352FF0906D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7" creationId="{8CA1EF9D-67A6-425E-80B3-FE7E0BCDCCF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8" creationId="{39A8BD8D-131F-4B83-A91D-CC507B8DF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9" creationId="{6762E8EC-26BA-4C12-BF1A-F26E6C2F2D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0" creationId="{8871FDD0-3B62-4940-B9D5-E1DCD61999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1" creationId="{2C457C2D-3F51-420F-9DC3-240D3968ED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2" creationId="{2A19FF4D-286F-4EEC-A53D-6EB6D1E8DD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3" creationId="{3F48D604-733B-4958-9AD4-E8B564FAA38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4" creationId="{69D8526E-329F-4B67-A696-B3F093F0270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5" creationId="{01247F0E-6720-467B-A76A-FEDE7FA408D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6" creationId="{F8BE9411-C892-4193-BBAC-453DA418FE3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7" creationId="{4DB9C74D-406E-4FB0-A2EB-7807D154B7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8" creationId="{AB57DE19-7121-453A-89BA-49D709D50AF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9" creationId="{22816973-6082-4E32-AFEE-3176CF5CF4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0" creationId="{6D0B4F90-949E-4EF3-A1A1-32F93A2A876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1" creationId="{4E3469AB-11D5-4DCB-B91E-B3291F9DC4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2" creationId="{792C5AB4-F1DA-4F7A-A442-D789E0E5799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3" creationId="{935DD197-CA5A-47B7-9984-694F883953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4" creationId="{D3CBEC8D-BFAC-44A2-BE9C-290C3286D63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5" creationId="{14CB231E-D94A-403E-8F4F-B350F476337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6" creationId="{497235B2-8FED-4750-ADC0-5E2C89B5655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7" creationId="{8B911041-334C-4454-AF04-0B3617DB054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8" creationId="{05A7B5A8-31EF-407A-B9EB-A6F3D1DE67D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9" creationId="{D7A4A867-6AE0-4F0E-82ED-5E976E5E27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0" creationId="{48EAE80F-B8B7-4AF7-AE42-C56BC8A8EBD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1" creationId="{760726D1-FC0C-4AC3-A2FC-99865BB13CD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2" creationId="{392FE4C4-E40A-430F-87ED-3349220A34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3" creationId="{597C46C9-6AE2-4103-BCBF-54FB22C421B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5" creationId="{5151B885-60DF-4AC0-9A81-73B3F62A90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6" creationId="{05931173-60D8-4787-B3D1-A20C3759842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7" creationId="{9CE00FAE-E781-4A09-87B9-DDB2896B3C23}"/>
          </ac:spMkLst>
        </pc:spChg>
        <pc:spChg chg="add mod">
          <ac:chgData name="Hoàng Thông Trương" userId="5ee39a359a88c745" providerId="LiveId" clId="{26CA0C81-9996-4CC5-A27F-F88DE0408D9F}" dt="2022-01-17T01:12:41.391" v="1202" actId="20577"/>
          <ac:spMkLst>
            <pc:docMk/>
            <pc:sldMk cId="1381777411" sldId="353"/>
            <ac:spMk id="190" creationId="{511E7AB4-2E1B-441A-BB92-B0C3AB478C72}"/>
          </ac:spMkLst>
        </pc:spChg>
        <pc:spChg chg="add mod">
          <ac:chgData name="Hoàng Thông Trương" userId="5ee39a359a88c745" providerId="LiveId" clId="{26CA0C81-9996-4CC5-A27F-F88DE0408D9F}" dt="2022-01-17T01:12:38.246" v="1201" actId="20577"/>
          <ac:spMkLst>
            <pc:docMk/>
            <pc:sldMk cId="1381777411" sldId="353"/>
            <ac:spMk id="192" creationId="{55874964-A8C3-432D-83E9-755153EDAAC0}"/>
          </ac:spMkLst>
        </pc:spChg>
        <pc:grpChg chg="add del mod">
          <ac:chgData name="Hoàng Thông Trương" userId="5ee39a359a88c745" providerId="LiveId" clId="{26CA0C81-9996-4CC5-A27F-F88DE0408D9F}" dt="2022-01-17T01:06:38.794" v="1175"/>
          <ac:grpSpMkLst>
            <pc:docMk/>
            <pc:sldMk cId="1381777411" sldId="353"/>
            <ac:grpSpMk id="4" creationId="{C0CDE241-B916-432F-81F9-A1C2688057BE}"/>
          </ac:grpSpMkLst>
        </pc:grpChg>
        <pc:grpChg chg="mod">
          <ac:chgData name="Hoàng Thông Trương" userId="5ee39a359a88c745" providerId="LiveId" clId="{26CA0C81-9996-4CC5-A27F-F88DE0408D9F}" dt="2022-01-17T01:06:37.920" v="1174"/>
          <ac:grpSpMkLst>
            <pc:docMk/>
            <pc:sldMk cId="1381777411" sldId="353"/>
            <ac:grpSpMk id="184" creationId="{68A583F0-06E6-44B4-83C0-15C10FB4D8F9}"/>
          </ac:grpSpMkLst>
        </pc:grpChg>
        <pc:picChg chg="add">
          <ac:chgData name="Hoàng Thông Trương" userId="5ee39a359a88c745" providerId="LiveId" clId="{26CA0C81-9996-4CC5-A27F-F88DE0408D9F}" dt="2022-01-17T01:06:27.396" v="1171" actId="22"/>
          <ac:picMkLst>
            <pc:docMk/>
            <pc:sldMk cId="1381777411" sldId="353"/>
            <ac:picMk id="3" creationId="{6C650831-3593-4BD1-8BF6-A019E8C3210F}"/>
          </ac:picMkLst>
        </pc:picChg>
        <pc:picChg chg="add mod">
          <ac:chgData name="Hoàng Thông Trương" userId="5ee39a359a88c745" providerId="LiveId" clId="{26CA0C81-9996-4CC5-A27F-F88DE0408D9F}" dt="2022-01-17T01:06:51.751" v="1177" actId="1076"/>
          <ac:picMkLst>
            <pc:docMk/>
            <pc:sldMk cId="1381777411" sldId="353"/>
            <ac:picMk id="188" creationId="{7120934C-2C09-4D58-A299-A96D94AA6C59}"/>
          </ac:picMkLst>
        </pc:picChg>
        <pc:picChg chg="add mod">
          <ac:chgData name="Hoàng Thông Trương" userId="5ee39a359a88c745" providerId="LiveId" clId="{26CA0C81-9996-4CC5-A27F-F88DE0408D9F}" dt="2022-01-17T01:12:34.886" v="1182" actId="1076"/>
          <ac:picMkLst>
            <pc:docMk/>
            <pc:sldMk cId="1381777411" sldId="353"/>
            <ac:picMk id="189" creationId="{C623434B-0D16-45EF-8D6D-BF6F705016EB}"/>
          </ac:picMkLst>
        </pc:picChg>
        <pc:picChg chg="add mod">
          <ac:chgData name="Hoàng Thông Trương" userId="5ee39a359a88c745" providerId="LiveId" clId="{26CA0C81-9996-4CC5-A27F-F88DE0408D9F}" dt="2022-01-17T01:12:29.534" v="1180" actId="1076"/>
          <ac:picMkLst>
            <pc:docMk/>
            <pc:sldMk cId="1381777411" sldId="353"/>
            <ac:picMk id="191" creationId="{82016FE7-187E-498E-9FC1-88CDF02D9D9E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7" v="1582"/>
        <pc:sldMkLst>
          <pc:docMk/>
          <pc:sldMk cId="1731869613" sldId="354"/>
        </pc:sldMkLst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2" creationId="{0B046A91-2F6B-42D0-97A3-3E13F2804365}"/>
          </ac:spMkLst>
        </pc:spChg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3" creationId="{9A9313C4-920B-4E38-BCFA-A4C5222817D3}"/>
          </ac:spMkLst>
        </pc:spChg>
        <pc:spChg chg="add mod">
          <ac:chgData name="Hoàng Thông Trương" userId="5ee39a359a88c745" providerId="LiveId" clId="{26CA0C81-9996-4CC5-A27F-F88DE0408D9F}" dt="2022-01-17T01:24:05.279" v="1488" actId="1076"/>
          <ac:spMkLst>
            <pc:docMk/>
            <pc:sldMk cId="1731869613" sldId="354"/>
            <ac:spMk id="7" creationId="{954E2619-880D-45DE-9D7E-85D8F1A18EDE}"/>
          </ac:spMkLst>
        </pc:spChg>
        <pc:spChg chg="add mod">
          <ac:chgData name="Hoàng Thông Trương" userId="5ee39a359a88c745" providerId="LiveId" clId="{26CA0C81-9996-4CC5-A27F-F88DE0408D9F}" dt="2022-01-17T01:24:16.999" v="1492" actId="1076"/>
          <ac:spMkLst>
            <pc:docMk/>
            <pc:sldMk cId="1731869613" sldId="354"/>
            <ac:spMk id="8" creationId="{D27F3C09-B4E6-4B31-AB41-1D25A1EF520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1" creationId="{CF120BDA-E403-4531-BF4A-2F1B1B34521B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2" creationId="{17B58707-1D1F-47E9-8641-4681E587B6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3" creationId="{A49BD03E-E616-44FF-AB0F-94C111FA8795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4" creationId="{BD6AF1E1-78B9-4D93-85F2-8CFC363D25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5" creationId="{A1478B94-28B7-420A-B60C-AE3207F261A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6" creationId="{19E36C82-A59A-4ADC-8F8B-90A972FD0CD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7" creationId="{D66E6085-6876-4674-A7A2-CE466613D5A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8" creationId="{7AA1F7FF-AA58-4A97-A6B1-78B8C251A6D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9" creationId="{5477E80C-5CA2-4E76-9E7C-1B0F9277A86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0" creationId="{5F4729DF-B119-47C8-B8DB-39070A0C6D9D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1" creationId="{AB092977-9980-4456-96D0-571000F6058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2" creationId="{3C66F394-8B3A-43D9-A95F-A1B46E7FE5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3" creationId="{3D948881-652D-455F-9EE7-250ABC0DC9A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4" creationId="{F9AE131C-EB33-476D-8D75-4AB6857C4C1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5" creationId="{1D56D7EE-4404-4081-B292-3D419F1264C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6" creationId="{44AD72DB-AD26-49E0-8D2E-81975253F23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7" creationId="{60B0AEFA-8ADF-48CB-ADE0-5616A73325E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8" creationId="{D7850A48-9986-4565-B3E0-4D34EDA25C9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9" creationId="{F549BDE4-07D2-457C-808B-B6C7D21B89E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0" creationId="{D2EC8E43-C68F-4234-A471-F2A405C21B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1" creationId="{99EC8122-EFCD-4204-B7CD-2716FE1C242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2" creationId="{6A04DF50-1A52-4FA4-90A7-4F79D74FB79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3" creationId="{F6ACA93A-DD99-42E9-A77E-63A49D52F3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4" creationId="{8BC1602A-E3E9-4C90-AF79-FBA35736F7C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5" creationId="{2D17AF6E-FD75-4B26-86C4-68668DB8C9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6" creationId="{07D9FC2F-2FD7-4994-83AA-B0F377B9716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7" creationId="{6B78E926-CA5C-4377-A097-5BF69B924E11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8" creationId="{AF98F80C-E2F9-499C-8FD5-2F9978266BB8}"/>
          </ac:spMkLst>
        </pc:spChg>
        <pc:spChg chg="add del mod">
          <ac:chgData name="Hoàng Thông Trương" userId="5ee39a359a88c745" providerId="LiveId" clId="{26CA0C81-9996-4CC5-A27F-F88DE0408D9F}" dt="2022-01-17T01:19:17.209" v="1382" actId="478"/>
          <ac:spMkLst>
            <pc:docMk/>
            <pc:sldMk cId="1731869613" sldId="354"/>
            <ac:spMk id="39" creationId="{BC82E5E5-873E-48A2-A39F-9694144F1A30}"/>
          </ac:spMkLst>
        </pc:spChg>
        <pc:spChg chg="add del mod">
          <ac:chgData name="Hoàng Thông Trương" userId="5ee39a359a88c745" providerId="LiveId" clId="{26CA0C81-9996-4CC5-A27F-F88DE0408D9F}" dt="2022-01-17T01:19:15.494" v="1381" actId="478"/>
          <ac:spMkLst>
            <pc:docMk/>
            <pc:sldMk cId="1731869613" sldId="354"/>
            <ac:spMk id="40" creationId="{1D273C62-F2C0-4BC0-BBF7-FB15642564BD}"/>
          </ac:spMkLst>
        </pc:spChg>
        <pc:grpChg chg="add mod">
          <ac:chgData name="Hoàng Thông Trương" userId="5ee39a359a88c745" providerId="LiveId" clId="{26CA0C81-9996-4CC5-A27F-F88DE0408D9F}" dt="2022-01-17T01:18:18.407" v="1364"/>
          <ac:grpSpMkLst>
            <pc:docMk/>
            <pc:sldMk cId="1731869613" sldId="354"/>
            <ac:grpSpMk id="10" creationId="{349A777A-4B9D-4BD7-BE18-E8C266B45437}"/>
          </ac:grpSpMkLst>
        </pc:grp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4" creationId="{50D84079-3634-4B47-99C9-FD259396C7DB}"/>
          </ac:picMkLst>
        </pc:picChg>
        <pc:picChg chg="add mod">
          <ac:chgData name="Hoàng Thông Trương" userId="5ee39a359a88c745" providerId="LiveId" clId="{26CA0C81-9996-4CC5-A27F-F88DE0408D9F}" dt="2022-01-17T01:24:02.763" v="1487" actId="1076"/>
          <ac:picMkLst>
            <pc:docMk/>
            <pc:sldMk cId="1731869613" sldId="354"/>
            <ac:picMk id="5" creationId="{C4E37EA2-1342-43EE-B85C-3D4C93EB113F}"/>
          </ac:picMkLst>
        </pc:pic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6" creationId="{8CB34B99-4132-49B6-81D8-7C6EFA68E914}"/>
          </ac:picMkLst>
        </pc:picChg>
        <pc:picChg chg="add del mod">
          <ac:chgData name="Hoàng Thông Trương" userId="5ee39a359a88c745" providerId="LiveId" clId="{26CA0C81-9996-4CC5-A27F-F88DE0408D9F}" dt="2022-01-17T01:19:05.602" v="1378" actId="478"/>
          <ac:picMkLst>
            <pc:docMk/>
            <pc:sldMk cId="1731869613" sldId="354"/>
            <ac:picMk id="9" creationId="{5D76CDCF-0C60-445B-AF24-E41B94BC435D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7T01:18:16.584" v="1361" actId="680"/>
        <pc:sldMkLst>
          <pc:docMk/>
          <pc:sldMk cId="2608267320" sldId="354"/>
        </pc:sldMkLst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2" creationId="{3A3EE638-8784-4CA6-97DC-BD9BD65A171C}"/>
          </ac:spMkLst>
        </pc:spChg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3" creationId="{9CBF4C8D-0802-4D25-8433-A13C66A48870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6" creationId="{B9A8903F-A9A4-45EE-81CE-5FE101B55619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7" creationId="{30318F42-5CAA-4CD5-8DC7-763D6745159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1" creationId="{3236CB4C-EF47-4DF9-B828-359EF4D65A6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2" creationId="{69AB076C-2D11-4DD9-B032-332EE11D2E3C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3" creationId="{25FB69E1-DA65-493E-9C9F-F5D38D5C6E9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4" creationId="{84E7AE06-6002-4D1F-A614-D747AAA9057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5" creationId="{431F8200-63D7-4F1F-9F68-77071EC79640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6" creationId="{2E0263E8-DE2C-427D-8958-79E325D86F9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7" creationId="{A3BB6083-E5BD-4076-B203-370523B8DB8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8" creationId="{2E101D4F-93C3-499A-9147-02214F62B2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9" creationId="{00FFA4A4-0309-4946-814D-7916CA4B24C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0" creationId="{DBBCCD0C-4FA2-47C4-813E-F4E81475AC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1" creationId="{A9D18EF1-57BF-429E-9D35-6EF7D4294076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2" creationId="{DA44B550-DD39-49C8-89A6-B2DD12BE7DD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3" creationId="{394F3164-DC51-4927-AE73-0B16A725B2E1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4" creationId="{97EEB07A-F96E-42C0-940C-725E3E2D5103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5" creationId="{90244779-B36C-4AB1-9BF8-BA28CBDA7F2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6" creationId="{47FAB3A0-4693-4FC0-923C-305D6ECA983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7" creationId="{77AFDE3B-5A9F-470F-BA5F-C2FAC7AA299A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8" creationId="{AE3B7EAE-2FE5-46D4-AA7F-101D9B86FDB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9" creationId="{656DB7D0-A50B-4939-81C7-3F46A2E3FEB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0" creationId="{53586B04-8C68-4E22-A168-FF9C350C2C2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1" creationId="{BE85DAC9-34F3-4E24-A7AD-292C6EAEA4F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2" creationId="{F65BD14D-6BA8-4805-B673-B4C34E393EC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3" creationId="{B1A97BAA-E52D-4F57-BB34-E509E0D689F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4" creationId="{E13E39AF-0F03-46AE-B296-29D40EDBEE8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5" creationId="{647FEDB7-2DB2-45C9-89A9-0801DDD172D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6" creationId="{B16DF860-2319-4603-9D92-866964B3602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7" creationId="{42DE9959-A6BF-4FF0-B430-0E6337C1B46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8" creationId="{8673158B-24FC-4ABC-BE80-D1C2BB7F3B17}"/>
          </ac:spMkLst>
        </pc:spChg>
        <pc:grpChg chg="add del mod">
          <ac:chgData name="Hoàng Thông Trương" userId="5ee39a359a88c745" providerId="LiveId" clId="{26CA0C81-9996-4CC5-A27F-F88DE0408D9F}" dt="2022-01-17T01:18:15.657" v="1359"/>
          <ac:grpSpMkLst>
            <pc:docMk/>
            <pc:sldMk cId="2608267320" sldId="354"/>
            <ac:grpSpMk id="10" creationId="{9C0C3572-4FF2-4E2B-94FE-4057ED6DFF8B}"/>
          </ac:grpSpMkLst>
        </pc:grp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4" creationId="{43A53DFA-1A2E-4AB5-8315-8B2E662D4B9C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5" creationId="{91EBCF7B-E26A-43B6-9F00-90C3D2F7DDE4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8" creationId="{4EC698D3-9368-411E-A9DA-A1FAC1695D1A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9" creationId="{F6E33346-1EEF-4A1F-A7F5-D35493061BEF}"/>
          </ac:picMkLst>
        </pc:picChg>
        <pc:picChg chg="add del mod ord">
          <ac:chgData name="Hoàng Thông Trương" userId="5ee39a359a88c745" providerId="LiveId" clId="{26CA0C81-9996-4CC5-A27F-F88DE0408D9F}" dt="2022-01-17T01:18:15.628" v="1358"/>
          <ac:picMkLst>
            <pc:docMk/>
            <pc:sldMk cId="2608267320" sldId="354"/>
            <ac:picMk id="39" creationId="{1AE25D74-5FD6-4E81-9DC7-2996193B1B84}"/>
          </ac:picMkLst>
        </pc:picChg>
      </pc:sldChg>
      <pc:sldChg chg="delSp modSp add mod">
        <pc:chgData name="Hoàng Thông Trương" userId="5ee39a359a88c745" providerId="LiveId" clId="{26CA0C81-9996-4CC5-A27F-F88DE0408D9F}" dt="2022-01-17T01:28:42.038" v="1527" actId="1076"/>
        <pc:sldMkLst>
          <pc:docMk/>
          <pc:sldMk cId="2848967910" sldId="355"/>
        </pc:sldMkLst>
        <pc:spChg chg="mod">
          <ac:chgData name="Hoàng Thông Trương" userId="5ee39a359a88c745" providerId="LiveId" clId="{26CA0C81-9996-4CC5-A27F-F88DE0408D9F}" dt="2022-01-17T01:27:42.894" v="1509" actId="1076"/>
          <ac:spMkLst>
            <pc:docMk/>
            <pc:sldMk cId="2848967910" sldId="355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8:28.550" v="1523" actId="1076"/>
          <ac:spMkLst>
            <pc:docMk/>
            <pc:sldMk cId="2848967910" sldId="355"/>
            <ac:spMk id="9" creationId="{022A1054-DD74-4518-8B64-F61477F72645}"/>
          </ac:spMkLst>
        </pc:spChg>
        <pc:spChg chg="mod">
          <ac:chgData name="Hoàng Thông Trương" userId="5ee39a359a88c745" providerId="LiveId" clId="{26CA0C81-9996-4CC5-A27F-F88DE0408D9F}" dt="2022-01-17T01:27:49.919" v="1511" actId="1076"/>
          <ac:spMkLst>
            <pc:docMk/>
            <pc:sldMk cId="2848967910" sldId="355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0" creationId="{CD165E38-85FB-4DA7-9FF9-75339A96FA7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2" creationId="{9DFD083B-88DF-4CD6-B59E-5CB41E4080FE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3" creationId="{64852844-6578-4CDF-B85F-CA793B69FD41}"/>
          </ac:spMkLst>
        </pc:spChg>
        <pc:spChg chg="mod">
          <ac:chgData name="Hoàng Thông Trương" userId="5ee39a359a88c745" providerId="LiveId" clId="{26CA0C81-9996-4CC5-A27F-F88DE0408D9F}" dt="2022-01-17T01:28:31.494" v="1524" actId="1076"/>
          <ac:spMkLst>
            <pc:docMk/>
            <pc:sldMk cId="2848967910" sldId="355"/>
            <ac:spMk id="27" creationId="{D81F0B60-1E07-44BA-9293-4633E9E30C3B}"/>
          </ac:spMkLst>
        </pc:spChg>
        <pc:spChg chg="mod">
          <ac:chgData name="Hoàng Thông Trương" userId="5ee39a359a88c745" providerId="LiveId" clId="{26CA0C81-9996-4CC5-A27F-F88DE0408D9F}" dt="2022-01-17T01:28:34.414" v="1525" actId="1076"/>
          <ac:spMkLst>
            <pc:docMk/>
            <pc:sldMk cId="2848967910" sldId="355"/>
            <ac:spMk id="28" creationId="{D03A94B6-3A0E-4EC2-BF99-C89CC7515BF3}"/>
          </ac:spMkLst>
        </pc:spChg>
        <pc:spChg chg="mod">
          <ac:chgData name="Hoàng Thông Trương" userId="5ee39a359a88c745" providerId="LiveId" clId="{26CA0C81-9996-4CC5-A27F-F88DE0408D9F}" dt="2022-01-17T01:28:38.422" v="1526" actId="1076"/>
          <ac:spMkLst>
            <pc:docMk/>
            <pc:sldMk cId="2848967910" sldId="355"/>
            <ac:spMk id="29" creationId="{62D4BF8A-4BFA-409D-9769-E708B1C77D64}"/>
          </ac:spMkLst>
        </pc:spChg>
        <pc:spChg chg="mod">
          <ac:chgData name="Hoàng Thông Trương" userId="5ee39a359a88c745" providerId="LiveId" clId="{26CA0C81-9996-4CC5-A27F-F88DE0408D9F}" dt="2022-01-17T01:28:42.038" v="1527" actId="1076"/>
          <ac:spMkLst>
            <pc:docMk/>
            <pc:sldMk cId="2848967910" sldId="355"/>
            <ac:spMk id="30" creationId="{14E8DD4A-6D8B-4520-96E1-35A6C853D377}"/>
          </ac:spMkLst>
        </pc:spChg>
        <pc:spChg chg="mod">
          <ac:chgData name="Hoàng Thông Trương" userId="5ee39a359a88c745" providerId="LiveId" clId="{26CA0C81-9996-4CC5-A27F-F88DE0408D9F}" dt="2022-01-17T01:27:57.357" v="1513" actId="1076"/>
          <ac:spMkLst>
            <pc:docMk/>
            <pc:sldMk cId="2848967910" sldId="355"/>
            <ac:spMk id="31" creationId="{B6863EBA-D41A-43FE-833C-E02146B8A934}"/>
          </ac:spMkLst>
        </pc:spChg>
        <pc:grpChg chg="del">
          <ac:chgData name="Hoàng Thông Trương" userId="5ee39a359a88c745" providerId="LiveId" clId="{26CA0C81-9996-4CC5-A27F-F88DE0408D9F}" dt="2022-01-17T01:27:38.269" v="1507" actId="478"/>
          <ac:grpSpMkLst>
            <pc:docMk/>
            <pc:sldMk cId="2848967910" sldId="355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7:51.687" v="1512" actId="1076"/>
          <ac:grpSpMkLst>
            <pc:docMk/>
            <pc:sldMk cId="2848967910" sldId="355"/>
            <ac:grpSpMk id="11" creationId="{C216AD5C-FB88-4827-A4A6-2D031BA6949B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19" creationId="{AF41B640-4A54-445C-BF8D-733BE5B14327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21" creationId="{FCAD8C1A-14A0-4867-A57B-E1F95C5D3025}"/>
          </ac:grpSpMkLst>
        </pc:grpChg>
        <pc:grpChg chg="del">
          <ac:chgData name="Hoàng Thông Trương" userId="5ee39a359a88c745" providerId="LiveId" clId="{26CA0C81-9996-4CC5-A27F-F88DE0408D9F}" dt="2022-01-17T01:27:36.976" v="1506" actId="478"/>
          <ac:grpSpMkLst>
            <pc:docMk/>
            <pc:sldMk cId="2848967910" sldId="355"/>
            <ac:grpSpMk id="32" creationId="{1F777AD9-8CC1-459C-83F8-81FE54ABB44D}"/>
          </ac:grpSpMkLst>
        </pc:grpChg>
        <pc:picChg chg="mod">
          <ac:chgData name="Hoàng Thông Trương" userId="5ee39a359a88c745" providerId="LiveId" clId="{26CA0C81-9996-4CC5-A27F-F88DE0408D9F}" dt="2022-01-17T01:27:40.541" v="1508" actId="1076"/>
          <ac:picMkLst>
            <pc:docMk/>
            <pc:sldMk cId="2848967910" sldId="355"/>
            <ac:picMk id="4" creationId="{B628013B-AF46-4826-A8D0-D687007A8D7C}"/>
          </ac:picMkLst>
        </pc:pic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4" creationId="{39FD5E9B-1B30-4FB5-8EDD-0A664938BEEE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5" creationId="{8419D170-82AB-43B4-B4F7-BFD0DE3C1FDA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6" creationId="{3C46C88D-DCFC-416B-8F41-FAE2E1FAC808}"/>
          </ac:cxnSpMkLst>
        </pc:cxnChg>
      </pc:sldChg>
      <pc:sldMasterChg chg="addSp delSp modSp mod">
        <pc:chgData name="Hoàng Thông Trương" userId="5ee39a359a88c745" providerId="LiveId" clId="{26CA0C81-9996-4CC5-A27F-F88DE0408D9F}" dt="2022-01-17T01:30:24.025" v="1611"/>
        <pc:sldMasterMkLst>
          <pc:docMk/>
          <pc:sldMasterMk cId="0" sldId="2147483648"/>
        </pc:sldMasterMkLst>
        <pc:spChg chg="mod modVis">
          <ac:chgData name="Hoàng Thông Trương" userId="5ee39a359a88c745" providerId="LiveId" clId="{26CA0C81-9996-4CC5-A27F-F88DE0408D9F}" dt="2022-01-17T01:30:24.006" v="1558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6" v="1560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2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4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26CA0C81-9996-4CC5-A27F-F88DE0408D9F}" dt="2022-01-17T01:30:24.025" v="1611"/>
          <ac:spMkLst>
            <pc:docMk/>
            <pc:sldMasterMk cId="0" sldId="2147483648"/>
            <ac:spMk id="8" creationId="{5E185EFB-2D19-4959-A116-A0213EAFF780}"/>
          </ac:spMkLst>
        </pc:spChg>
        <pc:spChg chg="del mod modVis">
          <ac:chgData name="Hoàng Thông Trương" userId="5ee39a359a88c745" providerId="LiveId" clId="{26CA0C81-9996-4CC5-A27F-F88DE0408D9F}" dt="2022-01-17T01:30:24.006" v="1556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26CA0C81-9996-4CC5-A27F-F88DE0408D9F}" dt="2022-01-17T01:30:24.007" v="1566"/>
          <ac:picMkLst>
            <pc:docMk/>
            <pc:sldMasterMk cId="0" sldId="2147483648"/>
            <ac:picMk id="7" creationId="{00000000-0000-0000-0000-000000000000}"/>
          </ac:picMkLst>
        </pc:picChg>
      </pc:sldMasterChg>
      <pc:sldMasterChg chg="addSp delSp modSp mod">
        <pc:chgData name="Hoàng Thông Trương" userId="5ee39a359a88c745" providerId="LiveId" clId="{26CA0C81-9996-4CC5-A27F-F88DE0408D9F}" dt="2022-01-17T01:30:24.025" v="1626"/>
        <pc:sldMasterMkLst>
          <pc:docMk/>
          <pc:sldMasterMk cId="426866920" sldId="2147483672"/>
        </pc:sldMasterMkLst>
        <pc:spChg chg="mod modVis">
          <ac:chgData name="Hoàng Thông Trương" userId="5ee39a359a88c745" providerId="LiveId" clId="{26CA0C81-9996-4CC5-A27F-F88DE0408D9F}" dt="2022-01-17T01:30:24.012" v="1568"/>
          <ac:spMkLst>
            <pc:docMk/>
            <pc:sldMasterMk cId="426866920" sldId="2147483672"/>
            <ac:spMk id="2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3" v="1570"/>
          <ac:spMkLst>
            <pc:docMk/>
            <pc:sldMasterMk cId="426866920" sldId="2147483672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4" v="1572"/>
          <ac:spMkLst>
            <pc:docMk/>
            <pc:sldMasterMk cId="426866920" sldId="2147483672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4"/>
          <ac:spMkLst>
            <pc:docMk/>
            <pc:sldMasterMk cId="426866920" sldId="2147483672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6"/>
          <ac:spMkLst>
            <pc:docMk/>
            <pc:sldMasterMk cId="426866920" sldId="2147483672"/>
            <ac:spMk id="6" creationId="{00000000-0000-0000-0000-000000000000}"/>
          </ac:spMkLst>
        </pc:spChg>
        <pc:spChg chg="del mod modVis">
          <ac:chgData name="Hoàng Thông Trương" userId="5ee39a359a88c745" providerId="LiveId" clId="{26CA0C81-9996-4CC5-A27F-F88DE0408D9F}" dt="2022-01-17T01:30:24.017" v="1580"/>
          <ac:spMkLst>
            <pc:docMk/>
            <pc:sldMasterMk cId="426866920" sldId="2147483672"/>
            <ac:spMk id="7" creationId="{02BC5920-3172-46CA-8F27-450DAC8A08FA}"/>
          </ac:spMkLst>
        </pc:spChg>
        <pc:spChg chg="add mod ord">
          <ac:chgData name="Hoàng Thông Trương" userId="5ee39a359a88c745" providerId="LiveId" clId="{26CA0C81-9996-4CC5-A27F-F88DE0408D9F}" dt="2022-01-17T01:30:24.025" v="1626"/>
          <ac:spMkLst>
            <pc:docMk/>
            <pc:sldMasterMk cId="426866920" sldId="2147483672"/>
            <ac:spMk id="9" creationId="{1A6BF14B-C1ED-4AF3-8391-C060A2745FFF}"/>
          </ac:spMkLst>
        </pc:spChg>
      </pc:sldMasterChg>
    </pc:docChg>
  </pc:docChgLst>
  <pc:docChgLst>
    <pc:chgData name="Hoàng Thông Trương" userId="5ee39a359a88c745" providerId="LiveId" clId="{3B062078-82CF-491F-9310-D607C7DB3E2A}"/>
    <pc:docChg chg="undo custSel addSld delSld modSld sldOrd modMainMaster">
      <pc:chgData name="Hoàng Thông Trương" userId="5ee39a359a88c745" providerId="LiveId" clId="{3B062078-82CF-491F-9310-D607C7DB3E2A}" dt="2022-01-15T09:40:17.225" v="2415"/>
      <pc:docMkLst>
        <pc:docMk/>
      </pc:docMkLst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418100120" sldId="256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597474358" sldId="257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1728825883" sldId="258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636648619" sldId="259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956592606" sldId="260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000717457" sldId="261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637059773" sldId="262"/>
        </pc:sldMkLst>
      </pc:sldChg>
      <pc:sldChg chg="modSp add mod">
        <pc:chgData name="Hoàng Thông Trương" userId="5ee39a359a88c745" providerId="LiveId" clId="{3B062078-82CF-491F-9310-D607C7DB3E2A}" dt="2022-01-15T08:00:47.975" v="483" actId="20577"/>
        <pc:sldMkLst>
          <pc:docMk/>
          <pc:sldMk cId="2915562" sldId="270"/>
        </pc:sldMkLst>
        <pc:spChg chg="mod">
          <ac:chgData name="Hoàng Thông Trương" userId="5ee39a359a88c745" providerId="LiveId" clId="{3B062078-82CF-491F-9310-D607C7DB3E2A}" dt="2022-01-15T07:58:50.377" v="351" actId="1076"/>
          <ac:spMkLst>
            <pc:docMk/>
            <pc:sldMk cId="2915562" sldId="270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0:40.845" v="439" actId="20577"/>
          <ac:spMkLst>
            <pc:docMk/>
            <pc:sldMk cId="2915562" sldId="270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0:33.807" v="397" actId="20577"/>
          <ac:spMkLst>
            <pc:docMk/>
            <pc:sldMk cId="2915562" sldId="270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0:47.975" v="483" actId="20577"/>
          <ac:spMkLst>
            <pc:docMk/>
            <pc:sldMk cId="2915562" sldId="270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7:58:06.384" v="333" actId="1076"/>
          <ac:grpSpMkLst>
            <pc:docMk/>
            <pc:sldMk cId="2915562" sldId="270"/>
            <ac:grpSpMk id="30" creationId="{8044D04C-8885-45F7-B9B9-25E731689F94}"/>
          </ac:grpSpMkLst>
        </pc:grpChg>
        <pc:picChg chg="mod">
          <ac:chgData name="Hoàng Thông Trương" userId="5ee39a359a88c745" providerId="LiveId" clId="{3B062078-82CF-491F-9310-D607C7DB3E2A}" dt="2022-01-15T07:58:47.272" v="350" actId="14100"/>
          <ac:picMkLst>
            <pc:docMk/>
            <pc:sldMk cId="2915562" sldId="270"/>
            <ac:picMk id="14" creationId="{696D389C-1AD9-4B34-B86F-71DD2151EB5B}"/>
          </ac:picMkLst>
        </pc:picChg>
      </pc:sldChg>
      <pc:sldChg chg="modSp add mod modAnim">
        <pc:chgData name="Hoàng Thông Trương" userId="5ee39a359a88c745" providerId="LiveId" clId="{3B062078-82CF-491F-9310-D607C7DB3E2A}" dt="2022-01-15T08:04:21.088" v="1176" actId="20577"/>
        <pc:sldMkLst>
          <pc:docMk/>
          <pc:sldMk cId="1156338922" sldId="271"/>
        </pc:sldMkLst>
        <pc:spChg chg="mod">
          <ac:chgData name="Hoàng Thông Trương" userId="5ee39a359a88c745" providerId="LiveId" clId="{3B062078-82CF-491F-9310-D607C7DB3E2A}" dt="2022-01-15T08:03:44.215" v="998" actId="1076"/>
          <ac:spMkLst>
            <pc:docMk/>
            <pc:sldMk cId="1156338922" sldId="271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4:21.088" v="1176" actId="20577"/>
          <ac:spMkLst>
            <pc:docMk/>
            <pc:sldMk cId="1156338922" sldId="271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4:10.907" v="1116" actId="20577"/>
          <ac:spMkLst>
            <pc:docMk/>
            <pc:sldMk cId="1156338922" sldId="271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3:59.072" v="1056" actId="20577"/>
          <ac:spMkLst>
            <pc:docMk/>
            <pc:sldMk cId="1156338922" sldId="271"/>
            <ac:spMk id="19" creationId="{9BB386F8-1E91-4358-9C7D-8FA463469EF3}"/>
          </ac:spMkLst>
        </pc:spChg>
        <pc:picChg chg="mod">
          <ac:chgData name="Hoàng Thông Trương" userId="5ee39a359a88c745" providerId="LiveId" clId="{3B062078-82CF-491F-9310-D607C7DB3E2A}" dt="2022-01-15T08:03:42.312" v="997" actId="1076"/>
          <ac:picMkLst>
            <pc:docMk/>
            <pc:sldMk cId="1156338922" sldId="271"/>
            <ac:picMk id="14" creationId="{696D389C-1AD9-4B34-B86F-71DD2151EB5B}"/>
          </ac:picMkLst>
        </pc:picChg>
      </pc:sldChg>
      <pc:sldChg chg="modSp add mod">
        <pc:chgData name="Hoàng Thông Trương" userId="5ee39a359a88c745" providerId="LiveId" clId="{3B062078-82CF-491F-9310-D607C7DB3E2A}" dt="2022-01-15T08:02:48.863" v="841" actId="14100"/>
        <pc:sldMkLst>
          <pc:docMk/>
          <pc:sldMk cId="453168815" sldId="272"/>
        </pc:sldMkLst>
        <pc:spChg chg="mod">
          <ac:chgData name="Hoàng Thông Trương" userId="5ee39a359a88c745" providerId="LiveId" clId="{3B062078-82CF-491F-9310-D607C7DB3E2A}" dt="2022-01-15T08:01:49.592" v="590" actId="1076"/>
          <ac:spMkLst>
            <pc:docMk/>
            <pc:sldMk cId="453168815" sldId="272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2:15.494" v="724" actId="20577"/>
          <ac:spMkLst>
            <pc:docMk/>
            <pc:sldMk cId="453168815" sldId="272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2:16.646" v="725" actId="20577"/>
          <ac:spMkLst>
            <pc:docMk/>
            <pc:sldMk cId="453168815" sldId="272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2:48.863" v="841" actId="14100"/>
          <ac:spMkLst>
            <pc:docMk/>
            <pc:sldMk cId="453168815" sldId="272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8:02:43.673" v="839" actId="14100"/>
          <ac:grpSpMkLst>
            <pc:docMk/>
            <pc:sldMk cId="453168815" sldId="272"/>
            <ac:grpSpMk id="27" creationId="{F9D7D70F-A2AC-44CB-925C-FB528ECBD59F}"/>
          </ac:grpSpMkLst>
        </pc:grpChg>
        <pc:picChg chg="mod">
          <ac:chgData name="Hoàng Thông Trương" userId="5ee39a359a88c745" providerId="LiveId" clId="{3B062078-82CF-491F-9310-D607C7DB3E2A}" dt="2022-01-15T08:02:39.680" v="838" actId="1076"/>
          <ac:picMkLst>
            <pc:docMk/>
            <pc:sldMk cId="453168815" sldId="272"/>
            <ac:picMk id="24" creationId="{9C7AB39B-B35D-47D3-8676-D7C1F203E516}"/>
          </ac:picMkLst>
        </pc:picChg>
      </pc:sldChg>
      <pc:sldChg chg="modSp add mod">
        <pc:chgData name="Hoàng Thông Trương" userId="5ee39a359a88c745" providerId="LiveId" clId="{3B062078-82CF-491F-9310-D607C7DB3E2A}" dt="2022-01-15T08:05:30.794" v="1428" actId="20577"/>
        <pc:sldMkLst>
          <pc:docMk/>
          <pc:sldMk cId="3111116029" sldId="273"/>
        </pc:sldMkLst>
        <pc:spChg chg="mod">
          <ac:chgData name="Hoàng Thông Trương" userId="5ee39a359a88c745" providerId="LiveId" clId="{3B062078-82CF-491F-9310-D607C7DB3E2A}" dt="2022-01-15T08:05:03.984" v="1300" actId="1076"/>
          <ac:spMkLst>
            <pc:docMk/>
            <pc:sldMk cId="3111116029" sldId="273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5:30.794" v="1428" actId="20577"/>
          <ac:spMkLst>
            <pc:docMk/>
            <pc:sldMk cId="3111116029" sldId="273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5:25.157" v="1423" actId="20577"/>
          <ac:spMkLst>
            <pc:docMk/>
            <pc:sldMk cId="3111116029" sldId="273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5:18.540" v="1359" actId="20577"/>
          <ac:spMkLst>
            <pc:docMk/>
            <pc:sldMk cId="3111116029" sldId="273"/>
            <ac:spMk id="19" creationId="{9BB386F8-1E91-4358-9C7D-8FA463469EF3}"/>
          </ac:spMkLst>
        </pc:spChg>
      </pc:sldChg>
      <pc:sldChg chg="addSp delSp modSp mod ord modAnim">
        <pc:chgData name="Hoàng Thông Trương" userId="5ee39a359a88c745" providerId="LiveId" clId="{3B062078-82CF-491F-9310-D607C7DB3E2A}" dt="2022-01-15T09:36:49.450" v="2347"/>
        <pc:sldMkLst>
          <pc:docMk/>
          <pc:sldMk cId="0" sldId="280"/>
        </pc:sldMkLst>
        <pc:spChg chg="mod ord">
          <ac:chgData name="Hoàng Thông Trương" userId="5ee39a359a88c745" providerId="LiveId" clId="{3B062078-82CF-491F-9310-D607C7DB3E2A}" dt="2022-01-15T07:45:54.230" v="91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Hoàng Thông Trương" userId="5ee39a359a88c745" providerId="LiveId" clId="{3B062078-82CF-491F-9310-D607C7DB3E2A}" dt="2022-01-15T07:46:01.448" v="108" actId="20577"/>
          <ac:spMkLst>
            <pc:docMk/>
            <pc:sldMk cId="0" sldId="280"/>
            <ac:spMk id="3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7:45:43.569" v="86" actId="1076"/>
          <ac:spMkLst>
            <pc:docMk/>
            <pc:sldMk cId="0" sldId="280"/>
            <ac:spMk id="13" creationId="{EF95150B-5BEE-43E2-9D0B-8903B0E6F94E}"/>
          </ac:spMkLst>
        </pc:spChg>
        <pc:spChg chg="add mod">
          <ac:chgData name="Hoàng Thông Trương" userId="5ee39a359a88c745" providerId="LiveId" clId="{3B062078-82CF-491F-9310-D607C7DB3E2A}" dt="2022-01-15T07:48:31.321" v="111" actId="1076"/>
          <ac:spMkLst>
            <pc:docMk/>
            <pc:sldMk cId="0" sldId="280"/>
            <ac:spMk id="14" creationId="{24583576-5D32-4733-8D9B-9A2CAFCF346C}"/>
          </ac:spMkLst>
        </pc:spChg>
        <pc:spChg chg="add mod">
          <ac:chgData name="Hoàng Thông Trương" userId="5ee39a359a88c745" providerId="LiveId" clId="{3B062078-82CF-491F-9310-D607C7DB3E2A}" dt="2022-01-15T07:45:49.695" v="89" actId="1076"/>
          <ac:spMkLst>
            <pc:docMk/>
            <pc:sldMk cId="0" sldId="280"/>
            <ac:spMk id="15" creationId="{D9A10109-E444-49A2-B28E-D7DE22FC97AA}"/>
          </ac:spMkLst>
        </pc:spChg>
        <pc:grpChg chg="mod">
          <ac:chgData name="Hoàng Thông Trương" userId="5ee39a359a88c745" providerId="LiveId" clId="{3B062078-82CF-491F-9310-D607C7DB3E2A}" dt="2022-01-15T07:45:39.151" v="83" actId="1076"/>
          <ac:grpSpMkLst>
            <pc:docMk/>
            <pc:sldMk cId="0" sldId="280"/>
            <ac:grpSpMk id="22" creationId="{00000000-0000-0000-0000-000000000000}"/>
          </ac:grpSpMkLst>
        </pc:grpChg>
        <pc:picChg chg="mod">
          <ac:chgData name="Hoàng Thông Trương" userId="5ee39a359a88c745" providerId="LiveId" clId="{3B062078-82CF-491F-9310-D607C7DB3E2A}" dt="2022-01-15T07:45:40.327" v="84" actId="1076"/>
          <ac:picMkLst>
            <pc:docMk/>
            <pc:sldMk cId="0" sldId="280"/>
            <ac:picMk id="11" creationId="{00000000-0000-0000-0000-000000000000}"/>
          </ac:picMkLst>
        </pc:picChg>
        <pc:picChg chg="add del mod ord">
          <ac:chgData name="Hoàng Thông Trương" userId="5ee39a359a88c745" providerId="LiveId" clId="{3B062078-82CF-491F-9310-D607C7DB3E2A}" dt="2022-01-15T07:43:57.849" v="50" actId="478"/>
          <ac:picMkLst>
            <pc:docMk/>
            <pc:sldMk cId="0" sldId="280"/>
            <ac:picMk id="12" creationId="{7EDAAC2E-D49F-43C7-A786-A0E06BDCB771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3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4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9:15.895" v="112" actId="1076"/>
          <ac:picMkLst>
            <pc:docMk/>
            <pc:sldMk cId="0" sldId="280"/>
            <ac:picMk id="25" creationId="{00000000-0000-0000-0000-000000000000}"/>
          </ac:picMkLst>
        </pc:picChg>
      </pc:sldChg>
      <pc:sldChg chg="addSp delSp modSp mod modAnim">
        <pc:chgData name="Hoàng Thông Trương" userId="5ee39a359a88c745" providerId="LiveId" clId="{3B062078-82CF-491F-9310-D607C7DB3E2A}" dt="2022-01-15T09:36:10.211" v="2340" actId="1076"/>
        <pc:sldMkLst>
          <pc:docMk/>
          <pc:sldMk cId="0" sldId="285"/>
        </pc:sldMkLst>
        <pc:spChg chg="del">
          <ac:chgData name="Hoàng Thông Trương" userId="5ee39a359a88c745" providerId="LiveId" clId="{3B062078-82CF-491F-9310-D607C7DB3E2A}" dt="2022-01-15T09:35:52.713" v="2333" actId="478"/>
          <ac:spMkLst>
            <pc:docMk/>
            <pc:sldMk cId="0" sldId="285"/>
            <ac:spMk id="2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36:10.211" v="2340" actId="1076"/>
          <ac:spMkLst>
            <pc:docMk/>
            <pc:sldMk cId="0" sldId="285"/>
            <ac:spMk id="19" creationId="{3654C41F-DED7-4E1A-9B51-4F0330FDA04D}"/>
          </ac:spMkLst>
        </pc:sp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33801560" sldId="28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52003970" sldId="292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133399341" sldId="317"/>
        </pc:sldMkLst>
      </pc:sldChg>
      <pc:sldChg chg="addSp delSp modSp mod addAnim delAnim modAnim">
        <pc:chgData name="Hoàng Thông Trương" userId="5ee39a359a88c745" providerId="LiveId" clId="{3B062078-82CF-491F-9310-D607C7DB3E2A}" dt="2022-01-15T09:38:21.005" v="2352"/>
        <pc:sldMkLst>
          <pc:docMk/>
          <pc:sldMk cId="1342503388" sldId="322"/>
        </pc:sldMkLst>
        <pc:spChg chg="add del mod topLvl">
          <ac:chgData name="Hoàng Thông Trương" userId="5ee39a359a88c745" providerId="LiveId" clId="{3B062078-82CF-491F-9310-D607C7DB3E2A}" dt="2022-01-15T09:12:59.859" v="1732" actId="478"/>
          <ac:spMkLst>
            <pc:docMk/>
            <pc:sldMk cId="1342503388" sldId="322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1.585" v="1452" actId="478"/>
          <ac:spMkLst>
            <pc:docMk/>
            <pc:sldMk cId="1342503388" sldId="322"/>
            <ac:spMk id="25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3.367" v="1454" actId="478"/>
          <ac:spMkLst>
            <pc:docMk/>
            <pc:sldMk cId="1342503388" sldId="322"/>
            <ac:spMk id="26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7.192" v="1457" actId="478"/>
          <ac:spMkLst>
            <pc:docMk/>
            <pc:sldMk cId="1342503388" sldId="322"/>
            <ac:spMk id="27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2.614" v="1453" actId="478"/>
          <ac:spMkLst>
            <pc:docMk/>
            <pc:sldMk cId="1342503388" sldId="322"/>
            <ac:spMk id="28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4.386" v="1455" actId="478"/>
          <ac:spMkLst>
            <pc:docMk/>
            <pc:sldMk cId="1342503388" sldId="322"/>
            <ac:spMk id="29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5.277" v="1456" actId="478"/>
          <ac:spMkLst>
            <pc:docMk/>
            <pc:sldMk cId="1342503388" sldId="322"/>
            <ac:spMk id="30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14:21.611" v="1791" actId="20577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3B062078-82CF-491F-9310-D607C7DB3E2A}" dt="2022-01-15T08:07:14.217" v="1459" actId="1076"/>
          <ac:spMkLst>
            <pc:docMk/>
            <pc:sldMk cId="1342503388" sldId="322"/>
            <ac:spMk id="38" creationId="{94EBE7A7-9800-48BC-9C97-ECB1D5F704EE}"/>
          </ac:spMkLst>
        </pc:spChg>
        <pc:spChg chg="mod">
          <ac:chgData name="Hoàng Thông Trương" userId="5ee39a359a88c745" providerId="LiveId" clId="{3B062078-82CF-491F-9310-D607C7DB3E2A}" dt="2022-01-15T08:13:23.952" v="1556" actId="1582"/>
          <ac:spMkLst>
            <pc:docMk/>
            <pc:sldMk cId="1342503388" sldId="322"/>
            <ac:spMk id="40" creationId="{49AF5C1C-73EB-41A3-956C-F732FEBF0D74}"/>
          </ac:spMkLst>
        </pc:spChg>
        <pc:spChg chg="add del mod">
          <ac:chgData name="Hoàng Thông Trương" userId="5ee39a359a88c745" providerId="LiveId" clId="{3B062078-82CF-491F-9310-D607C7DB3E2A}" dt="2022-01-15T08:11:53.377" v="1539" actId="478"/>
          <ac:spMkLst>
            <pc:docMk/>
            <pc:sldMk cId="1342503388" sldId="322"/>
            <ac:spMk id="44" creationId="{67E315E9-0DB4-4381-8FB9-F46BAE01804A}"/>
          </ac:spMkLst>
        </pc:spChg>
        <pc:spChg chg="add del mod">
          <ac:chgData name="Hoàng Thông Trương" userId="5ee39a359a88c745" providerId="LiveId" clId="{3B062078-82CF-491F-9310-D607C7DB3E2A}" dt="2022-01-15T08:11:55.120" v="1540" actId="478"/>
          <ac:spMkLst>
            <pc:docMk/>
            <pc:sldMk cId="1342503388" sldId="322"/>
            <ac:spMk id="45" creationId="{CEBC802D-6A68-4271-9EBF-6A526D2C4BD3}"/>
          </ac:spMkLst>
        </pc:spChg>
        <pc:spChg chg="add mod">
          <ac:chgData name="Hoàng Thông Trương" userId="5ee39a359a88c745" providerId="LiveId" clId="{3B062078-82CF-491F-9310-D607C7DB3E2A}" dt="2022-01-15T08:11:59.927" v="1542" actId="1076"/>
          <ac:spMkLst>
            <pc:docMk/>
            <pc:sldMk cId="1342503388" sldId="322"/>
            <ac:spMk id="46" creationId="{81C156BF-44A0-4CE6-9787-AC1D8212E3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8" creationId="{BCDAA87D-60ED-44FB-BE0E-776877F80CBD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9" creationId="{073E4453-CE51-45BB-BC64-15FF10FC1B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0" creationId="{08CEE7AC-29F8-4BF6-819F-9D90435AA640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1" creationId="{07978C19-E3D7-44AF-9187-B7A362913338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13:10.951" v="1736" actId="1076"/>
          <ac:spMkLst>
            <pc:docMk/>
            <pc:sldMk cId="1342503388" sldId="322"/>
            <ac:spMk id="66" creationId="{13C3437B-B48A-47B2-8EFA-77FBDFDB031C}"/>
          </ac:spMkLst>
        </pc:spChg>
        <pc:grpChg chg="add del mod">
          <ac:chgData name="Hoàng Thông Trương" userId="5ee39a359a88c745" providerId="LiveId" clId="{3B062078-82CF-491F-9310-D607C7DB3E2A}" dt="2022-01-15T09:12:58.972" v="1731" actId="478"/>
          <ac:grpSpMkLst>
            <pc:docMk/>
            <pc:sldMk cId="1342503388" sldId="322"/>
            <ac:grpSpMk id="22" creationId="{00000000-0000-0000-0000-000000000000}"/>
          </ac:grpSpMkLst>
        </pc:grpChg>
        <pc:grpChg chg="add mod">
          <ac:chgData name="Hoàng Thông Trương" userId="5ee39a359a88c745" providerId="LiveId" clId="{3B062078-82CF-491F-9310-D607C7DB3E2A}" dt="2022-01-15T08:11:57.066" v="1541" actId="1076"/>
          <ac:grpSpMkLst>
            <pc:docMk/>
            <pc:sldMk cId="1342503388" sldId="322"/>
            <ac:grpSpMk id="37" creationId="{ECE0B515-E986-4AAC-A7C3-440213E70E3D}"/>
          </ac:grpSpMkLst>
        </pc:grpChg>
        <pc:grpChg chg="mod">
          <ac:chgData name="Hoàng Thông Trương" userId="5ee39a359a88c745" providerId="LiveId" clId="{3B062078-82CF-491F-9310-D607C7DB3E2A}" dt="2022-01-15T08:07:14.217" v="1459" actId="1076"/>
          <ac:grpSpMkLst>
            <pc:docMk/>
            <pc:sldMk cId="1342503388" sldId="322"/>
            <ac:grpSpMk id="39" creationId="{FDB8CD15-8252-49A7-A157-E5DC7B985E90}"/>
          </ac:grpSpMkLst>
        </pc:grpChg>
        <pc:grpChg chg="add mod">
          <ac:chgData name="Hoàng Thông Trương" userId="5ee39a359a88c745" providerId="LiveId" clId="{3B062078-82CF-491F-9310-D607C7DB3E2A}" dt="2022-01-15T09:13:09.125" v="1735" actId="14100"/>
          <ac:grpSpMkLst>
            <pc:docMk/>
            <pc:sldMk cId="1342503388" sldId="322"/>
            <ac:grpSpMk id="64" creationId="{71908975-79BE-4048-8B94-013D11FD5DE7}"/>
          </ac:grpSpMkLst>
        </pc:grpChg>
        <pc:picChg chg="del mod topLvl">
          <ac:chgData name="Hoàng Thông Trương" userId="5ee39a359a88c745" providerId="LiveId" clId="{3B062078-82CF-491F-9310-D607C7DB3E2A}" dt="2022-01-15T09:12:58.972" v="1731" actId="478"/>
          <ac:picMkLst>
            <pc:docMk/>
            <pc:sldMk cId="1342503388" sldId="322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3:36.062" v="1745" actId="1076"/>
          <ac:picMkLst>
            <pc:docMk/>
            <pc:sldMk cId="1342503388" sldId="322"/>
            <ac:picMk id="63" creationId="{6C122CD5-E619-46D1-90A0-6D719E5087E0}"/>
          </ac:picMkLst>
        </pc:picChg>
        <pc:picChg chg="mod">
          <ac:chgData name="Hoàng Thông Trương" userId="5ee39a359a88c745" providerId="LiveId" clId="{3B062078-82CF-491F-9310-D607C7DB3E2A}" dt="2022-01-15T09:13:00.848" v="1733"/>
          <ac:picMkLst>
            <pc:docMk/>
            <pc:sldMk cId="1342503388" sldId="322"/>
            <ac:picMk id="65" creationId="{FD8BBE88-5016-4752-AFD5-9BAF16B5FEEF}"/>
          </ac:picMkLst>
        </pc:picChg>
        <pc:cxnChg chg="add del mod">
          <ac:chgData name="Hoàng Thông Trương" userId="5ee39a359a88c745" providerId="LiveId" clId="{3B062078-82CF-491F-9310-D607C7DB3E2A}" dt="2022-01-15T08:08:44.904" v="1497" actId="478"/>
          <ac:cxnSpMkLst>
            <pc:docMk/>
            <pc:sldMk cId="1342503388" sldId="322"/>
            <ac:cxnSpMk id="32" creationId="{A468F0F2-A947-4BE5-8986-F1C0EC59AC0F}"/>
          </ac:cxnSpMkLst>
        </pc:cxnChg>
        <pc:cxnChg chg="add mod">
          <ac:chgData name="Hoàng Thông Trương" userId="5ee39a359a88c745" providerId="LiveId" clId="{3B062078-82CF-491F-9310-D607C7DB3E2A}" dt="2022-01-15T09:13:52.710" v="1754" actId="1076"/>
          <ac:cxnSpMkLst>
            <pc:docMk/>
            <pc:sldMk cId="1342503388" sldId="322"/>
            <ac:cxnSpMk id="33" creationId="{406C9EDA-7E64-46F5-8E9D-C5310B31A176}"/>
          </ac:cxnSpMkLst>
        </pc:cxnChg>
        <pc:cxnChg chg="add mod">
          <ac:chgData name="Hoàng Thông Trương" userId="5ee39a359a88c745" providerId="LiveId" clId="{3B062078-82CF-491F-9310-D607C7DB3E2A}" dt="2022-01-15T09:14:17.183" v="1780" actId="1076"/>
          <ac:cxnSpMkLst>
            <pc:docMk/>
            <pc:sldMk cId="1342503388" sldId="322"/>
            <ac:cxnSpMk id="34" creationId="{299A3F8D-9AF7-4650-9556-15FBFDB75993}"/>
          </ac:cxnSpMkLst>
        </pc:cxnChg>
        <pc:cxnChg chg="add mod">
          <ac:chgData name="Hoàng Thông Trương" userId="5ee39a359a88c745" providerId="LiveId" clId="{3B062078-82CF-491F-9310-D607C7DB3E2A}" dt="2022-01-15T09:13:50.317" v="1753" actId="1076"/>
          <ac:cxnSpMkLst>
            <pc:docMk/>
            <pc:sldMk cId="1342503388" sldId="322"/>
            <ac:cxnSpMk id="35" creationId="{A98E331A-912C-4A3A-99FC-104E401CF33A}"/>
          </ac:cxnSpMkLst>
        </pc:cxnChg>
        <pc:cxnChg chg="add mod">
          <ac:chgData name="Hoàng Thông Trương" userId="5ee39a359a88c745" providerId="LiveId" clId="{3B062078-82CF-491F-9310-D607C7DB3E2A}" dt="2022-01-15T09:14:18.967" v="1781" actId="1076"/>
          <ac:cxnSpMkLst>
            <pc:docMk/>
            <pc:sldMk cId="1342503388" sldId="322"/>
            <ac:cxnSpMk id="36" creationId="{5D662FFF-896F-4C30-A2A3-8ABB2F259066}"/>
          </ac:cxnSpMkLst>
        </pc:cxnChg>
        <pc:cxnChg chg="mod">
          <ac:chgData name="Hoàng Thông Trương" userId="5ee39a359a88c745" providerId="LiveId" clId="{3B062078-82CF-491F-9310-D607C7DB3E2A}" dt="2022-01-15T08:10:46.433" v="1524" actId="14100"/>
          <ac:cxnSpMkLst>
            <pc:docMk/>
            <pc:sldMk cId="1342503388" sldId="322"/>
            <ac:cxnSpMk id="41" creationId="{628BDB71-C6BA-4409-A803-7E48E7641B88}"/>
          </ac:cxnSpMkLst>
        </pc:cxnChg>
        <pc:cxnChg chg="mod">
          <ac:chgData name="Hoàng Thông Trương" userId="5ee39a359a88c745" providerId="LiveId" clId="{3B062078-82CF-491F-9310-D607C7DB3E2A}" dt="2022-01-15T08:10:34.837" v="1521" actId="1035"/>
          <ac:cxnSpMkLst>
            <pc:docMk/>
            <pc:sldMk cId="1342503388" sldId="322"/>
            <ac:cxnSpMk id="42" creationId="{EBC96FE8-F4E6-4466-A6CB-C04CD5E58B0B}"/>
          </ac:cxnSpMkLst>
        </pc:cxnChg>
        <pc:cxnChg chg="mod">
          <ac:chgData name="Hoàng Thông Trương" userId="5ee39a359a88c745" providerId="LiveId" clId="{3B062078-82CF-491F-9310-D607C7DB3E2A}" dt="2022-01-15T08:10:56.035" v="1528" actId="14100"/>
          <ac:cxnSpMkLst>
            <pc:docMk/>
            <pc:sldMk cId="1342503388" sldId="322"/>
            <ac:cxnSpMk id="43" creationId="{162169DE-234A-4502-A5C8-024B71EC8618}"/>
          </ac:cxnSpMkLst>
        </pc:cxn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1250345933" sldId="323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2760202488" sldId="324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95053925" sldId="325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92759474" sldId="32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041033269" sldId="327"/>
        </pc:sldMkLst>
      </pc:sldChg>
      <pc:sldChg chg="addSp delSp modSp add del mod delAnim">
        <pc:chgData name="Hoàng Thông Trương" userId="5ee39a359a88c745" providerId="LiveId" clId="{3B062078-82CF-491F-9310-D607C7DB3E2A}" dt="2022-01-15T09:35:23.353" v="2332" actId="948"/>
        <pc:sldMkLst>
          <pc:docMk/>
          <pc:sldMk cId="1800912690" sldId="328"/>
        </pc:sldMkLst>
        <pc:spChg chg="add mod">
          <ac:chgData name="Hoàng Thông Trương" userId="5ee39a359a88c745" providerId="LiveId" clId="{3B062078-82CF-491F-9310-D607C7DB3E2A}" dt="2022-01-15T09:35:23.353" v="2332" actId="948"/>
          <ac:spMkLst>
            <pc:docMk/>
            <pc:sldMk cId="1800912690" sldId="328"/>
            <ac:spMk id="2" creationId="{CD6454C1-AB5A-4FBB-AA26-1481AAC83894}"/>
          </ac:spMkLst>
        </pc:spChg>
        <pc:spChg chg="mod">
          <ac:chgData name="Hoàng Thông Trương" userId="5ee39a359a88c745" providerId="LiveId" clId="{3B062078-82CF-491F-9310-D607C7DB3E2A}" dt="2022-01-15T09:34:14.363" v="2095" actId="1076"/>
          <ac:spMkLst>
            <pc:docMk/>
            <pc:sldMk cId="1800912690" sldId="328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9:33:45.215" v="2063" actId="478"/>
          <ac:spMkLst>
            <pc:docMk/>
            <pc:sldMk cId="1800912690" sldId="328"/>
            <ac:spMk id="28" creationId="{FD37FBCE-B118-4A7C-9329-CEA555DE58A9}"/>
          </ac:spMkLst>
        </pc:spChg>
        <pc:spChg chg="del">
          <ac:chgData name="Hoàng Thông Trương" userId="5ee39a359a88c745" providerId="LiveId" clId="{3B062078-82CF-491F-9310-D607C7DB3E2A}" dt="2022-01-15T09:33:47.103" v="2065" actId="478"/>
          <ac:spMkLst>
            <pc:docMk/>
            <pc:sldMk cId="1800912690" sldId="328"/>
            <ac:spMk id="29" creationId="{D1A3BCE2-7757-4D2C-89E5-02365704BAF1}"/>
          </ac:spMkLst>
        </pc:spChg>
        <pc:spChg chg="del">
          <ac:chgData name="Hoàng Thông Trương" userId="5ee39a359a88c745" providerId="LiveId" clId="{3B062078-82CF-491F-9310-D607C7DB3E2A}" dt="2022-01-15T09:33:47.988" v="2066" actId="478"/>
          <ac:spMkLst>
            <pc:docMk/>
            <pc:sldMk cId="1800912690" sldId="328"/>
            <ac:spMk id="30" creationId="{437815C1-FBE0-4A4B-98E8-B4314D9D79D4}"/>
          </ac:spMkLst>
        </pc:spChg>
        <pc:picChg chg="mod">
          <ac:chgData name="Hoàng Thông Trương" userId="5ee39a359a88c745" providerId="LiveId" clId="{3B062078-82CF-491F-9310-D607C7DB3E2A}" dt="2022-01-15T09:34:06.165" v="2090" actId="1076"/>
          <ac:picMkLst>
            <pc:docMk/>
            <pc:sldMk cId="1800912690" sldId="328"/>
            <ac:picMk id="22" creationId="{00000000-0000-0000-0000-000000000000}"/>
          </ac:picMkLst>
        </pc:picChg>
        <pc:cxnChg chg="del">
          <ac:chgData name="Hoàng Thông Trương" userId="5ee39a359a88c745" providerId="LiveId" clId="{3B062078-82CF-491F-9310-D607C7DB3E2A}" dt="2022-01-15T09:33:51.466" v="2069" actId="478"/>
          <ac:cxnSpMkLst>
            <pc:docMk/>
            <pc:sldMk cId="1800912690" sldId="328"/>
            <ac:cxnSpMk id="3" creationId="{F34866CF-ABB2-45E5-A26A-515721F73BA3}"/>
          </ac:cxnSpMkLst>
        </pc:cxnChg>
        <pc:cxnChg chg="del">
          <ac:chgData name="Hoàng Thông Trương" userId="5ee39a359a88c745" providerId="LiveId" clId="{3B062078-82CF-491F-9310-D607C7DB3E2A}" dt="2022-01-15T09:33:50.452" v="2068" actId="478"/>
          <ac:cxnSpMkLst>
            <pc:docMk/>
            <pc:sldMk cId="1800912690" sldId="328"/>
            <ac:cxnSpMk id="24" creationId="{186F8360-0C93-42DA-B635-0BAEAB94711D}"/>
          </ac:cxnSpMkLst>
        </pc:cxnChg>
        <pc:cxnChg chg="del">
          <ac:chgData name="Hoàng Thông Trương" userId="5ee39a359a88c745" providerId="LiveId" clId="{3B062078-82CF-491F-9310-D607C7DB3E2A}" dt="2022-01-15T09:33:52.135" v="2070" actId="478"/>
          <ac:cxnSpMkLst>
            <pc:docMk/>
            <pc:sldMk cId="1800912690" sldId="328"/>
            <ac:cxnSpMk id="26" creationId="{F7A8C126-1FB7-4091-A463-A16A0CA14E1D}"/>
          </ac:cxnSpMkLst>
        </pc:cxnChg>
        <pc:cxnChg chg="del">
          <ac:chgData name="Hoàng Thông Trương" userId="5ee39a359a88c745" providerId="LiveId" clId="{3B062078-82CF-491F-9310-D607C7DB3E2A}" dt="2022-01-15T09:33:52.966" v="2071" actId="478"/>
          <ac:cxnSpMkLst>
            <pc:docMk/>
            <pc:sldMk cId="1800912690" sldId="328"/>
            <ac:cxnSpMk id="27" creationId="{FF3F1E29-00B0-41B4-8977-5777B94707E4}"/>
          </ac:cxnSpMkLst>
        </pc:cxnChg>
        <pc:cxnChg chg="del mod">
          <ac:chgData name="Hoàng Thông Trương" userId="5ee39a359a88c745" providerId="LiveId" clId="{3B062078-82CF-491F-9310-D607C7DB3E2A}" dt="2022-01-15T09:33:46.046" v="2064" actId="478"/>
          <ac:cxnSpMkLst>
            <pc:docMk/>
            <pc:sldMk cId="1800912690" sldId="328"/>
            <ac:cxnSpMk id="32" creationId="{36B16163-F078-4037-8C86-B9ECA73F87CF}"/>
          </ac:cxnSpMkLst>
        </pc:cxnChg>
        <pc:cxnChg chg="del">
          <ac:chgData name="Hoàng Thông Trương" userId="5ee39a359a88c745" providerId="LiveId" clId="{3B062078-82CF-491F-9310-D607C7DB3E2A}" dt="2022-01-15T09:33:48.933" v="2067" actId="478"/>
          <ac:cxnSpMkLst>
            <pc:docMk/>
            <pc:sldMk cId="1800912690" sldId="328"/>
            <ac:cxnSpMk id="36" creationId="{4A136CF6-F098-498B-8F29-C96EFF3D4021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835143910" sldId="329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1224995456" sldId="330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933445375" sldId="331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592536507" sldId="332"/>
        </pc:sldMkLst>
      </pc:sldChg>
      <pc:sldChg chg="addSp delSp modSp mod delAnim">
        <pc:chgData name="Hoàng Thông Trương" userId="5ee39a359a88c745" providerId="LiveId" clId="{3B062078-82CF-491F-9310-D607C7DB3E2A}" dt="2022-01-15T09:20:00.046" v="1888" actId="1076"/>
        <pc:sldMkLst>
          <pc:docMk/>
          <pc:sldMk cId="1178824019" sldId="333"/>
        </pc:sldMkLst>
        <pc:spChg chg="del">
          <ac:chgData name="Hoàng Thông Trương" userId="5ee39a359a88c745" providerId="LiveId" clId="{3B062078-82CF-491F-9310-D607C7DB3E2A}" dt="2022-01-15T09:17:44.672" v="1870" actId="478"/>
          <ac:spMkLst>
            <pc:docMk/>
            <pc:sldMk cId="1178824019" sldId="333"/>
            <ac:spMk id="4" creationId="{ECD96F57-0C2C-4EFC-8C89-92C200C435B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0" creationId="{62DC0BA2-09A2-4C95-B22B-C513443B73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1" creationId="{2C905F2C-36EB-4AD6-9AA6-F1F1BE30F12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2" creationId="{A87329B1-2995-4337-AE73-23DFD346B2D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3" creationId="{4037A8F5-9AD8-4844-BC1E-799EDAE917E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4" creationId="{7CC0966F-14E2-4234-A663-9FFFE4ED5FE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5" creationId="{799DADDF-75E6-424C-B808-DE97508A488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6" creationId="{AE9BC79C-0930-49F4-9275-D2ABEBA47A1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7" creationId="{7CEE39EC-6092-43F1-9775-960B75B67D6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9" creationId="{71A98910-57DD-47D1-A2A1-1C7449244751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0" creationId="{480D2D5A-067C-4A94-92BE-E563C20EB6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1" creationId="{9A99E7C7-A355-4A45-819A-1254956216D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2" creationId="{A8852BC3-4319-4414-823F-35EBBCF9E2F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3" creationId="{BBF4D409-4CE7-4FF6-BFEC-F7F406931CA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4" creationId="{178407BE-4CBD-4ABE-AFBB-6FCBF5AA261F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5" creationId="{977477F9-05B3-4ABF-BC48-5AD1FD99CE19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6" creationId="{C3388318-1264-4D06-B777-DA791DDA1861}"/>
          </ac:spMkLst>
        </pc:spChg>
        <pc:spChg chg="mod">
          <ac:chgData name="Hoàng Thông Trương" userId="5ee39a359a88c745" providerId="LiveId" clId="{3B062078-82CF-491F-9310-D607C7DB3E2A}" dt="2022-01-15T09:17:52.871" v="1872" actId="20577"/>
          <ac:spMkLst>
            <pc:docMk/>
            <pc:sldMk cId="1178824019" sldId="333"/>
            <ac:spMk id="30" creationId="{E23B7688-9B0F-4851-875C-FCB81E76F5DD}"/>
          </ac:spMkLst>
        </pc:spChg>
        <pc:spChg chg="add mod">
          <ac:chgData name="Hoàng Thông Trương" userId="5ee39a359a88c745" providerId="LiveId" clId="{3B062078-82CF-491F-9310-D607C7DB3E2A}" dt="2022-01-15T09:18:32.829" v="1880" actId="207"/>
          <ac:spMkLst>
            <pc:docMk/>
            <pc:sldMk cId="1178824019" sldId="333"/>
            <ac:spMk id="31" creationId="{2DE9346B-A2A6-4FA5-80CF-E6671D5F4589}"/>
          </ac:spMkLst>
        </pc:spChg>
        <pc:spChg chg="add mod">
          <ac:chgData name="Hoàng Thông Trương" userId="5ee39a359a88c745" providerId="LiveId" clId="{3B062078-82CF-491F-9310-D607C7DB3E2A}" dt="2022-01-15T09:18:19.740" v="1875" actId="2711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3B062078-82CF-491F-9310-D607C7DB3E2A}" dt="2022-01-15T09:19:54.683" v="188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3B062078-82CF-491F-9310-D607C7DB3E2A}" dt="2022-01-15T09:20:00.046" v="1888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3B062078-82CF-491F-9310-D607C7DB3E2A}" dt="2022-01-15T09:17:43.116" v="1869" actId="478"/>
          <ac:grpSpMkLst>
            <pc:docMk/>
            <pc:sldMk cId="1178824019" sldId="333"/>
            <ac:grpSpMk id="6" creationId="{F8B6214F-8B78-4585-A543-8727ACC091F9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9" creationId="{376F072D-F83D-4189-ABD0-0953771BB4AB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18" creationId="{79FC155D-A653-4E26-A9AB-52293D5680E8}"/>
          </ac:grpSpMkLst>
        </pc:grpChg>
        <pc:grpChg chg="add mod">
          <ac:chgData name="Hoàng Thông Trương" userId="5ee39a359a88c745" providerId="LiveId" clId="{3B062078-82CF-491F-9310-D607C7DB3E2A}" dt="2022-01-15T09:17:50.677" v="1871"/>
          <ac:grpSpMkLst>
            <pc:docMk/>
            <pc:sldMk cId="1178824019" sldId="333"/>
            <ac:grpSpMk id="28" creationId="{3DAAEB58-387A-4850-B86B-4EA103C07A5B}"/>
          </ac:grpSpMkLst>
        </pc:grpChg>
        <pc:grpChg chg="add mod">
          <ac:chgData name="Hoàng Thông Trương" userId="5ee39a359a88c745" providerId="LiveId" clId="{3B062078-82CF-491F-9310-D607C7DB3E2A}" dt="2022-01-15T09:18:19.740" v="1875" actId="2711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7" creationId="{4F5630C1-D289-490B-B469-F55BC35FF954}"/>
          </ac:grpSpMkLst>
        </pc:grpChg>
        <pc:grpChg chg="add 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6" creationId="{E5AE7958-DDDD-42B5-85F6-9605647406F0}"/>
          </ac:grpSpMkLst>
        </pc:grpChg>
        <pc:picChg chg="add 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7" creationId="{9100F71E-4820-446E-BF0C-8146F395DDBB}"/>
          </ac:picMkLst>
        </pc:picChg>
        <pc:picChg chg="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612059783" sldId="334"/>
        </pc:sldMkLst>
      </pc:sldChg>
      <pc:sldChg chg="addSp delSp modSp new mod modTransition delAnim modAnim">
        <pc:chgData name="Hoàng Thông Trương" userId="5ee39a359a88c745" providerId="LiveId" clId="{3B062078-82CF-491F-9310-D607C7DB3E2A}" dt="2022-01-15T09:40:17.200" v="2386"/>
        <pc:sldMkLst>
          <pc:docMk/>
          <pc:sldMk cId="3944330731" sldId="335"/>
        </pc:sldMkLst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2" creationId="{5484787C-9D8A-4CFF-B7F8-F340BAB436C6}"/>
          </ac:spMkLst>
        </pc:spChg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3" creationId="{B1CEFFC2-C734-4926-A3E5-3C4FDD545A1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4" creationId="{DC7523DA-BA1B-4FEB-969F-5AE9A63C9001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5" creationId="{0156A9FE-B52A-4BB3-9692-E3218C94A3A0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6" creationId="{E7D03C49-C1DB-42FF-B9B0-6427D21B367E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0" creationId="{B33BC739-6E4E-457F-9D4B-5C8835D5BA9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4" creationId="{A34C446F-C454-4239-A19F-1F0099CF9B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6" creationId="{FF3ECB76-13FC-4871-9789-B6B25AE14594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8" creationId="{D7BA14F5-EB05-41CE-9257-3D9BA669B84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0" creationId="{E8B45F1D-B532-4CB8-BAB8-EE260B9F39A7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2" creationId="{F59C3BAA-6414-40D2-A8ED-4FB10CD30D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4" creationId="{C5D080C9-B213-4DFA-BD55-28393D31B99C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5" creationId="{7560AB48-E361-447A-B3BA-DF71415157B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6" creationId="{FABE9FC5-7DB3-4956-ABD6-E0A75527E7BF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3B062078-82CF-491F-9310-D607C7DB3E2A}" dt="2022-01-15T07:52:25.233" v="153" actId="1076"/>
          <ac:spMkLst>
            <pc:docMk/>
            <pc:sldMk cId="3944330731" sldId="335"/>
            <ac:spMk id="30" creationId="{62661315-FC8B-48E6-854F-A768426A08F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2" creationId="{5635DE6D-A68B-4716-ADF6-E8AF75079D6D}"/>
          </ac:spMkLst>
        </pc:spChg>
        <pc:spChg chg="mod">
          <ac:chgData name="Hoàng Thông Trương" userId="5ee39a359a88c745" providerId="LiveId" clId="{3B062078-82CF-491F-9310-D607C7DB3E2A}" dt="2022-01-15T07:51:49.192" v="138" actId="1076"/>
          <ac:spMkLst>
            <pc:docMk/>
            <pc:sldMk cId="3944330731" sldId="335"/>
            <ac:spMk id="34" creationId="{4319DDBA-2A7C-4495-9B7A-36697A994DED}"/>
          </ac:spMkLst>
        </pc:spChg>
        <pc:spChg chg="mod">
          <ac:chgData name="Hoàng Thông Trương" userId="5ee39a359a88c745" providerId="LiveId" clId="{3B062078-82CF-491F-9310-D607C7DB3E2A}" dt="2022-01-15T07:54:14.041" v="163" actId="1076"/>
          <ac:spMkLst>
            <pc:docMk/>
            <pc:sldMk cId="3944330731" sldId="335"/>
            <ac:spMk id="37" creationId="{FF98BF14-6A06-4820-810A-E12258AE2220}"/>
          </ac:spMkLst>
        </pc:spChg>
        <pc:spChg chg="mod">
          <ac:chgData name="Hoàng Thông Trương" userId="5ee39a359a88c745" providerId="LiveId" clId="{3B062078-82CF-491F-9310-D607C7DB3E2A}" dt="2022-01-15T07:52:52.603" v="158" actId="207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0" creationId="{0570D629-2DC6-495D-9D04-6DB3437988E0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1" creationId="{0DF35033-28B5-4613-87E5-E17B23E2D523}"/>
          </ac:spMkLst>
        </pc:spChg>
        <pc:spChg chg="add 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3B062078-82CF-491F-9310-D607C7DB3E2A}" dt="2022-01-15T07:52:15.093" v="149" actId="20577"/>
          <ac:spMkLst>
            <pc:docMk/>
            <pc:sldMk cId="3944330731" sldId="335"/>
            <ac:spMk id="46" creationId="{34BE2F30-71FC-4F04-A666-56D39B8FE90F}"/>
          </ac:spMkLst>
        </pc:spChg>
        <pc:spChg chg="add mod ord">
          <ac:chgData name="Hoàng Thông Trương" userId="5ee39a359a88c745" providerId="LiveId" clId="{3B062078-82CF-491F-9310-D607C7DB3E2A}" dt="2022-01-15T07:52:32.272" v="156" actId="1076"/>
          <ac:spMkLst>
            <pc:docMk/>
            <pc:sldMk cId="3944330731" sldId="335"/>
            <ac:spMk id="47" creationId="{DDF376FC-BB32-4753-9186-9D1D327C04E4}"/>
          </ac:spMkLst>
        </pc:spChg>
        <pc:grpChg chg="add mod ord">
          <ac:chgData name="Hoàng Thông Trương" userId="5ee39a359a88c745" providerId="LiveId" clId="{3B062078-82CF-491F-9310-D607C7DB3E2A}" dt="2022-01-15T07:52:35.535" v="157" actId="1076"/>
          <ac:grpSpMkLst>
            <pc:docMk/>
            <pc:sldMk cId="3944330731" sldId="335"/>
            <ac:grpSpMk id="27" creationId="{E84491D2-02C0-4F3D-8057-0AB97FA54712}"/>
          </ac:grpSpMkLst>
        </pc:grpChg>
        <pc:grpChg chg="add del mod ord">
          <ac:chgData name="Hoàng Thông Trương" userId="5ee39a359a88c745" providerId="LiveId" clId="{3B062078-82CF-491F-9310-D607C7DB3E2A}" dt="2022-01-15T07:52:29.824" v="154" actId="478"/>
          <ac:grpSpMkLst>
            <pc:docMk/>
            <pc:sldMk cId="3944330731" sldId="335"/>
            <ac:grpSpMk id="31" creationId="{8C08A1BE-0105-4D7D-8C8C-46200143C5E3}"/>
          </ac:grpSpMkLst>
        </pc:grpChg>
        <pc:grpChg chg="add mod ord">
          <ac:chgData name="Hoàng Thông Trương" userId="5ee39a359a88c745" providerId="LiveId" clId="{3B062078-82CF-491F-9310-D607C7DB3E2A}" dt="2022-01-15T07:51:25.528" v="130" actId="1076"/>
          <ac:grpSpMkLst>
            <pc:docMk/>
            <pc:sldMk cId="3944330731" sldId="335"/>
            <ac:grpSpMk id="35" creationId="{8F5CA064-D422-47A2-A126-8FA700CF283F}"/>
          </ac:grpSpMkLst>
        </pc:grpChg>
        <pc:grpChg chg="mod">
          <ac:chgData name="Hoàng Thông Trương" userId="5ee39a359a88c745" providerId="LiveId" clId="{3B062078-82CF-491F-9310-D607C7DB3E2A}" dt="2022-01-15T07:50:04.662" v="115"/>
          <ac:grpSpMkLst>
            <pc:docMk/>
            <pc:sldMk cId="3944330731" sldId="335"/>
            <ac:grpSpMk id="36" creationId="{DBD1012C-EF43-4100-A2D0-CCB62034C361}"/>
          </ac:grpSpMkLst>
        </pc:grpChg>
        <pc:grpChg chg="add mod">
          <ac:chgData name="Hoàng Thông Trương" userId="5ee39a359a88c745" providerId="LiveId" clId="{3B062078-82CF-491F-9310-D607C7DB3E2A}" dt="2022-01-15T07:51:36.032" v="132" actId="1076"/>
          <ac:grpSpMkLst>
            <pc:docMk/>
            <pc:sldMk cId="3944330731" sldId="335"/>
            <ac:grpSpMk id="43" creationId="{33E99581-A819-4CA5-BFBE-E53B23D245A0}"/>
          </ac:grpSpMkLst>
        </pc:grp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7" creationId="{F1F965A8-D024-4745-BD40-C40DF1C61F4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8" creationId="{3701C00B-B874-46D9-BE09-4211B5300497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9" creationId="{034645E7-FE7F-48A7-AB8D-7EF8DDDF68D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1" creationId="{B66ADB34-93ED-47B9-8562-439B96281670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2" creationId="{8787F534-EFE5-4332-A0A7-8D0831BD233C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3" creationId="{74209643-AB2E-4A32-88A6-7BD7411148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5" creationId="{0A414959-77AD-4DE2-8476-2973023303E3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7" creationId="{7DC8EA8E-BF44-483E-BB84-278262F81146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9" creationId="{0165E24D-EACB-43A4-9638-6E4D0939F56F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1" creationId="{71B41169-8B78-4B6C-9CA8-CC70E1FEEF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3" creationId="{1F660F7F-9122-4A28-BCCA-101080A57A3A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29" creationId="{FE4418F0-F34A-400D-B49F-B6A27713BFA6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33" creationId="{F7754EFB-DACA-4BAD-98EB-944B1009875F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45" creationId="{A2488861-4DC1-4839-851D-E29E071B1A86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88"/>
        <pc:sldMkLst>
          <pc:docMk/>
          <pc:sldMk cId="1884031895" sldId="336"/>
        </pc:sldMkLst>
        <pc:spChg chg="add mod">
          <ac:chgData name="Hoàng Thông Trương" userId="5ee39a359a88c745" providerId="LiveId" clId="{3B062078-82CF-491F-9310-D607C7DB3E2A}" dt="2022-01-15T07:55:18.095" v="195" actId="1076"/>
          <ac:spMkLst>
            <pc:docMk/>
            <pc:sldMk cId="1884031895" sldId="336"/>
            <ac:spMk id="17" creationId="{A620550E-7D92-433F-B724-22F7A74644F0}"/>
          </ac:spMkLst>
        </pc:s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5" creationId="{4052F281-60D1-4854-A0F6-9C2BA8167CB3}"/>
          </ac:grpSpMkLst>
        </pc:gr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9" creationId="{42A9EB00-8B02-431D-893C-8DE106F58089}"/>
          </ac:grpSpMkLst>
        </pc:grp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2" creationId="{05D2F1E4-44A3-4AFB-9A8E-05F9943F4739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3" creationId="{B56B9D19-F9C8-4AB7-96C7-C8AC5CD68AEE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4" creationId="{A7891A24-AF8A-4A10-A4A1-FD3085285323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6" creationId="{213CEB3A-083F-400A-90EC-7FD3C7A85C48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7" creationId="{B50ABEF5-4681-4F9F-8E1D-34500B33DB0D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8" creationId="{E831A5C8-F3AF-4B44-93BE-981233342054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0" creationId="{59A05457-3E05-445A-AC3F-A9A102BF34AC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1" creationId="{BB776E51-7ACE-439B-B04D-814D951EB69F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2" creationId="{9C9937DB-2E7C-416D-8E60-4A9E308E612A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3" creationId="{FBD6C2B7-71FB-4205-9128-C89FF71DCD40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4" creationId="{3F45E103-F00E-4F5A-B6B0-4BF2F19973B8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5" creationId="{7AFBA4AD-71B0-4A05-B40C-DA94680F2B7C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6" creationId="{06B02DB4-AE1F-4D00-92EC-09D78619C6C3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90"/>
        <pc:sldMkLst>
          <pc:docMk/>
          <pc:sldMk cId="1843992943" sldId="337"/>
        </pc:sldMkLst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3" creationId="{65ECDCE1-4EAC-4720-81A3-50245A7B52C3}"/>
          </ac:spMkLst>
        </pc:spChg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8" creationId="{63CCC905-B85F-4AC0-A93D-AA46CFC9E80D}"/>
          </ac:spMkLst>
        </pc:spChg>
        <pc:picChg chg="add mod">
          <ac:chgData name="Hoàng Thông Trương" userId="5ee39a359a88c745" providerId="LiveId" clId="{3B062078-82CF-491F-9310-D607C7DB3E2A}" dt="2022-01-15T07:55:51.113" v="201" actId="14100"/>
          <ac:picMkLst>
            <pc:docMk/>
            <pc:sldMk cId="1843992943" sldId="337"/>
            <ac:picMk id="2" creationId="{E5FCF007-6014-4F0B-93AE-5B0D13D1AB95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4" creationId="{67073216-67F8-4DE5-A201-AF2D1CED602E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5" creationId="{1FCDD0A4-1666-41B1-A9C8-15ACC8BE1D67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6" creationId="{2F1DC050-B6BE-4257-B34C-3B9A089844C4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7" creationId="{872C6459-7CEF-4657-96A9-693294DB43E5}"/>
          </ac:picMkLst>
        </pc:picChg>
      </pc:sldChg>
      <pc:sldChg chg="addSp modSp new modTransition modAnim">
        <pc:chgData name="Hoàng Thông Trương" userId="5ee39a359a88c745" providerId="LiveId" clId="{3B062078-82CF-491F-9310-D607C7DB3E2A}" dt="2022-01-15T09:40:17.201" v="2392"/>
        <pc:sldMkLst>
          <pc:docMk/>
          <pc:sldMk cId="2839280845" sldId="338"/>
        </pc:sldMkLst>
        <pc:spChg chg="mod">
          <ac:chgData name="Hoàng Thông Trương" userId="5ee39a359a88c745" providerId="LiveId" clId="{3B062078-82CF-491F-9310-D607C7DB3E2A}" dt="2022-01-15T07:59:23.276" v="368"/>
          <ac:spMkLst>
            <pc:docMk/>
            <pc:sldMk cId="2839280845" sldId="338"/>
            <ac:spMk id="6" creationId="{D08D0EA8-F1DB-4A72-9DB9-8A7C65BF3AF5}"/>
          </ac:spMkLst>
        </pc:spChg>
        <pc:spChg chg="add mod">
          <ac:chgData name="Hoàng Thông Trương" userId="5ee39a359a88c745" providerId="LiveId" clId="{3B062078-82CF-491F-9310-D607C7DB3E2A}" dt="2022-01-15T08:00:16.398" v="369" actId="20577"/>
          <ac:spMkLst>
            <pc:docMk/>
            <pc:sldMk cId="2839280845" sldId="338"/>
            <ac:spMk id="10" creationId="{08C8A656-725A-40A9-850C-C5D7A1C9E58F}"/>
          </ac:spMkLst>
        </pc:spChg>
        <pc:grpChg chg="add mod">
          <ac:chgData name="Hoàng Thông Trương" userId="5ee39a359a88c745" providerId="LiveId" clId="{3B062078-82CF-491F-9310-D607C7DB3E2A}" dt="2022-01-15T07:59:23.276" v="368"/>
          <ac:grpSpMkLst>
            <pc:docMk/>
            <pc:sldMk cId="2839280845" sldId="338"/>
            <ac:grpSpMk id="3" creationId="{5318B67C-4066-4529-AE7E-E5F074A762F0}"/>
          </ac:grpSpMkLst>
        </pc:grp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2" creationId="{5253C5B0-E1F7-4A0A-9BD0-9F58044A5D6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4" creationId="{F15A5D8B-A198-45BF-B414-E9CFEB144FD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5" creationId="{B6BE8ED7-96F7-4BFF-AED7-D6C8657C93A4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7" creationId="{A4D49CE5-DD28-4F55-8E01-C63265467085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8" creationId="{EB3EF302-173E-4F1E-A09A-A34DD4D05D80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9" creationId="{D80E18F1-439B-499A-A695-70036228DBE0}"/>
          </ac:picMkLst>
        </pc:picChg>
      </pc:sldChg>
      <pc:sldChg chg="addSp delSp modSp new del modAnim">
        <pc:chgData name="Hoàng Thông Trương" userId="5ee39a359a88c745" providerId="LiveId" clId="{3B062078-82CF-491F-9310-D607C7DB3E2A}" dt="2022-01-15T07:56:33.161" v="206" actId="47"/>
        <pc:sldMkLst>
          <pc:docMk/>
          <pc:sldMk cId="3677822879" sldId="338"/>
        </pc:sldMkLst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3" creationId="{EF7BA31F-461D-4FC5-93F3-F3D931158B5E}"/>
          </ac:spMkLst>
        </pc:spChg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8" creationId="{F0BA3508-6F08-4E55-9769-C599EC07033B}"/>
          </ac:spMkLst>
        </pc:sp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2" creationId="{BFBC1D92-9D89-45CE-9A8E-98F63C952C5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4" creationId="{A16C2336-2441-4FEC-B8AE-DC41DEE4749C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5" creationId="{FFF8FC4F-7916-431B-98D2-9DC9401164BF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6" creationId="{F17D329A-CB7F-4F6E-92F1-E6AFCF2E22A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7" creationId="{063C9797-50E3-4AA1-9507-EE833F8E9D5E}"/>
          </ac:picMkLst>
        </pc:picChg>
      </pc:sldChg>
      <pc:sldChg chg="new del">
        <pc:chgData name="Hoàng Thông Trương" userId="5ee39a359a88c745" providerId="LiveId" clId="{3B062078-82CF-491F-9310-D607C7DB3E2A}" dt="2022-01-15T08:05:47.425" v="1448" actId="47"/>
        <pc:sldMkLst>
          <pc:docMk/>
          <pc:sldMk cId="1419550504" sldId="339"/>
        </pc:sldMkLst>
      </pc:sldChg>
      <pc:sldChg chg="modSp add mod modTransition">
        <pc:chgData name="Hoàng Thông Trương" userId="5ee39a359a88c745" providerId="LiveId" clId="{3B062078-82CF-491F-9310-D607C7DB3E2A}" dt="2022-01-15T09:40:17.201" v="2394"/>
        <pc:sldMkLst>
          <pc:docMk/>
          <pc:sldMk cId="4045309559" sldId="340"/>
        </pc:sldMkLst>
        <pc:spChg chg="mod">
          <ac:chgData name="Hoàng Thông Trương" userId="5ee39a359a88c745" providerId="LiveId" clId="{3B062078-82CF-491F-9310-D607C7DB3E2A}" dt="2022-01-15T08:05:43.425" v="1447" actId="20577"/>
          <ac:spMkLst>
            <pc:docMk/>
            <pc:sldMk cId="4045309559" sldId="340"/>
            <ac:spMk id="17" creationId="{A620550E-7D92-433F-B724-22F7A74644F0}"/>
          </ac:spMkLst>
        </pc:spChg>
      </pc:sldChg>
      <pc:sldChg chg="addSp delSp modSp add mod modAnim">
        <pc:chgData name="Hoàng Thông Trương" userId="5ee39a359a88c745" providerId="LiveId" clId="{3B062078-82CF-491F-9310-D607C7DB3E2A}" dt="2022-01-15T09:15:06.647" v="1807" actId="14100"/>
        <pc:sldMkLst>
          <pc:docMk/>
          <pc:sldMk cId="3269672421" sldId="341"/>
        </pc:sldMkLst>
        <pc:spChg chg="del topLvl">
          <ac:chgData name="Hoàng Thông Trương" userId="5ee39a359a88c745" providerId="LiveId" clId="{3B062078-82CF-491F-9310-D607C7DB3E2A}" dt="2022-01-15T09:14:08.764" v="1778" actId="478"/>
          <ac:spMkLst>
            <pc:docMk/>
            <pc:sldMk cId="3269672421" sldId="341"/>
            <ac:spMk id="23" creationId="{00000000-0000-0000-0000-000000000000}"/>
          </ac:spMkLst>
        </pc:spChg>
        <pc:spChg chg="add del mod">
          <ac:chgData name="Hoàng Thông Trương" userId="5ee39a359a88c745" providerId="LiveId" clId="{3B062078-82CF-491F-9310-D607C7DB3E2A}" dt="2022-01-15T09:14:55.717" v="1805" actId="1076"/>
          <ac:spMkLst>
            <pc:docMk/>
            <pc:sldMk cId="3269672421" sldId="341"/>
            <ac:spMk id="31" creationId="{331AAC9E-40EE-45A6-8A18-96ED10D7E6CF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4" creationId="{39A6F36A-64B2-44F2-A9BD-02A4A7F339B6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5" creationId="{1A21A753-93D2-4B88-92A3-CD605591379A}"/>
          </ac:spMkLst>
        </pc:spChg>
        <pc:spChg chg="del">
          <ac:chgData name="Hoàng Thông Trương" userId="5ee39a359a88c745" providerId="LiveId" clId="{3B062078-82CF-491F-9310-D607C7DB3E2A}" dt="2022-01-15T08:58:37.467" v="1582" actId="478"/>
          <ac:spMkLst>
            <pc:docMk/>
            <pc:sldMk cId="3269672421" sldId="341"/>
            <ac:spMk id="46" creationId="{81C156BF-44A0-4CE6-9787-AC1D8212E3E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49" creationId="{806A683A-CEA8-42D0-A744-92EA74E1CAD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1" creationId="{CA95A34A-70AE-4555-887D-7839D725A01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2" creationId="{E4B8766A-00C3-4631-9CC4-03F8A77A5DD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6" creationId="{9AEC27D0-F492-4AB8-A4E6-DBCA92B6051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7" creationId="{93FB7BDE-AC98-42CF-BC4B-8F655D8954E6}"/>
          </ac:spMkLst>
        </pc:spChg>
        <pc:spChg chg="del">
          <ac:chgData name="Hoàng Thông Trương" userId="5ee39a359a88c745" providerId="LiveId" clId="{3B062078-82CF-491F-9310-D607C7DB3E2A}" dt="2022-01-15T09:01:41.272" v="1588" actId="478"/>
          <ac:spMkLst>
            <pc:docMk/>
            <pc:sldMk cId="3269672421" sldId="341"/>
            <ac:spMk id="58" creationId="{BCDAA87D-60ED-44FB-BE0E-776877F80CBD}"/>
          </ac:spMkLst>
        </pc:spChg>
        <pc:spChg chg="del">
          <ac:chgData name="Hoàng Thông Trương" userId="5ee39a359a88c745" providerId="LiveId" clId="{3B062078-82CF-491F-9310-D607C7DB3E2A}" dt="2022-01-15T09:01:39.359" v="1586" actId="478"/>
          <ac:spMkLst>
            <pc:docMk/>
            <pc:sldMk cId="3269672421" sldId="341"/>
            <ac:spMk id="59" creationId="{073E4453-CE51-45BB-BC64-15FF10FC1BE7}"/>
          </ac:spMkLst>
        </pc:spChg>
        <pc:spChg chg="del">
          <ac:chgData name="Hoàng Thông Trương" userId="5ee39a359a88c745" providerId="LiveId" clId="{3B062078-82CF-491F-9310-D607C7DB3E2A}" dt="2022-01-15T09:01:38.280" v="1585" actId="478"/>
          <ac:spMkLst>
            <pc:docMk/>
            <pc:sldMk cId="3269672421" sldId="341"/>
            <ac:spMk id="60" creationId="{08CEE7AC-29F8-4BF6-819F-9D90435AA640}"/>
          </ac:spMkLst>
        </pc:spChg>
        <pc:spChg chg="del">
          <ac:chgData name="Hoàng Thông Trương" userId="5ee39a359a88c745" providerId="LiveId" clId="{3B062078-82CF-491F-9310-D607C7DB3E2A}" dt="2022-01-15T09:01:36.722" v="1584" actId="478"/>
          <ac:spMkLst>
            <pc:docMk/>
            <pc:sldMk cId="3269672421" sldId="341"/>
            <ac:spMk id="61" creationId="{07978C19-E3D7-44AF-9187-B7A362913338}"/>
          </ac:spMkLst>
        </pc:spChg>
        <pc:spChg chg="del">
          <ac:chgData name="Hoàng Thông Trương" userId="5ee39a359a88c745" providerId="LiveId" clId="{3B062078-82CF-491F-9310-D607C7DB3E2A}" dt="2022-01-15T09:01:40.313" v="1587" actId="478"/>
          <ac:spMkLst>
            <pc:docMk/>
            <pc:sldMk cId="3269672421" sldId="341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3" creationId="{F0384217-5D40-46AA-BB6F-55D156820E6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4" creationId="{A96EF3A4-5319-4252-B70F-D61C2E4C22D4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5" creationId="{E976F979-8891-47A1-9C99-55CCC6B73B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6" creationId="{F1C3F1C6-1FB4-4983-9EAC-55E0F4C53AEF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68" creationId="{1592933B-ADB5-4179-90AC-561F31FE256C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1" creationId="{860F6BD6-8D88-42D2-9237-8E76C3A8FC1D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3" creationId="{F4B4862E-DC82-41AE-916A-1EE59DFCE50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4" creationId="{C74BF6D4-6DDE-4DBE-BB88-14336EB8DED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5" creationId="{5A9BC67D-DD97-4E0A-9DB8-728CCFBD4D36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6" creationId="{4E953728-56C3-4339-BD0E-A883FF0047D0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7" creationId="{4674608A-4AD9-4B23-AE71-4C970A374ED3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8" creationId="{DFEFB4CA-39B9-45F7-8BDC-6C84D82F6301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9" creationId="{8F3D4FF9-0D32-439C-92C6-0E1DE8FB2CDE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0" creationId="{B63D3B8A-DC1F-4805-9A59-3B45390DB03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1" creationId="{5B015543-B93F-4DCA-B4EF-21260BBEA0E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2" creationId="{600A7897-D080-445D-9A15-E94D31DC247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5" creationId="{3B91B4CC-64D0-48BA-8C59-B82A96E594D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6" creationId="{548ADE8D-80E4-4CA6-97EB-A91370AB5DD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7" creationId="{0F37BDDD-3431-4D1E-B7FA-B25D9C49AB4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8" creationId="{8C1572FB-91FC-4194-A7D7-469D128A94A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9" creationId="{59B57BB8-5221-484A-893C-B43DBCACDC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0" creationId="{22961155-D070-49BD-8FBE-E5E7169C3B8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1" creationId="{1AAF7230-B156-46A4-AF1F-7922D060AF8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2" creationId="{FEE847D3-84E8-401A-A2B7-AA3C959A6E7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3" creationId="{6649D4AF-2CD5-40EB-B57E-164CD9E50A2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4" creationId="{76A3F467-A1D7-4F2B-8AFC-80DD161E065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7" creationId="{8D5A36A7-FB2A-4F7A-96E5-916FFE85E44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8" creationId="{3898AE93-E6A5-4471-9071-D2AFD017105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9" creationId="{A3C970C7-CB12-4E0F-97EF-DD98D9ACDC32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0" creationId="{7AF2E23D-EEF9-4551-9FFD-C1FF4AAF762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1" creationId="{E9AFD599-0CB6-47E2-897C-B199EA7870FF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2" creationId="{75B4DFF6-C30B-4202-A144-EC8737F0FF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3" creationId="{58D6ADA4-69D7-4E4F-853A-6DE78E7852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4" creationId="{2558A201-409B-4DB5-A527-BF9F887BB53E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5" creationId="{C2D55A75-CC66-412B-88B0-1383CB22714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6" creationId="{896E5BB4-0411-4D4E-B682-3F6BD8155917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3B062078-82CF-491F-9310-D607C7DB3E2A}" dt="2022-01-15T09:07:36.973" v="1660" actId="207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3B062078-82CF-491F-9310-D607C7DB3E2A}" dt="2022-01-15T09:07:41.241" v="1661" actId="207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3B062078-82CF-491F-9310-D607C7DB3E2A}" dt="2022-01-15T09:07:45.511" v="1662" actId="207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3B062078-82CF-491F-9310-D607C7DB3E2A}" dt="2022-01-15T09:07:52.435" v="1663" actId="207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3B062078-82CF-491F-9310-D607C7DB3E2A}" dt="2022-01-15T09:08:17.510" v="1669" actId="14100"/>
          <ac:spMkLst>
            <pc:docMk/>
            <pc:sldMk cId="3269672421" sldId="341"/>
            <ac:spMk id="161" creationId="{5B99CB37-4C29-4334-878C-18BF9F989D0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62" creationId="{BAB1C4F4-A765-4EA1-962D-27F46901C391}"/>
          </ac:spMkLst>
        </pc:spChg>
        <pc:spChg chg="mod">
          <ac:chgData name="Hoàng Thông Trương" userId="5ee39a359a88c745" providerId="LiveId" clId="{3B062078-82CF-491F-9310-D607C7DB3E2A}" dt="2022-01-15T09:14:32.748" v="1794" actId="20577"/>
          <ac:spMkLst>
            <pc:docMk/>
            <pc:sldMk cId="3269672421" sldId="341"/>
            <ac:spMk id="166" creationId="{3927E124-B72B-4546-A4D1-A0398EBB9D85}"/>
          </ac:spMkLst>
        </pc:spChg>
        <pc:spChg chg="add del">
          <ac:chgData name="Hoàng Thông Trương" userId="5ee39a359a88c745" providerId="LiveId" clId="{3B062078-82CF-491F-9310-D607C7DB3E2A}" dt="2022-01-15T09:14:49.959" v="1801" actId="22"/>
          <ac:spMkLst>
            <pc:docMk/>
            <pc:sldMk cId="3269672421" sldId="341"/>
            <ac:spMk id="167" creationId="{2FE58851-807E-49C1-BBE2-6523787E3052}"/>
          </ac:spMkLst>
        </pc:s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4" creationId="{00000000-0000-0000-0000-000000000000}"/>
          </ac:grpSpMkLst>
        </pc:gr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3" creationId="{00000000-0000-0000-0000-000000000000}"/>
          </ac:grpSpMkLst>
        </pc:grpChg>
        <pc:grpChg chg="del mod">
          <ac:chgData name="Hoàng Thông Trương" userId="5ee39a359a88c745" providerId="LiveId" clId="{3B062078-82CF-491F-9310-D607C7DB3E2A}" dt="2022-01-15T09:14:07.260" v="1777" actId="478"/>
          <ac:grpSpMkLst>
            <pc:docMk/>
            <pc:sldMk cId="3269672421" sldId="341"/>
            <ac:grpSpMk id="22" creationId="{00000000-0000-0000-0000-000000000000}"/>
          </ac:grpSpMkLst>
        </pc:grpChg>
        <pc:grpChg chg="del">
          <ac:chgData name="Hoàng Thông Trương" userId="5ee39a359a88c745" providerId="LiveId" clId="{3B062078-82CF-491F-9310-D607C7DB3E2A}" dt="2022-01-15T08:58:31.269" v="1581" actId="478"/>
          <ac:grpSpMkLst>
            <pc:docMk/>
            <pc:sldMk cId="3269672421" sldId="341"/>
            <ac:grpSpMk id="37" creationId="{ECE0B515-E986-4AAC-A7C3-440213E70E3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47" creationId="{A4BA2D8B-C9B2-48D8-8D49-7280195F526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48" creationId="{82A43AD2-DBF6-499F-81BC-0FFA70A3A499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0" creationId="{B28EC46B-4B77-4900-9E6D-E3FA5C6B579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3" creationId="{C49C25CE-D087-4F2C-81CF-E5194454F8C0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4" creationId="{EEDF3014-3810-439B-BDFD-07F6F2652ABE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5" creationId="{638C4D8F-7D6F-4055-BBBD-0ABD4D7F927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67" creationId="{BEBA7685-D1B4-422B-AB01-9CA6517F7364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69" creationId="{36D2C41E-1D5B-410F-97AB-0939F3C5A266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0" creationId="{DE55DC12-3B5C-4408-83DA-00E2AB494C8E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2" creationId="{7F981604-0237-4182-9FDD-00566B216C8A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83" creationId="{7240EA3B-8F8D-456E-963A-0443F864350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84" creationId="{6EAB9E89-3EB9-4E52-AC69-508336DB11EE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95" creationId="{B0EF5DDF-FF1C-433B-AD76-59BE5E06517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96" creationId="{18725439-589E-4C51-86AF-1553E07D4BB6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6" creationId="{2CEE5062-009E-4E33-8CC4-FF929D366EE1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8" creationId="{6360661E-259A-4C58-9CF8-CB49CF3460F9}"/>
          </ac:grpSpMkLst>
        </pc:grpChg>
        <pc:grpChg chg="add 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40" creationId="{9FB8017D-5CDE-49DC-B4EC-CA30D75BBAFC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3B062078-82CF-491F-9310-D607C7DB3E2A}" dt="2022-01-15T09:07:21.204" v="1657" actId="1076"/>
          <ac:grpSpMkLst>
            <pc:docMk/>
            <pc:sldMk cId="3269672421" sldId="341"/>
            <ac:grpSpMk id="152" creationId="{90D214BF-B2F9-44AE-9A70-AF944F13BCDD}"/>
          </ac:grpSpMkLst>
        </pc:grpChg>
        <pc:grpChg chg="add mod">
          <ac:chgData name="Hoàng Thông Trương" userId="5ee39a359a88c745" providerId="LiveId" clId="{3B062078-82CF-491F-9310-D607C7DB3E2A}" dt="2022-01-15T09:14:27.282" v="1792"/>
          <ac:grpSpMkLst>
            <pc:docMk/>
            <pc:sldMk cId="3269672421" sldId="341"/>
            <ac:grpSpMk id="164" creationId="{A345F001-B3C9-40B3-8056-545D360D9DDE}"/>
          </ac:grpSpMkLst>
        </pc:grpChg>
        <pc:picChg chg="del topLvl">
          <ac:chgData name="Hoàng Thông Trương" userId="5ee39a359a88c745" providerId="LiveId" clId="{3B062078-82CF-491F-9310-D607C7DB3E2A}" dt="2022-01-15T09:14:07.260" v="1777" actId="478"/>
          <ac:picMkLst>
            <pc:docMk/>
            <pc:sldMk cId="3269672421" sldId="341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5:06.647" v="1807" actId="14100"/>
          <ac:picMkLst>
            <pc:docMk/>
            <pc:sldMk cId="3269672421" sldId="341"/>
            <ac:picMk id="163" creationId="{CB6C6C3E-8A24-455A-8269-8F6CB5EDC454}"/>
          </ac:picMkLst>
        </pc:picChg>
        <pc:picChg chg="mod">
          <ac:chgData name="Hoàng Thông Trương" userId="5ee39a359a88c745" providerId="LiveId" clId="{3B062078-82CF-491F-9310-D607C7DB3E2A}" dt="2022-01-15T09:14:27.282" v="1792"/>
          <ac:picMkLst>
            <pc:docMk/>
            <pc:sldMk cId="3269672421" sldId="341"/>
            <ac:picMk id="165" creationId="{8A196FA5-18EB-4698-80C0-7F67358A228C}"/>
          </ac:picMkLst>
        </pc:picChg>
        <pc:cxnChg chg="del">
          <ac:chgData name="Hoàng Thông Trương" userId="5ee39a359a88c745" providerId="LiveId" clId="{3B062078-82CF-491F-9310-D607C7DB3E2A}" dt="2022-01-15T08:58:13.317" v="1572" actId="478"/>
          <ac:cxnSpMkLst>
            <pc:docMk/>
            <pc:sldMk cId="3269672421" sldId="341"/>
            <ac:cxnSpMk id="33" creationId="{406C9EDA-7E64-46F5-8E9D-C5310B31A176}"/>
          </ac:cxnSpMkLst>
        </pc:cxnChg>
        <pc:cxnChg chg="del">
          <ac:chgData name="Hoàng Thông Trương" userId="5ee39a359a88c745" providerId="LiveId" clId="{3B062078-82CF-491F-9310-D607C7DB3E2A}" dt="2022-01-15T08:58:11.767" v="1570" actId="478"/>
          <ac:cxnSpMkLst>
            <pc:docMk/>
            <pc:sldMk cId="3269672421" sldId="341"/>
            <ac:cxnSpMk id="34" creationId="{299A3F8D-9AF7-4650-9556-15FBFDB75993}"/>
          </ac:cxnSpMkLst>
        </pc:cxnChg>
        <pc:cxnChg chg="del">
          <ac:chgData name="Hoàng Thông Trương" userId="5ee39a359a88c745" providerId="LiveId" clId="{3B062078-82CF-491F-9310-D607C7DB3E2A}" dt="2022-01-15T08:58:14.078" v="1573" actId="478"/>
          <ac:cxnSpMkLst>
            <pc:docMk/>
            <pc:sldMk cId="3269672421" sldId="341"/>
            <ac:cxnSpMk id="35" creationId="{A98E331A-912C-4A3A-99FC-104E401CF33A}"/>
          </ac:cxnSpMkLst>
        </pc:cxnChg>
        <pc:cxnChg chg="del">
          <ac:chgData name="Hoàng Thông Trương" userId="5ee39a359a88c745" providerId="LiveId" clId="{3B062078-82CF-491F-9310-D607C7DB3E2A}" dt="2022-01-15T08:58:12.642" v="1571" actId="478"/>
          <ac:cxnSpMkLst>
            <pc:docMk/>
            <pc:sldMk cId="3269672421" sldId="341"/>
            <ac:cxnSpMk id="36" creationId="{5D662FFF-896F-4C30-A2A3-8ABB2F259066}"/>
          </ac:cxnSpMkLst>
        </pc:cxnChg>
      </pc:sldChg>
      <pc:sldChg chg="addSp delSp modSp new mod modTransition modAnim">
        <pc:chgData name="Hoàng Thông Trương" userId="5ee39a359a88c745" providerId="LiveId" clId="{3B062078-82CF-491F-9310-D607C7DB3E2A}" dt="2022-01-15T09:40:17.201" v="2396"/>
        <pc:sldMkLst>
          <pc:docMk/>
          <pc:sldMk cId="4166726466" sldId="342"/>
        </pc:sldMkLst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4" creationId="{CC645427-4FC4-49DC-91B0-B26575FE3CEE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5" creationId="{CFFD85BF-25E8-4120-B2AB-1ADF35C4BBF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6" creationId="{E970F1C1-C4D4-44FA-9E70-B58E784A94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7" creationId="{BEABB93B-4D00-4F54-BBB6-41997C22A9C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8" creationId="{DA29429F-543A-4F7A-9C08-AAF59FBD096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9" creationId="{A760C846-8992-4956-B862-76C33C98548C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0" creationId="{A7F07BCB-ADCA-4020-AA53-D9668955C40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1" creationId="{5C83D360-5C0B-43D6-A567-A5726204E4D6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2" creationId="{0079493E-A6B9-41DD-991E-23253D3AC2F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3" creationId="{91B156CF-36C3-4FDB-BECB-0CBC277181E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6" creationId="{711F34A3-E909-4685-9B72-65906052F7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7" creationId="{78843DF6-87E3-4378-A7C0-28A6D81FAAAF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8" creationId="{24B062BA-7110-4578-ADCA-03C4E21ED26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9" creationId="{08D13E48-E89A-42B5-BA20-57E346C1D1B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0" creationId="{A1597F02-32EC-4FDD-91C8-DE11A93FF7F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1" creationId="{982CA7C3-B4CE-4BD6-AB55-B2A2DB084A9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2" creationId="{9C9EFD58-AAD7-472C-A575-65A7234C05BB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3" creationId="{8BF83B54-3187-44BC-ACFA-30514044827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4" creationId="{8FEFFAA6-A5AB-4828-8C03-987D99764CE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5" creationId="{A3A3AF28-9D44-46E1-8357-30F586FEE00B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6" creationId="{C905ABC7-F9BB-4544-8829-976C48628197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7" creationId="{D0509582-A6E4-4455-B9AF-FEF46C1216B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8" creationId="{B8ADBD83-136A-4FD2-93A5-6EB91356054A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9" creationId="{CB12B567-7849-4979-85A3-C284603A0E28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0" creationId="{D537DA60-95DE-4145-8502-5473A56A865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1" creationId="{04A8FC04-32A2-49C4-AB3F-71CE087F29C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2" creationId="{09D74255-0BCE-455A-833D-9C74D466AC0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3" creationId="{37F57FCD-C493-48AF-9264-8453EC28037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4" creationId="{8514F5E3-6643-4036-83E1-A6E19145E19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5" creationId="{FD7A70B5-9108-4BF2-BDB0-224D77BE8085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6" creationId="{B534D8A9-49C1-44EA-9D0A-8868B4DE5E59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7" creationId="{6C8D7F32-5E8A-431F-801E-07CBD96326E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8" creationId="{B2D20AC1-CD92-4C43-9E01-B8AF803D8E12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9" creationId="{03BAF93D-AC0F-4F93-AC43-199F6C851DF5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3B062078-82CF-491F-9310-D607C7DB3E2A}" dt="2022-01-15T09:16:44.561" v="1853" actId="1037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3B062078-82CF-491F-9310-D607C7DB3E2A}" dt="2022-01-15T09:16:47.916" v="1854" actId="1037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3B062078-82CF-491F-9310-D607C7DB3E2A}" dt="2022-01-15T09:16:53.811" v="1856" actId="1037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3B062078-82CF-491F-9310-D607C7DB3E2A}" dt="2022-01-15T09:17:07.274" v="1861" actId="1037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2" creationId="{D66EAD8E-B1F4-4EB4-9E9C-03644A69732B}"/>
          </ac:spMkLst>
        </pc:spChg>
        <pc:spChg chg="add mod">
          <ac:chgData name="Hoàng Thông Trương" userId="5ee39a359a88c745" providerId="LiveId" clId="{3B062078-82CF-491F-9310-D607C7DB3E2A}" dt="2022-01-15T09:17:35.837" v="1867" actId="1035"/>
          <ac:spMkLst>
            <pc:docMk/>
            <pc:sldMk cId="4166726466" sldId="342"/>
            <ac:spMk id="63" creationId="{813C5AA6-FA20-4A64-8F2D-946BA802ED00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64" creationId="{8B24AE8F-6130-4CDD-988F-938E3E2E2FC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65" creationId="{C9086BE4-494B-45A5-B2B6-AC9D55936BB7}"/>
          </ac:spMkLst>
        </pc:spChg>
        <pc:spChg chg="add mod">
          <ac:chgData name="Hoàng Thông Trương" userId="5ee39a359a88c745" providerId="LiveId" clId="{3B062078-82CF-491F-9310-D607C7DB3E2A}" dt="2022-01-15T09:38:58.943" v="2360" actId="14100"/>
          <ac:spMkLst>
            <pc:docMk/>
            <pc:sldMk cId="4166726466" sldId="342"/>
            <ac:spMk id="66" creationId="{1874D209-59C5-4018-A39A-AEBBE78EAA16}"/>
          </ac:spMkLst>
        </pc:spChg>
        <pc:spChg chg="add mod">
          <ac:chgData name="Hoàng Thông Trương" userId="5ee39a359a88c745" providerId="LiveId" clId="{3B062078-82CF-491F-9310-D607C7DB3E2A}" dt="2022-01-15T09:39:03.856" v="2362" actId="14100"/>
          <ac:spMkLst>
            <pc:docMk/>
            <pc:sldMk cId="4166726466" sldId="342"/>
            <ac:spMk id="67" creationId="{F78F5809-7BC0-4409-B67C-520D544DABAC}"/>
          </ac:spMkLst>
        </pc:spChg>
        <pc:spChg chg="add mod">
          <ac:chgData name="Hoàng Thông Trương" userId="5ee39a359a88c745" providerId="LiveId" clId="{3B062078-82CF-491F-9310-D607C7DB3E2A}" dt="2022-01-15T09:38:48.449" v="2356" actId="404"/>
          <ac:spMkLst>
            <pc:docMk/>
            <pc:sldMk cId="4166726466" sldId="342"/>
            <ac:spMk id="68" creationId="{1F9B1255-13BA-4605-A2C1-B4F7893B444C}"/>
          </ac:spMkLst>
        </pc:spChg>
        <pc:spChg chg="add mod">
          <ac:chgData name="Hoàng Thông Trương" userId="5ee39a359a88c745" providerId="LiveId" clId="{3B062078-82CF-491F-9310-D607C7DB3E2A}" dt="2022-01-15T09:38:51.323" v="2357" actId="404"/>
          <ac:spMkLst>
            <pc:docMk/>
            <pc:sldMk cId="4166726466" sldId="342"/>
            <ac:spMk id="69" creationId="{E07D372B-3905-4530-A01C-45A63F8C4DC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0" creationId="{7EA2643B-7588-4913-8FDF-436341B6DA75}"/>
          </ac:spMkLst>
        </pc:spChg>
        <pc:spChg chg="add mod">
          <ac:chgData name="Hoàng Thông Trương" userId="5ee39a359a88c745" providerId="LiveId" clId="{3B062078-82CF-491F-9310-D607C7DB3E2A}" dt="2022-01-15T09:39:47.981" v="2368" actId="14100"/>
          <ac:spMkLst>
            <pc:docMk/>
            <pc:sldMk cId="4166726466" sldId="342"/>
            <ac:spMk id="71" creationId="{404D6B3A-A95D-423A-9EBE-C10564CBC4C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2" creationId="{A5E33F1E-B8AB-4236-AFD3-7A33DCD9B27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3" creationId="{E3166F47-9E7E-4905-A493-0A3F21FFBAA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4" creationId="{43492EE7-9472-4351-9DFD-A1B74DAD531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5" creationId="{7000610D-F210-49A9-B64A-8F4FF4F96FD4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6" creationId="{9648ECE2-C20D-493C-8F11-2FF00C2A46A2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7" creationId="{E875CC3E-49EF-4723-B5D7-F5DD3648BBD6}"/>
          </ac:spMkLst>
        </pc:spChg>
        <pc:spChg chg="add mod">
          <ac:chgData name="Hoàng Thông Trương" userId="5ee39a359a88c745" providerId="LiveId" clId="{3B062078-82CF-491F-9310-D607C7DB3E2A}" dt="2022-01-15T09:17:05.269" v="1860" actId="1076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3B062078-82CF-491F-9310-D607C7DB3E2A}" dt="2022-01-15T09:12:37.837" v="1728"/>
          <ac:spMkLst>
            <pc:docMk/>
            <pc:sldMk cId="4166726466" sldId="342"/>
            <ac:spMk id="80" creationId="{37AFE1B7-5F11-4E3C-8908-7BB0518A54E1}"/>
          </ac:spMkLst>
        </pc:spChg>
        <pc:spChg chg="mod">
          <ac:chgData name="Hoàng Thông Trương" userId="5ee39a359a88c745" providerId="LiveId" clId="{3B062078-82CF-491F-9310-D607C7DB3E2A}" dt="2022-01-15T09:15:15.861" v="1808"/>
          <ac:spMkLst>
            <pc:docMk/>
            <pc:sldMk cId="4166726466" sldId="342"/>
            <ac:spMk id="84" creationId="{094C8D9E-A4BE-49C4-9453-FA30492FC24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6" creationId="{D7B1E4A9-62CD-482F-924A-3B56EDE0CCD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7" creationId="{44436D79-FFAF-44E1-80FD-00D2991C860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8" creationId="{557E4841-6BC5-4F4E-AF64-DAA0D1E874BC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9" creationId="{D84179D7-0059-4920-B441-8BADB0CB4571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0" creationId="{9C1850B6-2519-4BBA-A4CF-B3259DD4E44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1" creationId="{10C634B6-94DD-414F-AA16-4464D04C6355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2" creationId="{BAB967E2-699E-43F6-9A79-D080C23FEC9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3" creationId="{08EB2B41-5C5C-4CAB-B6EB-53024D50E25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5" creationId="{F5A09736-73E5-4C58-8CE8-D5CB2E488E0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6" creationId="{5E3142F1-67F0-45E1-8988-BB5D6FEF86D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7" creationId="{B6BD169F-38EA-4505-A32D-80BE8BACD81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8" creationId="{A1D08996-0DD1-490C-98D5-302C4388216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9" creationId="{A774F87E-054A-4E9E-B8CA-FA838AB30E23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0" creationId="{943076D8-51A0-4BB9-ACD3-BA1E2D0D46E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1" creationId="{81317D9C-A8F7-4F04-877D-821BECC574A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2" creationId="{040615BB-2AF6-4077-9809-C52B167225FC}"/>
          </ac:spMkLst>
        </pc:s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2" creationId="{555143F1-945E-4BE5-B0F0-9D8A2A2A7BFF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3" creationId="{E7E5BCEF-865E-4B0A-95C6-25BE35BADD56}"/>
          </ac:grpSpMkLst>
        </pc:gr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14" creationId="{4D4CF910-964F-41CD-A99E-DEC21BA2CEF3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15" creationId="{09CA1D99-6776-4D65-AE96-772CB08E1FBC}"/>
          </ac:grpSpMkLst>
        </pc:grpChg>
        <pc:grpChg chg="add mod">
          <ac:chgData name="Hoàng Thông Trương" userId="5ee39a359a88c745" providerId="LiveId" clId="{3B062078-82CF-491F-9310-D607C7DB3E2A}" dt="2022-01-15T09:38:43.085" v="2353" actId="2711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3B062078-82CF-491F-9310-D607C7DB3E2A}" dt="2022-01-15T09:16:39.101" v="1851" actId="1076"/>
          <ac:grpSpMkLst>
            <pc:docMk/>
            <pc:sldMk cId="4166726466" sldId="342"/>
            <ac:grpSpMk id="41" creationId="{51E1247F-ADF1-44E7-80CA-DAFE28CC2563}"/>
          </ac:grpSpMkLst>
        </pc:grpChg>
        <pc:grpChg chg="add 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3" creationId="{178692CA-2319-4D4C-91A8-CB7114A164F7}"/>
          </ac:grpSpMkLst>
        </pc:grpChg>
        <pc:grpChg chg="add del mod">
          <ac:chgData name="Hoàng Thông Trương" userId="5ee39a359a88c745" providerId="LiveId" clId="{3B062078-82CF-491F-9310-D607C7DB3E2A}" dt="2022-01-15T09:12:42.251" v="1730" actId="478"/>
          <ac:grpSpMkLst>
            <pc:docMk/>
            <pc:sldMk cId="4166726466" sldId="342"/>
            <ac:grpSpMk id="79" creationId="{D3B1CFA8-E2B2-423D-8A96-3D340F2304EC}"/>
          </ac:grpSpMkLst>
        </pc:grpChg>
        <pc:grpChg chg="add mod">
          <ac:chgData name="Hoàng Thông Trương" userId="5ee39a359a88c745" providerId="LiveId" clId="{3B062078-82CF-491F-9310-D607C7DB3E2A}" dt="2022-01-15T09:15:15.861" v="1808"/>
          <ac:grpSpMkLst>
            <pc:docMk/>
            <pc:sldMk cId="4166726466" sldId="342"/>
            <ac:grpSpMk id="82" creationId="{5ADC46EF-2024-425D-83F3-B694426384D9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85" creationId="{A8B631FA-D19B-413A-AB96-26B1718660C1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94" creationId="{85811233-4DFF-49FD-A216-77EABCD0BCDF}"/>
          </ac:grpSpMkLst>
        </pc:grpChg>
        <pc:grpChg chg="add mod">
          <ac:chgData name="Hoàng Thông Trương" userId="5ee39a359a88c745" providerId="LiveId" clId="{3B062078-82CF-491F-9310-D607C7DB3E2A}" dt="2022-01-15T09:38:53.649" v="2358" actId="2711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3B062078-82CF-491F-9310-D607C7DB3E2A}" dt="2022-01-15T09:12:37.837" v="1728"/>
          <ac:picMkLst>
            <pc:docMk/>
            <pc:sldMk cId="4166726466" sldId="342"/>
            <ac:picMk id="81" creationId="{86E0EA16-D0CC-4CCF-9EB3-2D5108592D19}"/>
          </ac:picMkLst>
        </pc:picChg>
        <pc:picChg chg="mod">
          <ac:chgData name="Hoàng Thông Trương" userId="5ee39a359a88c745" providerId="LiveId" clId="{3B062078-82CF-491F-9310-D607C7DB3E2A}" dt="2022-01-15T09:15:15.861" v="1808"/>
          <ac:picMkLst>
            <pc:docMk/>
            <pc:sldMk cId="4166726466" sldId="342"/>
            <ac:picMk id="83" creationId="{391DA7E2-14B4-465A-8AEC-9207D9D62BFD}"/>
          </ac:picMkLst>
        </pc:picChg>
      </pc:sldChg>
      <pc:sldChg chg="addSp delSp modSp new mod modTransition delAnim modAnim">
        <pc:chgData name="Hoàng Thông Trương" userId="5ee39a359a88c745" providerId="LiveId" clId="{3B062078-82CF-491F-9310-D607C7DB3E2A}" dt="2022-01-15T09:40:17.201" v="2398"/>
        <pc:sldMkLst>
          <pc:docMk/>
          <pc:sldMk cId="452865689" sldId="343"/>
        </pc:sldMkLst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2" creationId="{237B7188-1457-4785-B767-469F431B9188}"/>
          </ac:spMkLst>
        </pc:spChg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3" creationId="{754D8C10-05B9-4844-89A0-C42777872099}"/>
          </ac:spMkLst>
        </pc:spChg>
        <pc:spChg chg="mod">
          <ac:chgData name="Hoàng Thông Trương" userId="5ee39a359a88c745" providerId="LiveId" clId="{3B062078-82CF-491F-9310-D607C7DB3E2A}" dt="2022-01-15T09:19:32.110" v="1883"/>
          <ac:spMkLst>
            <pc:docMk/>
            <pc:sldMk cId="452865689" sldId="343"/>
            <ac:spMk id="7" creationId="{8C170517-52A7-4655-B456-DEA5C0904BD9}"/>
          </ac:spMkLst>
        </pc:spChg>
        <pc:spChg chg="add mod">
          <ac:chgData name="Hoàng Thông Trương" userId="5ee39a359a88c745" providerId="LiveId" clId="{3B062078-82CF-491F-9310-D607C7DB3E2A}" dt="2022-01-15T09:21:05.061" v="1906" actId="1076"/>
          <ac:spMkLst>
            <pc:docMk/>
            <pc:sldMk cId="452865689" sldId="343"/>
            <ac:spMk id="8" creationId="{6AA02E22-5275-43BF-93DD-2B555DCE1A9C}"/>
          </ac:spMkLst>
        </pc:spChg>
        <pc:spChg chg="add del mod">
          <ac:chgData name="Hoàng Thông Trương" userId="5ee39a359a88c745" providerId="LiveId" clId="{3B062078-82CF-491F-9310-D607C7DB3E2A}" dt="2022-01-15T09:26:08.210" v="1944" actId="478"/>
          <ac:spMkLst>
            <pc:docMk/>
            <pc:sldMk cId="452865689" sldId="343"/>
            <ac:spMk id="9" creationId="{022A1054-DD74-4518-8B64-F61477F72645}"/>
          </ac:spMkLst>
        </pc:spChg>
        <pc:spChg chg="add del mod">
          <ac:chgData name="Hoàng Thông Trương" userId="5ee39a359a88c745" providerId="LiveId" clId="{3B062078-82CF-491F-9310-D607C7DB3E2A}" dt="2022-01-15T09:20:48.418" v="1900" actId="478"/>
          <ac:spMkLst>
            <pc:docMk/>
            <pc:sldMk cId="452865689" sldId="343"/>
            <ac:spMk id="10" creationId="{C7A1B667-9D07-44EB-97B2-D9316B02D842}"/>
          </ac:spMkLst>
        </pc:spChg>
        <pc:spChg chg="mod">
          <ac:chgData name="Hoàng Thông Trương" userId="5ee39a359a88c745" providerId="LiveId" clId="{3B062078-82CF-491F-9310-D607C7DB3E2A}" dt="2022-01-15T09:21:56.735" v="1931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3B062078-82CF-491F-9310-D607C7DB3E2A}" dt="2022-01-15T09:21:50.354" v="1929" actId="1035"/>
          <ac:spMkLst>
            <pc:docMk/>
            <pc:sldMk cId="452865689" sldId="343"/>
            <ac:spMk id="14" creationId="{08293112-8972-4B5D-8C5D-C99C901A3941}"/>
          </ac:spMkLst>
        </pc:spChg>
        <pc:spChg chg="add mod">
          <ac:chgData name="Hoàng Thông Trương" userId="5ee39a359a88c745" providerId="LiveId" clId="{3B062078-82CF-491F-9310-D607C7DB3E2A}" dt="2022-01-15T09:31:03.632" v="1961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3B062078-82CF-491F-9310-D607C7DB3E2A}" dt="2022-01-15T09:21:26.264" v="1915" actId="1076"/>
          <ac:spMkLst>
            <pc:docMk/>
            <pc:sldMk cId="452865689" sldId="343"/>
            <ac:spMk id="20" creationId="{CD165E38-85FB-4DA7-9FF9-75339A96FA7F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2" creationId="{9DFD083B-88DF-4CD6-B59E-5CB41E4080FE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3" creationId="{64852844-6578-4CDF-B85F-CA793B69FD41}"/>
          </ac:spMkLst>
        </pc:spChg>
        <pc:spChg chg="add del mod">
          <ac:chgData name="Hoàng Thông Trương" userId="5ee39a359a88c745" providerId="LiveId" clId="{3B062078-82CF-491F-9310-D607C7DB3E2A}" dt="2022-01-15T09:26:09.683" v="1945" actId="478"/>
          <ac:spMkLst>
            <pc:docMk/>
            <pc:sldMk cId="452865689" sldId="343"/>
            <ac:spMk id="27" creationId="{D81F0B60-1E07-44BA-9293-4633E9E30C3B}"/>
          </ac:spMkLst>
        </pc:spChg>
        <pc:spChg chg="add del mod">
          <ac:chgData name="Hoàng Thông Trương" userId="5ee39a359a88c745" providerId="LiveId" clId="{3B062078-82CF-491F-9310-D607C7DB3E2A}" dt="2022-01-15T09:26:11.027" v="1946" actId="478"/>
          <ac:spMkLst>
            <pc:docMk/>
            <pc:sldMk cId="452865689" sldId="343"/>
            <ac:spMk id="28" creationId="{D03A94B6-3A0E-4EC2-BF99-C89CC7515BF3}"/>
          </ac:spMkLst>
        </pc:spChg>
        <pc:spChg chg="add del mod">
          <ac:chgData name="Hoàng Thông Trương" userId="5ee39a359a88c745" providerId="LiveId" clId="{3B062078-82CF-491F-9310-D607C7DB3E2A}" dt="2022-01-15T09:26:12.014" v="1947" actId="478"/>
          <ac:spMkLst>
            <pc:docMk/>
            <pc:sldMk cId="452865689" sldId="343"/>
            <ac:spMk id="29" creationId="{62D4BF8A-4BFA-409D-9769-E708B1C77D64}"/>
          </ac:spMkLst>
        </pc:spChg>
        <pc:spChg chg="add del mod">
          <ac:chgData name="Hoàng Thông Trương" userId="5ee39a359a88c745" providerId="LiveId" clId="{3B062078-82CF-491F-9310-D607C7DB3E2A}" dt="2022-01-15T09:26:13.071" v="1948" actId="478"/>
          <ac:spMkLst>
            <pc:docMk/>
            <pc:sldMk cId="452865689" sldId="343"/>
            <ac:spMk id="30" creationId="{14E8DD4A-6D8B-4520-96E1-35A6C853D377}"/>
          </ac:spMkLst>
        </pc:spChg>
        <pc:spChg chg="add del mod">
          <ac:chgData name="Hoàng Thông Trương" userId="5ee39a359a88c745" providerId="LiveId" clId="{3B062078-82CF-491F-9310-D607C7DB3E2A}" dt="2022-01-15T09:26:22.201" v="1953" actId="478"/>
          <ac:spMkLst>
            <pc:docMk/>
            <pc:sldMk cId="452865689" sldId="343"/>
            <ac:spMk id="31" creationId="{B6863EBA-D41A-43FE-833C-E02146B8A934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3" creationId="{ADBB6C43-6532-4F62-B738-1766C70A3EB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4" creationId="{F22A8565-9BE0-455B-AD58-F6877D5703C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5" creationId="{AC3B9507-5942-4A21-A874-328237870933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6" creationId="{D0F99686-BA3E-4435-A267-5FD7687EEBC7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7" creationId="{39B8F002-D65B-4768-8859-2F3D897A04C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8" creationId="{1EBF03A7-6EE3-47D3-89F5-A86FA6A1D19D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9" creationId="{B90335C4-6913-46F3-AA10-447AF7830758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0" creationId="{3257739E-C2E8-45F6-99DC-BBC9D85F3D25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2" creationId="{2A260314-25E2-4FC3-AA8A-831C5D69B0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3" creationId="{77B3AB45-9429-4EE4-96B7-7E8CA542B2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4" creationId="{0D9812EB-8031-4A39-BF51-96E5037B9710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5" creationId="{209AEA5B-F3B0-4439-B58C-5F1C98E68A56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6" creationId="{84A6888B-CC89-4FA0-BD72-CCD2DAD4B9C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7" creationId="{3814FB8D-ACFB-4C0A-97C2-8C4ACDE0817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8" creationId="{E2124A4B-729D-44F6-98FC-0F232EFD233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9" creationId="{977BB7C5-3D7B-4CA2-9D59-004B6D20AA4C}"/>
          </ac:spMkLst>
        </pc:spChg>
        <pc:spChg chg="add del">
          <ac:chgData name="Hoàng Thông Trương" userId="5ee39a359a88c745" providerId="LiveId" clId="{3B062078-82CF-491F-9310-D607C7DB3E2A}" dt="2022-01-15T09:31:00.673" v="1960" actId="478"/>
          <ac:spMkLst>
            <pc:docMk/>
            <pc:sldMk cId="452865689" sldId="343"/>
            <ac:spMk id="51" creationId="{4FE51DB6-8730-4297-A1C0-6E8B3C76B6E0}"/>
          </ac:spMkLst>
        </pc:spChg>
        <pc:spChg chg="add mod">
          <ac:chgData name="Hoàng Thông Trương" userId="5ee39a359a88c745" providerId="LiveId" clId="{3B062078-82CF-491F-9310-D607C7DB3E2A}" dt="2022-01-15T09:32:43.814" v="2049" actId="20577"/>
          <ac:spMkLst>
            <pc:docMk/>
            <pc:sldMk cId="452865689" sldId="343"/>
            <ac:spMk id="53" creationId="{CF48AC5A-6BD1-4181-A487-95FDB71DD3DA}"/>
          </ac:spMkLst>
        </pc:spChg>
        <pc:spChg chg="add del mod">
          <ac:chgData name="Hoàng Thông Trương" userId="5ee39a359a88c745" providerId="LiveId" clId="{3B062078-82CF-491F-9310-D607C7DB3E2A}" dt="2022-01-15T09:31:23.603" v="1987"/>
          <ac:spMkLst>
            <pc:docMk/>
            <pc:sldMk cId="452865689" sldId="343"/>
            <ac:spMk id="54" creationId="{97612156-8DE8-4F98-8FD9-FD45F70C8507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60" creationId="{F423692D-163D-48DD-857C-EB10CBDF9E95}"/>
          </ac:spMkLst>
        </pc:spChg>
        <pc:spChg chg="add mod">
          <ac:chgData name="Hoàng Thông Trương" userId="5ee39a359a88c745" providerId="LiveId" clId="{3B062078-82CF-491F-9310-D607C7DB3E2A}" dt="2022-01-15T09:32:46.468" v="2057" actId="20577"/>
          <ac:spMkLst>
            <pc:docMk/>
            <pc:sldMk cId="452865689" sldId="343"/>
            <ac:spMk id="66" creationId="{AA0C9B6E-5A84-4CD9-97A0-EEEF846244A4}"/>
          </ac:spMkLst>
        </pc:spChg>
        <pc:grpChg chg="add mod">
          <ac:chgData name="Hoàng Thông Trương" userId="5ee39a359a88c745" providerId="LiveId" clId="{3B062078-82CF-491F-9310-D607C7DB3E2A}" dt="2022-01-15T09:20:57.891" v="1904" actId="1076"/>
          <ac:grpSpMkLst>
            <pc:docMk/>
            <pc:sldMk cId="452865689" sldId="343"/>
            <ac:grpSpMk id="5" creationId="{5D4EF818-9AA9-4B3E-982E-193BDFB06F97}"/>
          </ac:grpSpMkLst>
        </pc:grpChg>
        <pc:grpChg chg="add mod">
          <ac:chgData name="Hoàng Thông Trương" userId="5ee39a359a88c745" providerId="LiveId" clId="{3B062078-82CF-491F-9310-D607C7DB3E2A}" dt="2022-01-15T09:30:59.059" v="1959" actId="1076"/>
          <ac:grpSpMkLst>
            <pc:docMk/>
            <pc:sldMk cId="452865689" sldId="343"/>
            <ac:grpSpMk id="11" creationId="{C216AD5C-FB88-4827-A4A6-2D031BA6949B}"/>
          </ac:grpSpMkLst>
        </pc:grpChg>
        <pc:grpChg chg="mod">
          <ac:chgData name="Hoàng Thông Trương" userId="5ee39a359a88c745" providerId="LiveId" clId="{3B062078-82CF-491F-9310-D607C7DB3E2A}" dt="2022-01-15T09:21:34.559" v="1917" actId="1076"/>
          <ac:grpSpMkLst>
            <pc:docMk/>
            <pc:sldMk cId="452865689" sldId="343"/>
            <ac:grpSpMk id="13" creationId="{B11AE51D-6142-4532-B459-4E10F1A580D0}"/>
          </ac:grpSpMkLst>
        </pc:grpChg>
        <pc:grpChg chg="add del mod">
          <ac:chgData name="Hoàng Thông Trương" userId="5ee39a359a88c745" providerId="LiveId" clId="{3B062078-82CF-491F-9310-D607C7DB3E2A}" dt="2022-01-15T09:26:21.568" v="1952" actId="478"/>
          <ac:grpSpMkLst>
            <pc:docMk/>
            <pc:sldMk cId="452865689" sldId="343"/>
            <ac:grpSpMk id="19" creationId="{AF41B640-4A54-445C-BF8D-733BE5B14327}"/>
          </ac:grpSpMkLst>
        </pc:grpChg>
        <pc:grpChg chg="mod">
          <ac:chgData name="Hoàng Thông Trương" userId="5ee39a359a88c745" providerId="LiveId" clId="{3B062078-82CF-491F-9310-D607C7DB3E2A}" dt="2022-01-15T09:21:20.133" v="1912" actId="1076"/>
          <ac:grpSpMkLst>
            <pc:docMk/>
            <pc:sldMk cId="452865689" sldId="343"/>
            <ac:grpSpMk id="21" creationId="{FCAD8C1A-14A0-4867-A57B-E1F95C5D3025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32" creationId="{1F777AD9-8CC1-459C-83F8-81FE54ABB44D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41" creationId="{AA8F73BE-DF49-4A2E-928E-9BF4E6DDBD5A}"/>
          </ac:grpSpMkLst>
        </pc:grpChg>
        <pc:grpChg chg="add 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9" creationId="{6BC9174B-4F8B-4CF1-AECF-52A4FB8CAE90}"/>
          </ac:grpSpMkLst>
        </pc:grpChg>
        <pc:picChg chg="add mod">
          <ac:chgData name="Hoàng Thông Trương" userId="5ee39a359a88c745" providerId="LiveId" clId="{3B062078-82CF-491F-9310-D607C7DB3E2A}" dt="2022-01-15T09:21:07.335" v="1907" actId="14100"/>
          <ac:picMkLst>
            <pc:docMk/>
            <pc:sldMk cId="452865689" sldId="343"/>
            <ac:picMk id="4" creationId="{B628013B-AF46-4826-A8D0-D687007A8D7C}"/>
          </ac:picMkLst>
        </pc:picChg>
        <pc:picChg chg="mod">
          <ac:chgData name="Hoàng Thông Trương" userId="5ee39a359a88c745" providerId="LiveId" clId="{3B062078-82CF-491F-9310-D607C7DB3E2A}" dt="2022-01-15T09:19:32.110" v="1883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3B062078-82CF-491F-9310-D607C7DB3E2A}" dt="2022-01-15T09:21:34.559" v="1917" actId="1076"/>
          <ac:cxnSpMkLst>
            <pc:docMk/>
            <pc:sldMk cId="452865689" sldId="343"/>
            <ac:cxnSpMk id="15" creationId="{C226EA51-6B40-4C8D-9534-98DC43026E09}"/>
          </ac:cxnSpMkLst>
        </pc:cxnChg>
        <pc:cxnChg chg="mod">
          <ac:chgData name="Hoàng Thông Trương" userId="5ee39a359a88c745" providerId="LiveId" clId="{3B062078-82CF-491F-9310-D607C7DB3E2A}" dt="2022-01-15T09:32:07.677" v="2005" actId="1076"/>
          <ac:cxnSpMkLst>
            <pc:docMk/>
            <pc:sldMk cId="452865689" sldId="343"/>
            <ac:cxnSpMk id="16" creationId="{2100A1F9-074F-46E0-9F7A-BBC806AC193E}"/>
          </ac:cxnSpMkLst>
        </pc:cxnChg>
        <pc:cxnChg chg="mod">
          <ac:chgData name="Hoàng Thông Trương" userId="5ee39a359a88c745" providerId="LiveId" clId="{3B062078-82CF-491F-9310-D607C7DB3E2A}" dt="2022-01-15T09:32:09.888" v="2006" actId="14100"/>
          <ac:cxnSpMkLst>
            <pc:docMk/>
            <pc:sldMk cId="452865689" sldId="343"/>
            <ac:cxnSpMk id="17" creationId="{3E7E82D1-D909-42EA-9D1F-00D194B3AD31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4" creationId="{39FD5E9B-1B30-4FB5-8EDD-0A664938BEEE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5" creationId="{8419D170-82AB-43B4-B4F7-BFD0DE3C1FDA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6" creationId="{3C46C88D-DCFC-416B-8F41-FAE2E1FAC808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add modTransition">
        <pc:chgData name="Hoàng Thông Trương" userId="5ee39a359a88c745" providerId="LiveId" clId="{3B062078-82CF-491F-9310-D607C7DB3E2A}" dt="2022-01-15T09:40:17.202" v="2400"/>
        <pc:sldMkLst>
          <pc:docMk/>
          <pc:sldMk cId="484452754" sldId="344"/>
        </pc:sldMkLst>
      </pc:sldChg>
      <pc:sldChg chg="addSp delSp modSp new del">
        <pc:chgData name="Hoàng Thông Trương" userId="5ee39a359a88c745" providerId="LiveId" clId="{3B062078-82CF-491F-9310-D607C7DB3E2A}" dt="2022-01-15T09:32:49.446" v="2058" actId="47"/>
        <pc:sldMkLst>
          <pc:docMk/>
          <pc:sldMk cId="2721101749" sldId="345"/>
        </pc:sldMkLst>
        <pc:spChg chg="add del mod">
          <ac:chgData name="Hoàng Thông Trương" userId="5ee39a359a88c745" providerId="LiveId" clId="{3B062078-82CF-491F-9310-D607C7DB3E2A}" dt="2022-01-15T09:31:28.476" v="1989"/>
          <ac:spMkLst>
            <pc:docMk/>
            <pc:sldMk cId="2721101749" sldId="345"/>
            <ac:spMk id="2" creationId="{3ACCE0CA-F83A-4AC2-9BE8-512A24FAE11E}"/>
          </ac:spMkLst>
        </pc:spChg>
      </pc:sldChg>
      <pc:sldMasterChg chg="addSp delSp modSp mod">
        <pc:chgData name="Hoàng Thông Trương" userId="5ee39a359a88c745" providerId="LiveId" clId="{3B062078-82CF-491F-9310-D607C7DB3E2A}" dt="2022-01-15T09:40:17.225" v="2415"/>
        <pc:sldMasterMkLst>
          <pc:docMk/>
          <pc:sldMasterMk cId="0" sldId="2147483648"/>
        </pc:sldMasterMkLst>
        <pc:spChg chg="mod modVis">
          <ac:chgData name="Hoàng Thông Trương" userId="5ee39a359a88c745" providerId="LiveId" clId="{3B062078-82CF-491F-9310-D607C7DB3E2A}" dt="2022-01-15T09:40:17.188" v="2376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78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80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6" v="2382"/>
          <ac:spMkLst>
            <pc:docMk/>
            <pc:sldMasterMk cId="0" sldId="2147483648"/>
            <ac:spMk id="6" creationId="{00000000-0000-0000-0000-000000000000}"/>
          </ac:spMkLst>
        </pc:spChg>
        <pc:spChg chg="del mod modVis">
          <ac:chgData name="Hoàng Thông Trương" userId="5ee39a359a88c745" providerId="LiveId" clId="{3B062078-82CF-491F-9310-D607C7DB3E2A}" dt="2022-01-15T09:40:17.186" v="2374"/>
          <ac:spMkLst>
            <pc:docMk/>
            <pc:sldMasterMk cId="0" sldId="2147483648"/>
            <ac:spMk id="8" creationId="{ED1B8876-6FD1-4BA9-BBA7-4AB432639A6B}"/>
          </ac:spMkLst>
        </pc:spChg>
        <pc:spChg chg="add mod ord">
          <ac:chgData name="Hoàng Thông Trương" userId="5ee39a359a88c745" providerId="LiveId" clId="{3B062078-82CF-491F-9310-D607C7DB3E2A}" dt="2022-01-15T09:40:17.225" v="2415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3B062078-82CF-491F-9310-D607C7DB3E2A}" dt="2022-01-15T09:40:17.197" v="2384"/>
          <ac:picMkLst>
            <pc:docMk/>
            <pc:sldMasterMk cId="0" sldId="2147483648"/>
            <ac:picMk id="7" creationId="{00000000-0000-0000-0000-00000000000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E185EFB-2D19-4959-A116-A0213EAFF78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A6BF14B-C1ED-4AF3-8391-C060A2745F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44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rgbClr val="00B050"/>
                </a:solidFill>
              </a:rPr>
              <a:t>TUẦN 22 - TOÁN 5</a:t>
            </a:r>
            <a:endParaRPr lang="en-US" sz="4400" b="1" u="sng" dirty="0">
              <a:solidFill>
                <a:srgbClr val="00B050"/>
              </a:solidFill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 5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</a:rPr>
              <a:t>Sách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khoa </a:t>
            </a:r>
            <a:r>
              <a:rPr lang="en-US" sz="3200" b="1" i="1" err="1">
                <a:solidFill>
                  <a:srgbClr val="FF0000"/>
                </a:solidFill>
              </a:rPr>
              <a:t>trang</a:t>
            </a:r>
            <a:r>
              <a:rPr lang="en-US" sz="3200" b="1" i="1">
                <a:solidFill>
                  <a:srgbClr val="FF0000"/>
                </a:solidFill>
              </a:rPr>
              <a:t> 112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F3C09-B4E6-4B31-AB41-1D25A1EF520E}"/>
              </a:ext>
            </a:extLst>
          </p:cNvPr>
          <p:cNvSpPr txBox="1"/>
          <p:nvPr/>
        </p:nvSpPr>
        <p:spPr>
          <a:xfrm>
            <a:off x="3227374" y="506973"/>
            <a:ext cx="594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............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1186;p41">
            <a:extLst>
              <a:ext uri="{FF2B5EF4-FFF2-40B4-BE49-F238E27FC236}">
                <a16:creationId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931663" y="-332242"/>
            <a:ext cx="80774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Để tính diện tích xung quanh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358826" y="-344033"/>
            <a:ext cx="91695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Muốn tính diện tích toàn phần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122807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19104" y="3888214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14" y="973539"/>
            <a:ext cx="6078498" cy="28874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196965" y="1811263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  <a:cs typeface="Ideal Sans Bold" pitchFamily="50" charset="0"/>
              </a:rPr>
              <a:t>VƯỢT CHƯỚNG  NGẠI VẬT</a:t>
            </a:r>
            <a:endParaRPr lang="vi-VN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Mijas" panose="02000506000000020004" pitchFamily="50" charset="0"/>
              <a:cs typeface="Ideal Sans Bold" pitchFamily="50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Tính diện tích xung quanh và diện tích toàn phần         của hình lập phư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có cạnh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Tăng tốc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854" y="1384041"/>
            <a:ext cx="5883150" cy="4273666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49" y="2764780"/>
            <a:ext cx="2935784" cy="25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Google Shape;1943;p54">
            <a:extLst>
              <a:ext uri="{FF2B5EF4-FFF2-40B4-BE49-F238E27FC236}">
                <a16:creationId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Về đích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782875" y="185946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4 = 400(cm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6 = 600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-688437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-119209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0" y="1275358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8324" y="509972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71373" y="1879738"/>
            <a:ext cx="79774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#9Slide07 IcielKoni" pitchFamily="2" charset="0"/>
              </a:rPr>
              <a:t>Hẹn gặp lại các bạn ở những bài học thú vị sau!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#9Slide07 IcielKoni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556;p62">
            <a:extLst>
              <a:ext uri="{FF2B5EF4-FFF2-40B4-BE49-F238E27FC236}">
                <a16:creationId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oogle Shape;2560;p62">
            <a:extLst>
              <a:ext uri="{FF2B5EF4-FFF2-40B4-BE49-F238E27FC236}">
                <a16:creationId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79929" y="4029022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86" name="Google Shape;2582;p62">
            <a:extLst>
              <a:ext uri="{FF2B5EF4-FFF2-40B4-BE49-F238E27FC236}">
                <a16:creationId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2560;p62">
            <a:extLst>
              <a:ext uri="{FF2B5EF4-FFF2-40B4-BE49-F238E27FC236}">
                <a16:creationId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4" descr="Cartoon box lets go stock illustration. Illustration of sign - 189678868">
            <a:extLst>
              <a:ext uri="{FF2B5EF4-FFF2-40B4-BE49-F238E27FC236}">
                <a16:creationId xmlns:a16="http://schemas.microsoft.com/office/drawing/2014/main" id="{7831C93D-EA7C-476F-AA0F-12E245A82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7" b="60000" l="21813" r="80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30479" r="18193" b="39727"/>
          <a:stretch/>
        </p:blipFill>
        <p:spPr bwMode="auto">
          <a:xfrm>
            <a:off x="5755253" y="0"/>
            <a:ext cx="3388747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#9Slide03 AmpleSoft Bold" panose="02000000000000000000" pitchFamily="2" charset="0"/>
                <a:cs typeface="Calibri" panose="020F050202020403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#9Slide03 AmpleSoft Bol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509;p47">
            <a:extLst>
              <a:ext uri="{FF2B5EF4-FFF2-40B4-BE49-F238E27FC236}">
                <a16:creationId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511;p47">
            <a:extLst>
              <a:ext uri="{FF2B5EF4-FFF2-40B4-BE49-F238E27FC236}">
                <a16:creationId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519;p47">
            <a:extLst>
              <a:ext uri="{FF2B5EF4-FFF2-40B4-BE49-F238E27FC236}">
                <a16:creationId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520;p47">
            <a:extLst>
              <a:ext uri="{FF2B5EF4-FFF2-40B4-BE49-F238E27FC236}">
                <a16:creationId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521;p47">
            <a:extLst>
              <a:ext uri="{FF2B5EF4-FFF2-40B4-BE49-F238E27FC236}">
                <a16:creationId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522;p47">
            <a:extLst>
              <a:ext uri="{FF2B5EF4-FFF2-40B4-BE49-F238E27FC236}">
                <a16:creationId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523;p47">
            <a:extLst>
              <a:ext uri="{FF2B5EF4-FFF2-40B4-BE49-F238E27FC236}">
                <a16:creationId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524;p47">
            <a:extLst>
              <a:ext uri="{FF2B5EF4-FFF2-40B4-BE49-F238E27FC236}">
                <a16:creationId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525;p47">
            <a:extLst>
              <a:ext uri="{FF2B5EF4-FFF2-40B4-BE49-F238E27FC236}">
                <a16:creationId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526;p47">
            <a:extLst>
              <a:ext uri="{FF2B5EF4-FFF2-40B4-BE49-F238E27FC236}">
                <a16:creationId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527;p47">
            <a:extLst>
              <a:ext uri="{FF2B5EF4-FFF2-40B4-BE49-F238E27FC236}">
                <a16:creationId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528;p47">
            <a:extLst>
              <a:ext uri="{FF2B5EF4-FFF2-40B4-BE49-F238E27FC236}">
                <a16:creationId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529;p47">
            <a:extLst>
              <a:ext uri="{FF2B5EF4-FFF2-40B4-BE49-F238E27FC236}">
                <a16:creationId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540;p47">
            <a:extLst>
              <a:ext uri="{FF2B5EF4-FFF2-40B4-BE49-F238E27FC236}">
                <a16:creationId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546;p47">
            <a:extLst>
              <a:ext uri="{FF2B5EF4-FFF2-40B4-BE49-F238E27FC236}">
                <a16:creationId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548;p47">
            <a:extLst>
              <a:ext uri="{FF2B5EF4-FFF2-40B4-BE49-F238E27FC236}">
                <a16:creationId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557;p47">
            <a:extLst>
              <a:ext uri="{FF2B5EF4-FFF2-40B4-BE49-F238E27FC236}">
                <a16:creationId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558;p47">
            <a:extLst>
              <a:ext uri="{FF2B5EF4-FFF2-40B4-BE49-F238E27FC236}">
                <a16:creationId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559;p47">
            <a:extLst>
              <a:ext uri="{FF2B5EF4-FFF2-40B4-BE49-F238E27FC236}">
                <a16:creationId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561;p47">
            <a:extLst>
              <a:ext uri="{FF2B5EF4-FFF2-40B4-BE49-F238E27FC236}">
                <a16:creationId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562;p47">
            <a:extLst>
              <a:ext uri="{FF2B5EF4-FFF2-40B4-BE49-F238E27FC236}">
                <a16:creationId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563;p47">
            <a:extLst>
              <a:ext uri="{FF2B5EF4-FFF2-40B4-BE49-F238E27FC236}">
                <a16:creationId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564;p47">
            <a:extLst>
              <a:ext uri="{FF2B5EF4-FFF2-40B4-BE49-F238E27FC236}">
                <a16:creationId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565;p47">
            <a:extLst>
              <a:ext uri="{FF2B5EF4-FFF2-40B4-BE49-F238E27FC236}">
                <a16:creationId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566;p47">
            <a:extLst>
              <a:ext uri="{FF2B5EF4-FFF2-40B4-BE49-F238E27FC236}">
                <a16:creationId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567;p47">
            <a:extLst>
              <a:ext uri="{FF2B5EF4-FFF2-40B4-BE49-F238E27FC236}">
                <a16:creationId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568;p47">
            <a:extLst>
              <a:ext uri="{FF2B5EF4-FFF2-40B4-BE49-F238E27FC236}">
                <a16:creationId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569;p47">
            <a:extLst>
              <a:ext uri="{FF2B5EF4-FFF2-40B4-BE49-F238E27FC236}">
                <a16:creationId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570;p47">
            <a:extLst>
              <a:ext uri="{FF2B5EF4-FFF2-40B4-BE49-F238E27FC236}">
                <a16:creationId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571;p47">
            <a:extLst>
              <a:ext uri="{FF2B5EF4-FFF2-40B4-BE49-F238E27FC236}">
                <a16:creationId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574;p47">
            <a:extLst>
              <a:ext uri="{FF2B5EF4-FFF2-40B4-BE49-F238E27FC236}">
                <a16:creationId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575;p47">
            <a:extLst>
              <a:ext uri="{FF2B5EF4-FFF2-40B4-BE49-F238E27FC236}">
                <a16:creationId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576;p47">
            <a:extLst>
              <a:ext uri="{FF2B5EF4-FFF2-40B4-BE49-F238E27FC236}">
                <a16:creationId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577;p47">
            <a:extLst>
              <a:ext uri="{FF2B5EF4-FFF2-40B4-BE49-F238E27FC236}">
                <a16:creationId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578;p47">
            <a:extLst>
              <a:ext uri="{FF2B5EF4-FFF2-40B4-BE49-F238E27FC236}">
                <a16:creationId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579;p47">
            <a:extLst>
              <a:ext uri="{FF2B5EF4-FFF2-40B4-BE49-F238E27FC236}">
                <a16:creationId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580;p47">
            <a:extLst>
              <a:ext uri="{FF2B5EF4-FFF2-40B4-BE49-F238E27FC236}">
                <a16:creationId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581;p47">
            <a:extLst>
              <a:ext uri="{FF2B5EF4-FFF2-40B4-BE49-F238E27FC236}">
                <a16:creationId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582;p47">
            <a:extLst>
              <a:ext uri="{FF2B5EF4-FFF2-40B4-BE49-F238E27FC236}">
                <a16:creationId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583;p47">
            <a:extLst>
              <a:ext uri="{FF2B5EF4-FFF2-40B4-BE49-F238E27FC236}">
                <a16:creationId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584;p47">
            <a:extLst>
              <a:ext uri="{FF2B5EF4-FFF2-40B4-BE49-F238E27FC236}">
                <a16:creationId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585;p47">
            <a:extLst>
              <a:ext uri="{FF2B5EF4-FFF2-40B4-BE49-F238E27FC236}">
                <a16:creationId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586;p47">
            <a:extLst>
              <a:ext uri="{FF2B5EF4-FFF2-40B4-BE49-F238E27FC236}">
                <a16:creationId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587;p47">
            <a:extLst>
              <a:ext uri="{FF2B5EF4-FFF2-40B4-BE49-F238E27FC236}">
                <a16:creationId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588;p47">
            <a:extLst>
              <a:ext uri="{FF2B5EF4-FFF2-40B4-BE49-F238E27FC236}">
                <a16:creationId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589;p47">
            <a:extLst>
              <a:ext uri="{FF2B5EF4-FFF2-40B4-BE49-F238E27FC236}">
                <a16:creationId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590;p47">
            <a:extLst>
              <a:ext uri="{FF2B5EF4-FFF2-40B4-BE49-F238E27FC236}">
                <a16:creationId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591;p47">
            <a:extLst>
              <a:ext uri="{FF2B5EF4-FFF2-40B4-BE49-F238E27FC236}">
                <a16:creationId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592;p47">
            <a:extLst>
              <a:ext uri="{FF2B5EF4-FFF2-40B4-BE49-F238E27FC236}">
                <a16:creationId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593;p47">
            <a:extLst>
              <a:ext uri="{FF2B5EF4-FFF2-40B4-BE49-F238E27FC236}">
                <a16:creationId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594;p47">
            <a:extLst>
              <a:ext uri="{FF2B5EF4-FFF2-40B4-BE49-F238E27FC236}">
                <a16:creationId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595;p47">
            <a:extLst>
              <a:ext uri="{FF2B5EF4-FFF2-40B4-BE49-F238E27FC236}">
                <a16:creationId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1596;p47">
            <a:extLst>
              <a:ext uri="{FF2B5EF4-FFF2-40B4-BE49-F238E27FC236}">
                <a16:creationId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1597;p47">
            <a:extLst>
              <a:ext uri="{FF2B5EF4-FFF2-40B4-BE49-F238E27FC236}">
                <a16:creationId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1598;p47">
            <a:extLst>
              <a:ext uri="{FF2B5EF4-FFF2-40B4-BE49-F238E27FC236}">
                <a16:creationId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1599;p47">
            <a:extLst>
              <a:ext uri="{FF2B5EF4-FFF2-40B4-BE49-F238E27FC236}">
                <a16:creationId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1600;p47">
            <a:extLst>
              <a:ext uri="{FF2B5EF4-FFF2-40B4-BE49-F238E27FC236}">
                <a16:creationId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1601;p47">
            <a:extLst>
              <a:ext uri="{FF2B5EF4-FFF2-40B4-BE49-F238E27FC236}">
                <a16:creationId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1602;p47">
            <a:extLst>
              <a:ext uri="{FF2B5EF4-FFF2-40B4-BE49-F238E27FC236}">
                <a16:creationId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1603;p47">
            <a:extLst>
              <a:ext uri="{FF2B5EF4-FFF2-40B4-BE49-F238E27FC236}">
                <a16:creationId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1604;p47">
            <a:extLst>
              <a:ext uri="{FF2B5EF4-FFF2-40B4-BE49-F238E27FC236}">
                <a16:creationId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1605;p47">
            <a:extLst>
              <a:ext uri="{FF2B5EF4-FFF2-40B4-BE49-F238E27FC236}">
                <a16:creationId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1606;p47">
            <a:extLst>
              <a:ext uri="{FF2B5EF4-FFF2-40B4-BE49-F238E27FC236}">
                <a16:creationId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1607;p47">
            <a:extLst>
              <a:ext uri="{FF2B5EF4-FFF2-40B4-BE49-F238E27FC236}">
                <a16:creationId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1608;p47">
            <a:extLst>
              <a:ext uri="{FF2B5EF4-FFF2-40B4-BE49-F238E27FC236}">
                <a16:creationId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1609;p47">
            <a:extLst>
              <a:ext uri="{FF2B5EF4-FFF2-40B4-BE49-F238E27FC236}">
                <a16:creationId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1610;p47">
            <a:extLst>
              <a:ext uri="{FF2B5EF4-FFF2-40B4-BE49-F238E27FC236}">
                <a16:creationId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1611;p47">
            <a:extLst>
              <a:ext uri="{FF2B5EF4-FFF2-40B4-BE49-F238E27FC236}">
                <a16:creationId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1612;p47">
            <a:extLst>
              <a:ext uri="{FF2B5EF4-FFF2-40B4-BE49-F238E27FC236}">
                <a16:creationId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1613;p47">
            <a:extLst>
              <a:ext uri="{FF2B5EF4-FFF2-40B4-BE49-F238E27FC236}">
                <a16:creationId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1614;p47">
            <a:extLst>
              <a:ext uri="{FF2B5EF4-FFF2-40B4-BE49-F238E27FC236}">
                <a16:creationId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1615;p47">
            <a:extLst>
              <a:ext uri="{FF2B5EF4-FFF2-40B4-BE49-F238E27FC236}">
                <a16:creationId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1616;p47">
            <a:extLst>
              <a:ext uri="{FF2B5EF4-FFF2-40B4-BE49-F238E27FC236}">
                <a16:creationId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1617;p47">
            <a:extLst>
              <a:ext uri="{FF2B5EF4-FFF2-40B4-BE49-F238E27FC236}">
                <a16:creationId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1618;p47">
            <a:extLst>
              <a:ext uri="{FF2B5EF4-FFF2-40B4-BE49-F238E27FC236}">
                <a16:creationId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1619;p47">
            <a:extLst>
              <a:ext uri="{FF2B5EF4-FFF2-40B4-BE49-F238E27FC236}">
                <a16:creationId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1620;p47">
            <a:extLst>
              <a:ext uri="{FF2B5EF4-FFF2-40B4-BE49-F238E27FC236}">
                <a16:creationId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621;p47">
            <a:extLst>
              <a:ext uri="{FF2B5EF4-FFF2-40B4-BE49-F238E27FC236}">
                <a16:creationId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622;p47">
            <a:extLst>
              <a:ext uri="{FF2B5EF4-FFF2-40B4-BE49-F238E27FC236}">
                <a16:creationId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1623;p47">
            <a:extLst>
              <a:ext uri="{FF2B5EF4-FFF2-40B4-BE49-F238E27FC236}">
                <a16:creationId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1624;p47">
            <a:extLst>
              <a:ext uri="{FF2B5EF4-FFF2-40B4-BE49-F238E27FC236}">
                <a16:creationId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1625;p47">
            <a:extLst>
              <a:ext uri="{FF2B5EF4-FFF2-40B4-BE49-F238E27FC236}">
                <a16:creationId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1626;p47">
            <a:extLst>
              <a:ext uri="{FF2B5EF4-FFF2-40B4-BE49-F238E27FC236}">
                <a16:creationId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1627;p47">
            <a:extLst>
              <a:ext uri="{FF2B5EF4-FFF2-40B4-BE49-F238E27FC236}">
                <a16:creationId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1628;p47">
            <a:extLst>
              <a:ext uri="{FF2B5EF4-FFF2-40B4-BE49-F238E27FC236}">
                <a16:creationId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1629;p47">
            <a:extLst>
              <a:ext uri="{FF2B5EF4-FFF2-40B4-BE49-F238E27FC236}">
                <a16:creationId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1630;p47">
            <a:extLst>
              <a:ext uri="{FF2B5EF4-FFF2-40B4-BE49-F238E27FC236}">
                <a16:creationId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1631;p47">
            <a:extLst>
              <a:ext uri="{FF2B5EF4-FFF2-40B4-BE49-F238E27FC236}">
                <a16:creationId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1632;p47">
            <a:extLst>
              <a:ext uri="{FF2B5EF4-FFF2-40B4-BE49-F238E27FC236}">
                <a16:creationId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1633;p47">
            <a:extLst>
              <a:ext uri="{FF2B5EF4-FFF2-40B4-BE49-F238E27FC236}">
                <a16:creationId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1634;p47">
            <a:extLst>
              <a:ext uri="{FF2B5EF4-FFF2-40B4-BE49-F238E27FC236}">
                <a16:creationId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1635;p47">
            <a:extLst>
              <a:ext uri="{FF2B5EF4-FFF2-40B4-BE49-F238E27FC236}">
                <a16:creationId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1636;p47">
            <a:extLst>
              <a:ext uri="{FF2B5EF4-FFF2-40B4-BE49-F238E27FC236}">
                <a16:creationId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1637;p47">
            <a:extLst>
              <a:ext uri="{FF2B5EF4-FFF2-40B4-BE49-F238E27FC236}">
                <a16:creationId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1638;p47">
            <a:extLst>
              <a:ext uri="{FF2B5EF4-FFF2-40B4-BE49-F238E27FC236}">
                <a16:creationId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1639;p47">
            <a:extLst>
              <a:ext uri="{FF2B5EF4-FFF2-40B4-BE49-F238E27FC236}">
                <a16:creationId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1640;p47">
            <a:extLst>
              <a:ext uri="{FF2B5EF4-FFF2-40B4-BE49-F238E27FC236}">
                <a16:creationId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1641;p47">
            <a:extLst>
              <a:ext uri="{FF2B5EF4-FFF2-40B4-BE49-F238E27FC236}">
                <a16:creationId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1642;p47">
            <a:extLst>
              <a:ext uri="{FF2B5EF4-FFF2-40B4-BE49-F238E27FC236}">
                <a16:creationId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1643;p47">
            <a:extLst>
              <a:ext uri="{FF2B5EF4-FFF2-40B4-BE49-F238E27FC236}">
                <a16:creationId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1644;p47">
            <a:extLst>
              <a:ext uri="{FF2B5EF4-FFF2-40B4-BE49-F238E27FC236}">
                <a16:creationId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1645;p47">
            <a:extLst>
              <a:ext uri="{FF2B5EF4-FFF2-40B4-BE49-F238E27FC236}">
                <a16:creationId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1646;p47">
            <a:extLst>
              <a:ext uri="{FF2B5EF4-FFF2-40B4-BE49-F238E27FC236}">
                <a16:creationId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1647;p47">
            <a:extLst>
              <a:ext uri="{FF2B5EF4-FFF2-40B4-BE49-F238E27FC236}">
                <a16:creationId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1648;p47">
            <a:extLst>
              <a:ext uri="{FF2B5EF4-FFF2-40B4-BE49-F238E27FC236}">
                <a16:creationId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1649;p47">
            <a:extLst>
              <a:ext uri="{FF2B5EF4-FFF2-40B4-BE49-F238E27FC236}">
                <a16:creationId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1650;p47">
            <a:extLst>
              <a:ext uri="{FF2B5EF4-FFF2-40B4-BE49-F238E27FC236}">
                <a16:creationId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1651;p47">
            <a:extLst>
              <a:ext uri="{FF2B5EF4-FFF2-40B4-BE49-F238E27FC236}">
                <a16:creationId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1652;p47">
            <a:extLst>
              <a:ext uri="{FF2B5EF4-FFF2-40B4-BE49-F238E27FC236}">
                <a16:creationId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1653;p47">
            <a:extLst>
              <a:ext uri="{FF2B5EF4-FFF2-40B4-BE49-F238E27FC236}">
                <a16:creationId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1654;p47">
            <a:extLst>
              <a:ext uri="{FF2B5EF4-FFF2-40B4-BE49-F238E27FC236}">
                <a16:creationId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1655;p47">
            <a:extLst>
              <a:ext uri="{FF2B5EF4-FFF2-40B4-BE49-F238E27FC236}">
                <a16:creationId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1656;p47">
            <a:extLst>
              <a:ext uri="{FF2B5EF4-FFF2-40B4-BE49-F238E27FC236}">
                <a16:creationId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1657;p47">
            <a:extLst>
              <a:ext uri="{FF2B5EF4-FFF2-40B4-BE49-F238E27FC236}">
                <a16:creationId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1658;p47">
            <a:extLst>
              <a:ext uri="{FF2B5EF4-FFF2-40B4-BE49-F238E27FC236}">
                <a16:creationId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1659;p47">
            <a:extLst>
              <a:ext uri="{FF2B5EF4-FFF2-40B4-BE49-F238E27FC236}">
                <a16:creationId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1660;p47">
            <a:extLst>
              <a:ext uri="{FF2B5EF4-FFF2-40B4-BE49-F238E27FC236}">
                <a16:creationId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1661;p47">
            <a:extLst>
              <a:ext uri="{FF2B5EF4-FFF2-40B4-BE49-F238E27FC236}">
                <a16:creationId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1662;p47">
            <a:extLst>
              <a:ext uri="{FF2B5EF4-FFF2-40B4-BE49-F238E27FC236}">
                <a16:creationId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1663;p47">
            <a:extLst>
              <a:ext uri="{FF2B5EF4-FFF2-40B4-BE49-F238E27FC236}">
                <a16:creationId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1664;p47">
            <a:extLst>
              <a:ext uri="{FF2B5EF4-FFF2-40B4-BE49-F238E27FC236}">
                <a16:creationId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1665;p47">
            <a:extLst>
              <a:ext uri="{FF2B5EF4-FFF2-40B4-BE49-F238E27FC236}">
                <a16:creationId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1666;p47">
            <a:extLst>
              <a:ext uri="{FF2B5EF4-FFF2-40B4-BE49-F238E27FC236}">
                <a16:creationId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1667;p47">
            <a:extLst>
              <a:ext uri="{FF2B5EF4-FFF2-40B4-BE49-F238E27FC236}">
                <a16:creationId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1668;p47">
            <a:extLst>
              <a:ext uri="{FF2B5EF4-FFF2-40B4-BE49-F238E27FC236}">
                <a16:creationId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1669;p47">
            <a:extLst>
              <a:ext uri="{FF2B5EF4-FFF2-40B4-BE49-F238E27FC236}">
                <a16:creationId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1670;p47">
            <a:extLst>
              <a:ext uri="{FF2B5EF4-FFF2-40B4-BE49-F238E27FC236}">
                <a16:creationId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1671;p47">
            <a:extLst>
              <a:ext uri="{FF2B5EF4-FFF2-40B4-BE49-F238E27FC236}">
                <a16:creationId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1672;p47">
            <a:extLst>
              <a:ext uri="{FF2B5EF4-FFF2-40B4-BE49-F238E27FC236}">
                <a16:creationId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1673;p47">
            <a:extLst>
              <a:ext uri="{FF2B5EF4-FFF2-40B4-BE49-F238E27FC236}">
                <a16:creationId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1674;p47">
            <a:extLst>
              <a:ext uri="{FF2B5EF4-FFF2-40B4-BE49-F238E27FC236}">
                <a16:creationId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1675;p47">
            <a:extLst>
              <a:ext uri="{FF2B5EF4-FFF2-40B4-BE49-F238E27FC236}">
                <a16:creationId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1676;p47">
            <a:extLst>
              <a:ext uri="{FF2B5EF4-FFF2-40B4-BE49-F238E27FC236}">
                <a16:creationId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1677;p47">
            <a:extLst>
              <a:ext uri="{FF2B5EF4-FFF2-40B4-BE49-F238E27FC236}">
                <a16:creationId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1678;p47">
            <a:extLst>
              <a:ext uri="{FF2B5EF4-FFF2-40B4-BE49-F238E27FC236}">
                <a16:creationId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1679;p47">
            <a:extLst>
              <a:ext uri="{FF2B5EF4-FFF2-40B4-BE49-F238E27FC236}">
                <a16:creationId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1680;p47">
            <a:extLst>
              <a:ext uri="{FF2B5EF4-FFF2-40B4-BE49-F238E27FC236}">
                <a16:creationId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1681;p47">
            <a:extLst>
              <a:ext uri="{FF2B5EF4-FFF2-40B4-BE49-F238E27FC236}">
                <a16:creationId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1682;p47">
            <a:extLst>
              <a:ext uri="{FF2B5EF4-FFF2-40B4-BE49-F238E27FC236}">
                <a16:creationId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1683;p47">
            <a:extLst>
              <a:ext uri="{FF2B5EF4-FFF2-40B4-BE49-F238E27FC236}">
                <a16:creationId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1684;p47">
            <a:extLst>
              <a:ext uri="{FF2B5EF4-FFF2-40B4-BE49-F238E27FC236}">
                <a16:creationId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1685;p47">
            <a:extLst>
              <a:ext uri="{FF2B5EF4-FFF2-40B4-BE49-F238E27FC236}">
                <a16:creationId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1686;p47">
            <a:extLst>
              <a:ext uri="{FF2B5EF4-FFF2-40B4-BE49-F238E27FC236}">
                <a16:creationId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1687;p47">
            <a:extLst>
              <a:ext uri="{FF2B5EF4-FFF2-40B4-BE49-F238E27FC236}">
                <a16:creationId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1688;p47">
            <a:extLst>
              <a:ext uri="{FF2B5EF4-FFF2-40B4-BE49-F238E27FC236}">
                <a16:creationId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1689;p47">
            <a:extLst>
              <a:ext uri="{FF2B5EF4-FFF2-40B4-BE49-F238E27FC236}">
                <a16:creationId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1690;p47">
            <a:extLst>
              <a:ext uri="{FF2B5EF4-FFF2-40B4-BE49-F238E27FC236}">
                <a16:creationId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1693;p47">
            <a:extLst>
              <a:ext uri="{FF2B5EF4-FFF2-40B4-BE49-F238E27FC236}">
                <a16:creationId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99244" y="974049"/>
            <a:ext cx="2629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#9Slide03 AllRoundGothic" panose="020B07030202020201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585383" y="1276351"/>
            <a:ext cx="794929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4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124" y="-682711"/>
            <a:ext cx="9794626" cy="1919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1295400" y="-498966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19200" y="-389363"/>
            <a:ext cx="9220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>
                <a:solidFill>
                  <a:schemeClr val="accent4"/>
                </a:solidFill>
                <a:latin typeface="+mj-lt"/>
              </a:rPr>
              <a:t>Hình lập phương có bao nhiêu cạnh, bao nhiêu đỉnh, bao nhiêu mặt?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 cạnh, 12 đỉnh, 8 mặt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 cạnh, 12 đỉnh, 6 mặt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247495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850470" y="-276354"/>
            <a:ext cx="818626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Các mặt của hình lập phương có đặc điểm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hình chữ nhật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65301" y="4391481"/>
            <a:ext cx="11454624" cy="1646551"/>
            <a:chOff x="558699" y="5248729"/>
            <a:chExt cx="11176100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39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Hai mặt đáy là hình vuông, các mặt xung quanh là hình chữ nhật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558699" y="5248729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1424</TotalTime>
  <Words>731</Words>
  <Application>Microsoft Office PowerPoint</Application>
  <PresentationFormat>On-screen Show (16:9)</PresentationFormat>
  <Paragraphs>129</Paragraphs>
  <Slides>23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#9Slide03 AllRoundGothic</vt:lpstr>
      <vt:lpstr>#9Slide03 AmpleSoft Bold</vt:lpstr>
      <vt:lpstr>#9Slide03 Cousine Bold</vt:lpstr>
      <vt:lpstr>#9Slide07 IcielKoni</vt:lpstr>
      <vt:lpstr>Arial</vt:lpstr>
      <vt:lpstr>Calibri</vt:lpstr>
      <vt:lpstr>Calibri Light</vt:lpstr>
      <vt:lpstr>HP001 4 hàng</vt:lpstr>
      <vt:lpstr>iCiel Cadena</vt:lpstr>
      <vt:lpstr>iCiel Mijas</vt:lpstr>
      <vt:lpstr>Mouse Memoirs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Hoàng Thông Trương</cp:lastModifiedBy>
  <cp:revision>99</cp:revision>
  <dcterms:created xsi:type="dcterms:W3CDTF">2017-06-28T04:21:00Z</dcterms:created>
  <dcterms:modified xsi:type="dcterms:W3CDTF">2022-01-17T01:30:24Z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