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2333495" y="1655206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169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Cambria Math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166</cp:revision>
  <dcterms:created xsi:type="dcterms:W3CDTF">2021-06-02T01:34:28Z</dcterms:created>
  <dcterms:modified xsi:type="dcterms:W3CDTF">2022-02-05T13:38:42Z</dcterms:modified>
</cp:coreProperties>
</file>