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56" r:id="rId3"/>
    <p:sldId id="277" r:id="rId4"/>
    <p:sldId id="258" r:id="rId5"/>
    <p:sldId id="259" r:id="rId6"/>
    <p:sldId id="303" r:id="rId7"/>
    <p:sldId id="268" r:id="rId8"/>
    <p:sldId id="269" r:id="rId9"/>
    <p:sldId id="326" r:id="rId10"/>
    <p:sldId id="279" r:id="rId11"/>
    <p:sldId id="327" r:id="rId12"/>
    <p:sldId id="328" r:id="rId13"/>
    <p:sldId id="286" r:id="rId14"/>
    <p:sldId id="288" r:id="rId15"/>
    <p:sldId id="293" r:id="rId16"/>
    <p:sldId id="289" r:id="rId17"/>
    <p:sldId id="329" r:id="rId18"/>
    <p:sldId id="290" r:id="rId19"/>
    <p:sldId id="342" r:id="rId20"/>
    <p:sldId id="332" r:id="rId21"/>
    <p:sldId id="331" r:id="rId22"/>
    <p:sldId id="309" r:id="rId23"/>
    <p:sldId id="333" r:id="rId24"/>
    <p:sldId id="295" r:id="rId25"/>
    <p:sldId id="344" r:id="rId26"/>
    <p:sldId id="345" r:id="rId27"/>
    <p:sldId id="346" r:id="rId28"/>
    <p:sldId id="297" r:id="rId29"/>
    <p:sldId id="334" r:id="rId30"/>
    <p:sldId id="296" r:id="rId31"/>
    <p:sldId id="299" r:id="rId32"/>
    <p:sldId id="335" r:id="rId33"/>
    <p:sldId id="300" r:id="rId34"/>
    <p:sldId id="339" r:id="rId35"/>
    <p:sldId id="340" r:id="rId36"/>
    <p:sldId id="323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4660"/>
  </p:normalViewPr>
  <p:slideViewPr>
    <p:cSldViewPr>
      <p:cViewPr>
        <p:scale>
          <a:sx n="72" d="100"/>
          <a:sy n="72" d="100"/>
        </p:scale>
        <p:origin x="-104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D487B-ED4C-46EB-B891-85519875904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CF15-BC84-425D-B651-0011600C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5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3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9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2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57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33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47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06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9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18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90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72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7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6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3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7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0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3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6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B050"/>
                </a:solidFill>
              </a:rPr>
              <a:t>TẬP ĐỌC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</a:rPr>
              <a:t>Nụ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hôn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trên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bàn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tay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07" y="44540"/>
            <a:ext cx="78867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Nụ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hôn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bàn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tay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821055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</a:t>
            </a:r>
            <a:r>
              <a:rPr lang="en-US" sz="2200" dirty="0" err="1" smtClean="0">
                <a:latin typeface="UTM Avo" pitchFamily="18" charset="0"/>
              </a:rPr>
              <a:t>Ngày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đầu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học</a:t>
            </a:r>
            <a:r>
              <a:rPr lang="en-US" sz="2200" dirty="0" smtClean="0">
                <a:latin typeface="UTM Avo" pitchFamily="18" charset="0"/>
              </a:rPr>
              <a:t>, Nam </a:t>
            </a:r>
            <a:r>
              <a:rPr lang="en-US" sz="2200" dirty="0" err="1" smtClean="0">
                <a:latin typeface="UTM Avo" pitchFamily="18" charset="0"/>
              </a:rPr>
              <a:t>hồi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hộp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lắm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nhàng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đặt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Nam </a:t>
            </a:r>
            <a:r>
              <a:rPr lang="en-US" sz="2200" dirty="0" err="1" smtClean="0">
                <a:latin typeface="UTM Avo" pitchFamily="18" charset="0"/>
              </a:rPr>
              <a:t>và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dặn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- </a:t>
            </a:r>
            <a:r>
              <a:rPr lang="en-US" sz="2200" dirty="0" err="1" smtClean="0">
                <a:latin typeface="UTM Avo" pitchFamily="18" charset="0"/>
              </a:rPr>
              <a:t>Mỗi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khi</a:t>
            </a:r>
            <a:r>
              <a:rPr lang="en-US" sz="2200" dirty="0" smtClean="0">
                <a:latin typeface="UTM Avo" pitchFamily="18" charset="0"/>
              </a:rPr>
              <a:t> lo </a:t>
            </a:r>
            <a:r>
              <a:rPr lang="en-US" sz="2200" dirty="0" err="1" smtClean="0">
                <a:latin typeface="UTM Avo" pitchFamily="18" charset="0"/>
              </a:rPr>
              <a:t>lắng</a:t>
            </a:r>
            <a:r>
              <a:rPr lang="en-US" sz="2200" dirty="0" smtClean="0">
                <a:latin typeface="UTM Avo" pitchFamily="18" charset="0"/>
              </a:rPr>
              <a:t>, con </a:t>
            </a:r>
            <a:r>
              <a:rPr lang="en-US" sz="2200" dirty="0" err="1" smtClean="0">
                <a:latin typeface="UTM Avo" pitchFamily="18" charset="0"/>
              </a:rPr>
              <a:t>hãy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áp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này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má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lúc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nào</a:t>
            </a:r>
            <a:r>
              <a:rPr lang="en-US" sz="2200" dirty="0" smtClean="0">
                <a:latin typeface="UTM Avo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 smtClean="0">
                <a:latin typeface="UTM Avo" pitchFamily="18" charset="0"/>
              </a:rPr>
              <a:t>cũng</a:t>
            </a:r>
            <a:r>
              <a:rPr lang="en-US" sz="2200" dirty="0" smtClean="0">
                <a:latin typeface="UTM Avo" pitchFamily="18" charset="0"/>
              </a:rPr>
              <a:t> ở </a:t>
            </a:r>
            <a:r>
              <a:rPr lang="en-US" sz="2200" dirty="0" err="1" smtClean="0">
                <a:latin typeface="UTM Avo" pitchFamily="18" charset="0"/>
              </a:rPr>
              <a:t>bên</a:t>
            </a:r>
            <a:r>
              <a:rPr lang="en-US" sz="2200" dirty="0" smtClean="0">
                <a:latin typeface="UTM Avo" pitchFamily="18" charset="0"/>
              </a:rPr>
              <a:t> con.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Nam </a:t>
            </a:r>
            <a:r>
              <a:rPr lang="en-US" sz="2200" dirty="0" err="1" smtClean="0">
                <a:latin typeface="UTM Avo" pitchFamily="18" charset="0"/>
              </a:rPr>
              <a:t>cảm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thấy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thật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ấm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áp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Cậu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im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lặng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nhiên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mỉm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cười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-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đưa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cho</a:t>
            </a:r>
            <a:r>
              <a:rPr lang="en-US" sz="2200" dirty="0" smtClean="0">
                <a:latin typeface="UTM Avo" pitchFamily="18" charset="0"/>
              </a:rPr>
              <a:t> con </a:t>
            </a:r>
            <a:r>
              <a:rPr lang="en-US" sz="2200" dirty="0" err="1" smtClean="0">
                <a:latin typeface="UTM Avo" pitchFamily="18" charset="0"/>
              </a:rPr>
              <a:t>nào</a:t>
            </a:r>
            <a:r>
              <a:rPr lang="en-US" sz="2200" dirty="0" smtClean="0">
                <a:latin typeface="UTM Avo" pitchFamily="18" charset="0"/>
              </a:rPr>
              <a:t>!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Nam </a:t>
            </a:r>
            <a:r>
              <a:rPr lang="en-US" sz="2200" dirty="0" err="1" smtClean="0">
                <a:latin typeface="UTM Avo" pitchFamily="18" charset="0"/>
              </a:rPr>
              <a:t>đặt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thủ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thỉ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- </a:t>
            </a:r>
            <a:r>
              <a:rPr lang="en-US" sz="2200" dirty="0" err="1" smtClean="0">
                <a:latin typeface="UTM Avo" pitchFamily="18" charset="0"/>
              </a:rPr>
              <a:t>Bây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giờ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thì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cũng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có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trên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. Con </a:t>
            </a:r>
            <a:r>
              <a:rPr lang="en-US" sz="2200" dirty="0" err="1" smtClean="0">
                <a:latin typeface="UTM Avo" pitchFamily="18" charset="0"/>
              </a:rPr>
              <a:t>yêu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!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Nam </a:t>
            </a:r>
            <a:r>
              <a:rPr lang="en-US" sz="2200" dirty="0" err="1" smtClean="0">
                <a:latin typeface="UTM Avo" pitchFamily="18" charset="0"/>
              </a:rPr>
              <a:t>chào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tung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tăng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bước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lớp</a:t>
            </a:r>
            <a:r>
              <a:rPr lang="en-US" sz="2200" dirty="0" smtClean="0">
                <a:latin typeface="UTM Avo" pitchFamily="18" charset="0"/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latin typeface="UTM Avo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07138" y="1388052"/>
            <a:ext cx="415643" cy="3645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172200" y="46482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96000" y="46482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42227" y="3471765"/>
            <a:ext cx="415643" cy="3645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0548" y="1371600"/>
            <a:ext cx="1223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hồi</a:t>
            </a:r>
            <a:r>
              <a:rPr lang="en-US" sz="22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hộp</a:t>
            </a:r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5332" y="1370214"/>
            <a:ext cx="1685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nhẹ</a:t>
            </a:r>
            <a:r>
              <a:rPr lang="en-US" sz="22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nhàng</a:t>
            </a:r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0258" y="4401666"/>
            <a:ext cx="10262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thủ</a:t>
            </a:r>
            <a:r>
              <a:rPr lang="en-US" sz="22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thỉ</a:t>
            </a:r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1035" y="5414251"/>
            <a:ext cx="1540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tung</a:t>
            </a:r>
            <a:r>
              <a:rPr lang="en-US" sz="22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tăng</a:t>
            </a:r>
            <a:endParaRPr lang="vi-VN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4385"/>
            <a:ext cx="78867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Nụ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hôn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bàn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tay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821055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</a:t>
            </a:r>
            <a:r>
              <a:rPr lang="en-US" sz="2200" dirty="0" err="1" smtClean="0">
                <a:latin typeface="UTM Avo" pitchFamily="18" charset="0"/>
              </a:rPr>
              <a:t>Ngày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đầu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học</a:t>
            </a:r>
            <a:r>
              <a:rPr lang="en-US" sz="2200" dirty="0" smtClean="0">
                <a:latin typeface="UTM Avo" pitchFamily="18" charset="0"/>
              </a:rPr>
              <a:t>, Nam </a:t>
            </a:r>
            <a:r>
              <a:rPr lang="en-US" sz="2200" dirty="0" err="1" smtClean="0">
                <a:latin typeface="UTM Avo" pitchFamily="18" charset="0"/>
              </a:rPr>
              <a:t>hồi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hộp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lắm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nhàng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đặt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Nam </a:t>
            </a:r>
            <a:r>
              <a:rPr lang="en-US" sz="2200" dirty="0" err="1" smtClean="0">
                <a:latin typeface="UTM Avo" pitchFamily="18" charset="0"/>
              </a:rPr>
              <a:t>và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dặn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- </a:t>
            </a:r>
            <a:r>
              <a:rPr lang="en-US" sz="2200" dirty="0" err="1" smtClean="0">
                <a:latin typeface="UTM Avo" pitchFamily="18" charset="0"/>
              </a:rPr>
              <a:t>Mỗi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khi</a:t>
            </a:r>
            <a:r>
              <a:rPr lang="en-US" sz="2200" dirty="0" smtClean="0">
                <a:latin typeface="UTM Avo" pitchFamily="18" charset="0"/>
              </a:rPr>
              <a:t> lo </a:t>
            </a:r>
            <a:r>
              <a:rPr lang="en-US" sz="2200" dirty="0" err="1" smtClean="0">
                <a:latin typeface="UTM Avo" pitchFamily="18" charset="0"/>
              </a:rPr>
              <a:t>lắng</a:t>
            </a:r>
            <a:r>
              <a:rPr lang="en-US" sz="2200" dirty="0" smtClean="0">
                <a:latin typeface="UTM Avo" pitchFamily="18" charset="0"/>
              </a:rPr>
              <a:t>, con </a:t>
            </a:r>
            <a:r>
              <a:rPr lang="en-US" sz="2200" dirty="0" err="1" smtClean="0">
                <a:latin typeface="UTM Avo" pitchFamily="18" charset="0"/>
              </a:rPr>
              <a:t>hãy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áp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này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má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lúc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nào</a:t>
            </a:r>
            <a:r>
              <a:rPr lang="en-US" sz="2200" dirty="0" smtClean="0">
                <a:latin typeface="UTM Avo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 smtClean="0">
                <a:latin typeface="UTM Avo" pitchFamily="18" charset="0"/>
              </a:rPr>
              <a:t>cũng</a:t>
            </a:r>
            <a:r>
              <a:rPr lang="en-US" sz="2200" dirty="0" smtClean="0">
                <a:latin typeface="UTM Avo" pitchFamily="18" charset="0"/>
              </a:rPr>
              <a:t> ở </a:t>
            </a:r>
            <a:r>
              <a:rPr lang="en-US" sz="2200" dirty="0" err="1" smtClean="0">
                <a:latin typeface="UTM Avo" pitchFamily="18" charset="0"/>
              </a:rPr>
              <a:t>bên</a:t>
            </a:r>
            <a:r>
              <a:rPr lang="en-US" sz="2200" dirty="0" smtClean="0">
                <a:latin typeface="UTM Avo" pitchFamily="18" charset="0"/>
              </a:rPr>
              <a:t> con.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Nam </a:t>
            </a:r>
            <a:r>
              <a:rPr lang="en-US" sz="2200" dirty="0" err="1" smtClean="0">
                <a:latin typeface="UTM Avo" pitchFamily="18" charset="0"/>
              </a:rPr>
              <a:t>cảm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thấy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thật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ấm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áp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Cậu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im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lặng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nhiên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mỉm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cười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-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đưa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cho</a:t>
            </a:r>
            <a:r>
              <a:rPr lang="en-US" sz="2200" dirty="0" smtClean="0">
                <a:latin typeface="UTM Avo" pitchFamily="18" charset="0"/>
              </a:rPr>
              <a:t> con </a:t>
            </a:r>
            <a:r>
              <a:rPr lang="en-US" sz="2200" dirty="0" err="1" smtClean="0">
                <a:latin typeface="UTM Avo" pitchFamily="18" charset="0"/>
              </a:rPr>
              <a:t>nào</a:t>
            </a:r>
            <a:r>
              <a:rPr lang="en-US" sz="2200" dirty="0" smtClean="0">
                <a:latin typeface="UTM Avo" pitchFamily="18" charset="0"/>
              </a:rPr>
              <a:t>!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Nam </a:t>
            </a:r>
            <a:r>
              <a:rPr lang="en-US" sz="2200" dirty="0" err="1" smtClean="0">
                <a:latin typeface="UTM Avo" pitchFamily="18" charset="0"/>
              </a:rPr>
              <a:t>đặt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thủ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thỉ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- </a:t>
            </a:r>
            <a:r>
              <a:rPr lang="en-US" sz="2200" dirty="0" err="1" smtClean="0">
                <a:latin typeface="UTM Avo" pitchFamily="18" charset="0"/>
              </a:rPr>
              <a:t>Bây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giờ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thì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cũng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có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trên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. Con </a:t>
            </a:r>
            <a:r>
              <a:rPr lang="en-US" sz="2200" dirty="0" err="1" smtClean="0">
                <a:latin typeface="UTM Avo" pitchFamily="18" charset="0"/>
              </a:rPr>
              <a:t>yêu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!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Nam </a:t>
            </a:r>
            <a:r>
              <a:rPr lang="en-US" sz="2200" dirty="0" err="1" smtClean="0">
                <a:latin typeface="UTM Avo" pitchFamily="18" charset="0"/>
              </a:rPr>
              <a:t>chào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tung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tăng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bước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lớp</a:t>
            </a:r>
            <a:r>
              <a:rPr lang="en-US" sz="2200" dirty="0" smtClean="0">
                <a:latin typeface="UTM Avo" pitchFamily="18" charset="0"/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612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68582" y="2362200"/>
            <a:ext cx="64770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05000" y="2667000"/>
            <a:ext cx="716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3.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Trả</a:t>
            </a: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lời</a:t>
            </a: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câu</a:t>
            </a: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hỏi</a:t>
            </a:r>
            <a:endParaRPr lang="en-US" sz="60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4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02B667E-740D-485F-ABDE-C3C316860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3"/>
          <a:stretch/>
        </p:blipFill>
        <p:spPr>
          <a:xfrm>
            <a:off x="685800" y="17352"/>
            <a:ext cx="7659081" cy="68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807026"/>
            <a:ext cx="8229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a.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đầu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, Nam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728928" y="35052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 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Ngày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UTM Avo" pitchFamily="18" charset="0"/>
              </a:rPr>
              <a:t>đầu</a:t>
            </a:r>
            <a:r>
              <a:rPr lang="en-US" sz="4400" b="1" dirty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UTM Avo" pitchFamily="18" charset="0"/>
              </a:rPr>
              <a:t>đi</a:t>
            </a:r>
            <a:r>
              <a:rPr lang="en-US" sz="4400" b="1" dirty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UTM Avo" pitchFamily="18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UTM Avo" pitchFamily="18" charset="0"/>
              </a:rPr>
              <a:t>, Nam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hồi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hộp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lắm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.</a:t>
            </a:r>
            <a:endParaRPr lang="en-US" sz="4400" b="1" dirty="0">
              <a:solidFill>
                <a:srgbClr val="00B05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b.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Mẹ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dặn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Nam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điều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05642" y="3352800"/>
            <a:ext cx="7852558" cy="27432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Mẹ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dặn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>
                <a:solidFill>
                  <a:srgbClr val="00B050"/>
                </a:solidFill>
                <a:latin typeface="UTM Avo" pitchFamily="18" charset="0"/>
              </a:rPr>
              <a:t>N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am: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Mỗi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khi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con lo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lắng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, con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hãy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áp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bàn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tay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này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lên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má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.</a:t>
            </a:r>
            <a:endParaRPr lang="en-US" sz="4400" b="1" dirty="0">
              <a:solidFill>
                <a:srgbClr val="00B05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c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.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Sau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khi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chào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mẹ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nam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09600" y="3352800"/>
            <a:ext cx="7848600" cy="2286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400" b="1" dirty="0">
                <a:solidFill>
                  <a:srgbClr val="00B050"/>
                </a:solidFill>
              </a:rPr>
              <a:t> </a:t>
            </a:r>
            <a:r>
              <a:rPr lang="vi-VN" sz="4400" b="1" dirty="0" smtClean="0">
                <a:solidFill>
                  <a:srgbClr val="00B050"/>
                </a:solidFill>
              </a:rPr>
              <a:t>   Sau </a:t>
            </a:r>
            <a:r>
              <a:rPr lang="vi-VN" sz="4400" b="1" dirty="0">
                <a:solidFill>
                  <a:srgbClr val="00B050"/>
                </a:solidFill>
              </a:rPr>
              <a:t>khi chào mẹ, Nam tung tăng bước vào lớp.</a:t>
            </a:r>
            <a:endParaRPr lang="en-US" sz="4400" b="1" dirty="0">
              <a:solidFill>
                <a:srgbClr val="00B05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19200" y="685800"/>
            <a:ext cx="71628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B050"/>
                </a:solidFill>
              </a:rPr>
              <a:t>Qua bài đọc, em thấy tình cảm hai mẹ con </a:t>
            </a:r>
            <a:r>
              <a:rPr lang="vi-VN" sz="3200" b="1" smtClean="0">
                <a:solidFill>
                  <a:srgbClr val="00B050"/>
                </a:solidFill>
              </a:rPr>
              <a:t>bạn Nam </a:t>
            </a:r>
            <a:r>
              <a:rPr lang="vi-VN" sz="3200" b="1" dirty="0" smtClean="0">
                <a:solidFill>
                  <a:srgbClr val="00B050"/>
                </a:solidFill>
              </a:rPr>
              <a:t>như thế nào?</a:t>
            </a:r>
            <a:endParaRPr lang="en-US" sz="3200" b="1" dirty="0">
              <a:solidFill>
                <a:srgbClr val="00B050"/>
              </a:solidFill>
              <a:latin typeface="UTM Avo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3048000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09800" y="2895600"/>
            <a:ext cx="5791200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T</a:t>
            </a:r>
            <a:r>
              <a:rPr lang="vi-VN" sz="4000" b="1" dirty="0" smtClean="0">
                <a:solidFill>
                  <a:srgbClr val="FF0000"/>
                </a:solidFill>
              </a:rPr>
              <a:t>ình </a:t>
            </a:r>
            <a:r>
              <a:rPr lang="vi-VN" sz="4000" b="1" dirty="0">
                <a:solidFill>
                  <a:srgbClr val="FF0000"/>
                </a:solidFill>
              </a:rPr>
              <a:t>cảm của người mẹ đối với con, yêu thương, chăm sóc và lòng biết ơn cha mẹ của người con. </a:t>
            </a:r>
            <a:endParaRPr lang="en-US" sz="40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1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CA5ADEE-3DEF-44ED-878F-DDB0E2002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t="6465" r="24087" b="83648"/>
          <a:stretch/>
        </p:blipFill>
        <p:spPr>
          <a:xfrm>
            <a:off x="0" y="0"/>
            <a:ext cx="9144000" cy="20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1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10402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33400" y="807026"/>
            <a:ext cx="8229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</a:rPr>
              <a:t>a. </a:t>
            </a:r>
            <a:r>
              <a:rPr lang="en-US" sz="4400" b="1" dirty="0" err="1" smtClean="0">
                <a:solidFill>
                  <a:srgbClr val="FF0000"/>
                </a:solidFill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đầu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</a:rPr>
              <a:t>, Nam </a:t>
            </a:r>
            <a:r>
              <a:rPr lang="en-US" sz="4400" b="1" dirty="0" err="1" smtClean="0">
                <a:solidFill>
                  <a:srgbClr val="FF0000"/>
                </a:solidFill>
              </a:rPr>
              <a:t>thế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09600" y="40386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B050"/>
                </a:solidFill>
              </a:rPr>
              <a:t>   </a:t>
            </a:r>
            <a:r>
              <a:rPr lang="en-US" sz="4400" b="1" dirty="0" err="1" smtClean="0">
                <a:solidFill>
                  <a:srgbClr val="00B050"/>
                </a:solidFill>
              </a:rPr>
              <a:t>Ngày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đầu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học</a:t>
            </a:r>
            <a:r>
              <a:rPr lang="en-US" sz="4400" b="1" dirty="0">
                <a:solidFill>
                  <a:srgbClr val="00B050"/>
                </a:solidFill>
              </a:rPr>
              <a:t>, Nam </a:t>
            </a:r>
            <a:r>
              <a:rPr lang="en-US" sz="4400" b="1" dirty="0" err="1" smtClean="0">
                <a:solidFill>
                  <a:srgbClr val="00B050"/>
                </a:solidFill>
              </a:rPr>
              <a:t>hồi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hộp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lắm</a:t>
            </a:r>
            <a:r>
              <a:rPr lang="en-US" sz="4400" b="1" dirty="0" smtClean="0">
                <a:solidFill>
                  <a:srgbClr val="00B050"/>
                </a:solidFill>
              </a:rPr>
              <a:t>.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6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1" y="1524001"/>
            <a:ext cx="8839199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4000" b="1" dirty="0" smtClean="0">
                <a:solidFill>
                  <a:srgbClr val="FF0000"/>
                </a:solidFill>
              </a:rPr>
              <a:t>Ngày </a:t>
            </a:r>
            <a:r>
              <a:rPr lang="vi-VN" sz="4000" b="1" dirty="0">
                <a:solidFill>
                  <a:srgbClr val="FF0000"/>
                </a:solidFill>
              </a:rPr>
              <a:t>đầu đi học, Nam hồi hộp lắm.</a:t>
            </a:r>
          </a:p>
        </p:txBody>
      </p:sp>
    </p:spTree>
    <p:extLst>
      <p:ext uri="{BB962C8B-B14F-4D97-AF65-F5344CB8AC3E}">
        <p14:creationId xmlns:p14="http://schemas.microsoft.com/office/powerpoint/2010/main" val="390136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376" t="2593" r="9097" b="77231"/>
          <a:stretch/>
        </p:blipFill>
        <p:spPr bwMode="auto">
          <a:xfrm>
            <a:off x="33195" y="1944986"/>
            <a:ext cx="9110805" cy="135774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CA5ADEE-3DEF-44ED-878F-DDB0E2002B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t="7902" r="24087" b="87426"/>
          <a:stretch/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306533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</a:t>
            </a:r>
            <a:r>
              <a:rPr lang="en-US" sz="3200" b="1" dirty="0" err="1" smtClean="0">
                <a:latin typeface="HP001 4 hàng" panose="020B0603050302020204" pitchFamily="34" charset="-93"/>
              </a:rPr>
              <a:t>gày</a:t>
            </a:r>
            <a:r>
              <a:rPr lang="en-US" sz="3200" b="1" dirty="0" smtClean="0"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latin typeface="HP001 4 hàng" panose="020B0603050302020204" pitchFamily="34" charset="-93"/>
              </a:rPr>
              <a:t>đầu</a:t>
            </a:r>
            <a:r>
              <a:rPr lang="en-US" sz="3200" b="1" dirty="0" smtClean="0"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latin typeface="HP001 4 hàng" panose="020B0603050302020204" pitchFamily="34" charset="-93"/>
              </a:rPr>
              <a:t>đi</a:t>
            </a:r>
            <a:r>
              <a:rPr lang="en-US" sz="3200" b="1" dirty="0" smtClean="0"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latin typeface="HP001 4 hàng" panose="020B0603050302020204" pitchFamily="34" charset="-93"/>
              </a:rPr>
              <a:t>học</a:t>
            </a:r>
            <a:r>
              <a:rPr lang="en-US" sz="3200" b="1" dirty="0" smtClean="0">
                <a:latin typeface="HP001 4 hàng" panose="020B0603050302020204" pitchFamily="34" charset="-93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N</a:t>
            </a:r>
            <a:r>
              <a:rPr lang="en-US" sz="3200" b="1" dirty="0" smtClean="0">
                <a:latin typeface="HP001 4 hàng" panose="020B0603050302020204" pitchFamily="34" charset="-93"/>
              </a:rPr>
              <a:t>am </a:t>
            </a:r>
            <a:r>
              <a:rPr lang="en-US" sz="3200" b="1" dirty="0" err="1" smtClean="0">
                <a:latin typeface="HP001 4 hàng" panose="020B0603050302020204" pitchFamily="34" charset="-93"/>
              </a:rPr>
              <a:t>hồi</a:t>
            </a:r>
            <a:r>
              <a:rPr lang="en-US" sz="3200" b="1" dirty="0" smtClean="0"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latin typeface="HP001 4 hàng" panose="020B0603050302020204" pitchFamily="34" charset="-93"/>
              </a:rPr>
              <a:t>hộp</a:t>
            </a:r>
            <a:r>
              <a:rPr lang="en-US" sz="3200" b="1" dirty="0" smtClean="0"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latin typeface="HP001 4 hàng" panose="020B0603050302020204" pitchFamily="34" charset="-93"/>
              </a:rPr>
              <a:t>lắm</a:t>
            </a:r>
            <a:r>
              <a:rPr lang="en-US" sz="3200" b="1" dirty="0" smtClean="0">
                <a:latin typeface="HP001 4 hàng" panose="020B0603050302020204" pitchFamily="34" charset="-93"/>
              </a:rPr>
              <a:t>.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4025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3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16498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4385"/>
            <a:ext cx="78867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Nụ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hôn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bàn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tay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821055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</a:t>
            </a:r>
            <a:r>
              <a:rPr lang="en-US" sz="2200" dirty="0" err="1" smtClean="0">
                <a:latin typeface="UTM Avo" pitchFamily="18" charset="0"/>
              </a:rPr>
              <a:t>Ngày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đầu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học</a:t>
            </a:r>
            <a:r>
              <a:rPr lang="en-US" sz="2200" dirty="0" smtClean="0">
                <a:latin typeface="UTM Avo" pitchFamily="18" charset="0"/>
              </a:rPr>
              <a:t>, Nam </a:t>
            </a:r>
            <a:r>
              <a:rPr lang="en-US" sz="2200" dirty="0" err="1" smtClean="0">
                <a:latin typeface="UTM Avo" pitchFamily="18" charset="0"/>
              </a:rPr>
              <a:t>hồi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hộp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lắm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nhàng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đặt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Nam </a:t>
            </a:r>
            <a:r>
              <a:rPr lang="en-US" sz="2200" dirty="0" err="1" smtClean="0">
                <a:latin typeface="UTM Avo" pitchFamily="18" charset="0"/>
              </a:rPr>
              <a:t>và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dặn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- </a:t>
            </a:r>
            <a:r>
              <a:rPr lang="en-US" sz="2200" dirty="0" err="1" smtClean="0">
                <a:latin typeface="UTM Avo" pitchFamily="18" charset="0"/>
              </a:rPr>
              <a:t>Mỗi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khi</a:t>
            </a:r>
            <a:r>
              <a:rPr lang="en-US" sz="2200" dirty="0" smtClean="0">
                <a:latin typeface="UTM Avo" pitchFamily="18" charset="0"/>
              </a:rPr>
              <a:t> lo </a:t>
            </a:r>
            <a:r>
              <a:rPr lang="en-US" sz="2200" dirty="0" err="1" smtClean="0">
                <a:latin typeface="UTM Avo" pitchFamily="18" charset="0"/>
              </a:rPr>
              <a:t>lắng</a:t>
            </a:r>
            <a:r>
              <a:rPr lang="en-US" sz="2200" dirty="0" smtClean="0">
                <a:latin typeface="UTM Avo" pitchFamily="18" charset="0"/>
              </a:rPr>
              <a:t>, con </a:t>
            </a:r>
            <a:r>
              <a:rPr lang="en-US" sz="2200" dirty="0" err="1" smtClean="0">
                <a:latin typeface="UTM Avo" pitchFamily="18" charset="0"/>
              </a:rPr>
              <a:t>hãy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áp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này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má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lúc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nào</a:t>
            </a:r>
            <a:r>
              <a:rPr lang="en-US" sz="2200" dirty="0" smtClean="0">
                <a:latin typeface="UTM Avo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 smtClean="0">
                <a:latin typeface="UTM Avo" pitchFamily="18" charset="0"/>
              </a:rPr>
              <a:t>cũng</a:t>
            </a:r>
            <a:r>
              <a:rPr lang="en-US" sz="2200" dirty="0" smtClean="0">
                <a:latin typeface="UTM Avo" pitchFamily="18" charset="0"/>
              </a:rPr>
              <a:t> ở </a:t>
            </a:r>
            <a:r>
              <a:rPr lang="en-US" sz="2200" dirty="0" err="1" smtClean="0">
                <a:latin typeface="UTM Avo" pitchFamily="18" charset="0"/>
              </a:rPr>
              <a:t>bên</a:t>
            </a:r>
            <a:r>
              <a:rPr lang="en-US" sz="2200" dirty="0" smtClean="0">
                <a:latin typeface="UTM Avo" pitchFamily="18" charset="0"/>
              </a:rPr>
              <a:t> con.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Nam </a:t>
            </a:r>
            <a:r>
              <a:rPr lang="en-US" sz="2200" dirty="0" err="1" smtClean="0">
                <a:latin typeface="UTM Avo" pitchFamily="18" charset="0"/>
              </a:rPr>
              <a:t>cảm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thấy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thật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ấm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áp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Cậu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im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lặng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nhiên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mỉm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cười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-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đưa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cho</a:t>
            </a:r>
            <a:r>
              <a:rPr lang="en-US" sz="2200" dirty="0" smtClean="0">
                <a:latin typeface="UTM Avo" pitchFamily="18" charset="0"/>
              </a:rPr>
              <a:t> con </a:t>
            </a:r>
            <a:r>
              <a:rPr lang="en-US" sz="2200" dirty="0" err="1" smtClean="0">
                <a:latin typeface="UTM Avo" pitchFamily="18" charset="0"/>
              </a:rPr>
              <a:t>nào</a:t>
            </a:r>
            <a:r>
              <a:rPr lang="en-US" sz="2200" dirty="0" smtClean="0">
                <a:latin typeface="UTM Avo" pitchFamily="18" charset="0"/>
              </a:rPr>
              <a:t>!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Nam </a:t>
            </a:r>
            <a:r>
              <a:rPr lang="en-US" sz="2200" dirty="0" err="1" smtClean="0">
                <a:latin typeface="UTM Avo" pitchFamily="18" charset="0"/>
              </a:rPr>
              <a:t>đặt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thủ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thỉ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- </a:t>
            </a:r>
            <a:r>
              <a:rPr lang="en-US" sz="2200" dirty="0" err="1" smtClean="0">
                <a:latin typeface="UTM Avo" pitchFamily="18" charset="0"/>
              </a:rPr>
              <a:t>Bây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giờ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thì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cũng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có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trên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. Con </a:t>
            </a:r>
            <a:r>
              <a:rPr lang="en-US" sz="2200" dirty="0" err="1" smtClean="0">
                <a:latin typeface="UTM Avo" pitchFamily="18" charset="0"/>
              </a:rPr>
              <a:t>yêu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!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Nam </a:t>
            </a:r>
            <a:r>
              <a:rPr lang="en-US" sz="2200" dirty="0" err="1" smtClean="0">
                <a:latin typeface="UTM Avo" pitchFamily="18" charset="0"/>
              </a:rPr>
              <a:t>chào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tung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tăng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bước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lớp</a:t>
            </a:r>
            <a:r>
              <a:rPr lang="en-US" sz="2200" dirty="0" smtClean="0">
                <a:latin typeface="UTM Avo" pitchFamily="18" charset="0"/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807026"/>
            <a:ext cx="8229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a.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đầu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, Nam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09600" y="40386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 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Ngày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UTM Avo" pitchFamily="18" charset="0"/>
              </a:rPr>
              <a:t>đầu</a:t>
            </a:r>
            <a:r>
              <a:rPr lang="en-US" sz="4400" b="1" dirty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UTM Avo" pitchFamily="18" charset="0"/>
              </a:rPr>
              <a:t>đi</a:t>
            </a:r>
            <a:r>
              <a:rPr lang="en-US" sz="4400" b="1" dirty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UTM Avo" pitchFamily="18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UTM Avo" pitchFamily="18" charset="0"/>
              </a:rPr>
              <a:t>, Nam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hồi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hộp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lắm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.</a:t>
            </a:r>
            <a:endParaRPr lang="en-US" sz="4400" b="1" dirty="0">
              <a:solidFill>
                <a:srgbClr val="00B05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b.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Mẹ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dặn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Nam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điều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05642" y="3352800"/>
            <a:ext cx="7852558" cy="27432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Mẹ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dặn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>
                <a:solidFill>
                  <a:srgbClr val="00B050"/>
                </a:solidFill>
                <a:latin typeface="UTM Avo" pitchFamily="18" charset="0"/>
              </a:rPr>
              <a:t>N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am: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Mỗi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khi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con lo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lắng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, con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hãy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áp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bàn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tay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này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lên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má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.</a:t>
            </a:r>
            <a:endParaRPr lang="en-US" sz="4400" b="1" dirty="0">
              <a:solidFill>
                <a:srgbClr val="00B05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4546" r="16103" b="73952"/>
          <a:stretch/>
        </p:blipFill>
        <p:spPr>
          <a:xfrm>
            <a:off x="0" y="0"/>
            <a:ext cx="9144000" cy="203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829" y="2300514"/>
            <a:ext cx="776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UTM Avo" pitchFamily="18" charset="0"/>
              </a:rPr>
              <a:t>Mỗi</a:t>
            </a:r>
            <a:r>
              <a:rPr lang="en-US" sz="36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UTM Avo" pitchFamily="18" charset="0"/>
              </a:rPr>
              <a:t>lần</a:t>
            </a:r>
            <a:r>
              <a:rPr lang="en-US" sz="36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UTM Avo" pitchFamily="18" charset="0"/>
              </a:rPr>
              <a:t>em</a:t>
            </a:r>
            <a:r>
              <a:rPr lang="en-US" sz="36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UTM Avo" pitchFamily="18" charset="0"/>
              </a:rPr>
              <a:t>bị</a:t>
            </a:r>
            <a:r>
              <a:rPr lang="en-US" sz="36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UTM Avo" pitchFamily="18" charset="0"/>
              </a:rPr>
              <a:t>ốm</a:t>
            </a:r>
            <a:r>
              <a:rPr lang="en-US" sz="3600" b="1" dirty="0" smtClean="0">
                <a:solidFill>
                  <a:srgbClr val="00B050"/>
                </a:solidFill>
                <a:latin typeface="UTM Avo" pitchFamily="18" charset="0"/>
              </a:rPr>
              <a:t>, </a:t>
            </a:r>
            <a:r>
              <a:rPr lang="en-US" sz="3600" b="1" dirty="0" err="1" smtClean="0">
                <a:solidFill>
                  <a:srgbClr val="00B050"/>
                </a:solidFill>
                <a:latin typeface="UTM Avo" pitchFamily="18" charset="0"/>
              </a:rPr>
              <a:t>mẹ</a:t>
            </a:r>
            <a:r>
              <a:rPr lang="en-US" sz="36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UTM Avo" pitchFamily="18" charset="0"/>
              </a:rPr>
              <a:t>rất</a:t>
            </a:r>
            <a:r>
              <a:rPr lang="en-US" sz="3600" b="1" dirty="0" smtClean="0">
                <a:solidFill>
                  <a:srgbClr val="00B050"/>
                </a:solidFill>
                <a:latin typeface="UTM Avo" pitchFamily="18" charset="0"/>
              </a:rPr>
              <a:t> ………….</a:t>
            </a:r>
            <a:endParaRPr lang="en-US" sz="3600" b="1" dirty="0">
              <a:solidFill>
                <a:srgbClr val="00B050"/>
              </a:solidFill>
              <a:latin typeface="UTM Av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055914"/>
            <a:ext cx="7162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mỉm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cười</a:t>
            </a:r>
            <a:r>
              <a:rPr lang="en-US" sz="3200" b="1" dirty="0">
                <a:solidFill>
                  <a:schemeClr val="tx1"/>
                </a:solidFill>
              </a:rPr>
              <a:t>          	lo </a:t>
            </a:r>
            <a:r>
              <a:rPr lang="en-US" sz="3200" b="1" dirty="0" err="1">
                <a:solidFill>
                  <a:schemeClr val="tx1"/>
                </a:solidFill>
              </a:rPr>
              <a:t>lắng</a:t>
            </a:r>
            <a:r>
              <a:rPr lang="en-US" sz="3200" b="1" dirty="0">
                <a:solidFill>
                  <a:schemeClr val="tx1"/>
                </a:solidFill>
              </a:rPr>
              <a:t>	</a:t>
            </a:r>
            <a:r>
              <a:rPr lang="en-US" sz="3200" b="1" dirty="0" err="1">
                <a:solidFill>
                  <a:schemeClr val="tx1"/>
                </a:solidFill>
              </a:rPr>
              <a:t>thủ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055914"/>
            <a:ext cx="7162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m</a:t>
            </a:r>
            <a:r>
              <a:rPr lang="en-US" sz="3200" b="1" dirty="0" err="1" smtClean="0">
                <a:solidFill>
                  <a:schemeClr val="tx1"/>
                </a:solidFill>
              </a:rPr>
              <a:t>ỉm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cười</a:t>
            </a:r>
            <a:r>
              <a:rPr lang="en-US" sz="3200" b="1" dirty="0" smtClean="0">
                <a:solidFill>
                  <a:schemeClr val="tx1"/>
                </a:solidFill>
              </a:rPr>
              <a:t>          	</a:t>
            </a:r>
            <a:r>
              <a:rPr lang="en-US" sz="3200" b="1" dirty="0" smtClean="0">
                <a:solidFill>
                  <a:srgbClr val="FF0000"/>
                </a:solidFill>
              </a:rPr>
              <a:t>lo </a:t>
            </a:r>
            <a:r>
              <a:rPr lang="en-US" sz="3200" b="1" dirty="0" err="1" smtClean="0">
                <a:solidFill>
                  <a:srgbClr val="FF0000"/>
                </a:solidFill>
              </a:rPr>
              <a:t>lắng</a:t>
            </a:r>
            <a:r>
              <a:rPr lang="en-US" sz="3200" b="1" dirty="0" smtClean="0">
                <a:solidFill>
                  <a:schemeClr val="tx1"/>
                </a:solidFill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</a:rPr>
              <a:t>thủ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thỉ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4260" y="2325469"/>
            <a:ext cx="288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itchFamily="18" charset="0"/>
              </a:rPr>
              <a:t>l</a:t>
            </a:r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</a:rPr>
              <a:t>o </a:t>
            </a:r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lắng</a:t>
            </a:r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9525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itchFamily="18" charset="0"/>
              </a:rPr>
              <a:t>M</a:t>
            </a:r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2376" t="2593" r="8707" b="77231"/>
          <a:stretch/>
        </p:blipFill>
        <p:spPr bwMode="auto">
          <a:xfrm>
            <a:off x="10886" y="3352800"/>
            <a:ext cx="9133114" cy="135774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0572" y="3701142"/>
            <a:ext cx="734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M</a:t>
            </a:r>
            <a:r>
              <a:rPr lang="en-US" sz="3200" b="1" dirty="0" err="1" smtClean="0">
                <a:latin typeface="HP001 4 hàng" pitchFamily="34" charset="0"/>
              </a:rPr>
              <a:t>ỗi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lần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em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bị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ốm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</a:rPr>
              <a:t>mẹ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r</a:t>
            </a:r>
            <a:r>
              <a:rPr lang="en-US" sz="3200" b="1" dirty="0" err="1" smtClean="0">
                <a:latin typeface="HP001 4 hàng" pitchFamily="34" charset="0"/>
              </a:rPr>
              <a:t>ất</a:t>
            </a:r>
            <a:r>
              <a:rPr lang="en-US" sz="3200" b="1" dirty="0" smtClean="0">
                <a:latin typeface="HP001 4 hàng" pitchFamily="34" charset="0"/>
              </a:rPr>
              <a:t> lo </a:t>
            </a:r>
            <a:r>
              <a:rPr lang="en-US" sz="3200" b="1" dirty="0" err="1" smtClean="0">
                <a:latin typeface="HP001 4 hàng" pitchFamily="34" charset="0"/>
              </a:rPr>
              <a:t>lắng</a:t>
            </a:r>
            <a:r>
              <a:rPr lang="en-US" sz="3200" b="1" dirty="0" smtClean="0"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0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A5ADEE-3DEF-44ED-878F-DDB0E2002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30569" r="11611" b="58139"/>
          <a:stretch/>
        </p:blipFill>
        <p:spPr>
          <a:xfrm>
            <a:off x="0" y="24142"/>
            <a:ext cx="9144000" cy="18046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5BDFDE-42DD-4F7B-B6CD-2EE5426E7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t="67203" r="16724" b="8379"/>
          <a:stretch/>
        </p:blipFill>
        <p:spPr>
          <a:xfrm>
            <a:off x="4724400" y="2382733"/>
            <a:ext cx="4100363" cy="27226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A5ADEE-3DEF-44ED-878F-DDB0E2002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42874" r="18641" b="33185"/>
          <a:stretch/>
        </p:blipFill>
        <p:spPr>
          <a:xfrm>
            <a:off x="609600" y="2415967"/>
            <a:ext cx="3962400" cy="27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2660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9809" y="4724400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dirty="0"/>
              <a:t>Em nhìn thấy những gì trong tranh 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695" y="5404757"/>
            <a:ext cx="89154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dirty="0"/>
              <a:t>Bức tranh giúp em hiểu điều gì về tình yêu của mẹ dành cho con ?</a:t>
            </a:r>
            <a:endParaRPr lang="en-US" sz="3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2400"/>
            <a:ext cx="774386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11F064-5F17-4306-B4DA-0C1494442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t="8424" r="8818" b="58989"/>
          <a:stretch/>
        </p:blipFill>
        <p:spPr>
          <a:xfrm>
            <a:off x="-76200" y="0"/>
            <a:ext cx="944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11F064-5F17-4306-B4DA-0C1494442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t="8424" r="10798" b="87593"/>
          <a:stretch/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11F064-5F17-4306-B4DA-0C1494442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21459" r="9477" b="58989"/>
          <a:stretch/>
        </p:blipFill>
        <p:spPr>
          <a:xfrm>
            <a:off x="-76200" y="2743200"/>
            <a:ext cx="9296400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377" t="2593" r="9271" b="67356"/>
          <a:stretch/>
        </p:blipFill>
        <p:spPr bwMode="auto">
          <a:xfrm>
            <a:off x="381000" y="838200"/>
            <a:ext cx="8495168" cy="1894561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186601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M</a:t>
            </a:r>
            <a:r>
              <a:rPr lang="vi-VN" sz="3000" b="1" dirty="0" smtClean="0">
                <a:latin typeface="HP001 4 hàng" panose="020B0603050302020204" pitchFamily="34" charset="-93"/>
              </a:rPr>
              <a:t>ẹ nhẹ nhàng đặt nụ hôn vào bàn tay </a:t>
            </a:r>
            <a:r>
              <a:rPr lang="vi-VN" sz="3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N</a:t>
            </a:r>
            <a:r>
              <a:rPr lang="vi-VN" sz="3000" b="1" dirty="0" smtClean="0">
                <a:latin typeface="HP001 4 hàng" panose="020B0603050302020204" pitchFamily="34" charset="-93"/>
              </a:rPr>
              <a:t>am.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52400" y="1775935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latin typeface="HP001 4 hàng" panose="020B0603050302020204" pitchFamily="34" charset="-93"/>
              </a:rPr>
              <a:t>    </a:t>
            </a:r>
            <a:r>
              <a:rPr lang="vi-VN" sz="3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N</a:t>
            </a:r>
            <a:r>
              <a:rPr lang="vi-VN" sz="3000" b="1" dirty="0" smtClean="0">
                <a:latin typeface="HP001 4 hàng" panose="020B0603050302020204" pitchFamily="34" charset="-93"/>
              </a:rPr>
              <a:t>am thấy thật ấm áp.</a:t>
            </a:r>
            <a:endParaRPr lang="vi-VN" sz="30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666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33432" y="1524000"/>
            <a:ext cx="9177432" cy="50292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i="1" dirty="0" smtClean="0">
                <a:solidFill>
                  <a:srgbClr val="00B050"/>
                </a:solidFill>
              </a:rPr>
              <a:t>n</a:t>
            </a:r>
            <a:r>
              <a:rPr lang="en-US" sz="4800" b="1" dirty="0" smtClean="0">
                <a:solidFill>
                  <a:srgbClr val="00B050"/>
                </a:solidFill>
              </a:rPr>
              <a:t> hay </a:t>
            </a:r>
            <a:r>
              <a:rPr lang="en-US" sz="4800" b="1" i="1" dirty="0" smtClean="0">
                <a:solidFill>
                  <a:srgbClr val="00B050"/>
                </a:solidFill>
              </a:rPr>
              <a:t>l</a:t>
            </a:r>
            <a:r>
              <a:rPr lang="en-US" sz="4800" b="1" dirty="0" smtClean="0">
                <a:solidFill>
                  <a:srgbClr val="00B050"/>
                </a:solidFill>
              </a:rPr>
              <a:t> ?   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70C0"/>
                </a:solidFill>
              </a:rPr>
              <a:t>    </a:t>
            </a:r>
            <a:r>
              <a:rPr lang="vi-VN" sz="4800" b="1" dirty="0" smtClean="0">
                <a:solidFill>
                  <a:srgbClr val="0070C0"/>
                </a:solidFill>
              </a:rPr>
              <a:t> </a:t>
            </a:r>
            <a:r>
              <a:rPr lang="vi-VN" sz="4000" b="1" dirty="0" smtClean="0">
                <a:solidFill>
                  <a:srgbClr val="0070C0"/>
                </a:solidFill>
                <a:latin typeface="Calibri (Body)"/>
              </a:rPr>
              <a:t>iềm vui </a:t>
            </a:r>
            <a:r>
              <a:rPr lang="vi-VN" sz="4000" b="1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vi-VN" sz="4000" b="1" dirty="0" smtClean="0">
                <a:solidFill>
                  <a:srgbClr val="0070C0"/>
                </a:solidFill>
                <a:latin typeface="Calibri (Body)"/>
              </a:rPr>
              <a:t>       o lắng		òng mẹ </a:t>
            </a:r>
            <a:endParaRPr lang="en-US" sz="3600" b="1" dirty="0" smtClean="0">
              <a:solidFill>
                <a:srgbClr val="0070C0"/>
              </a:solidFill>
              <a:latin typeface="Calibri (Body)"/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B050"/>
                </a:solidFill>
              </a:rPr>
              <a:t>b. </a:t>
            </a:r>
            <a:r>
              <a:rPr lang="en-US" sz="4800" b="1" i="1" dirty="0" smtClean="0">
                <a:solidFill>
                  <a:srgbClr val="00B050"/>
                </a:solidFill>
              </a:rPr>
              <a:t>c</a:t>
            </a:r>
            <a:r>
              <a:rPr lang="en-US" sz="4800" b="1" dirty="0" smtClean="0">
                <a:solidFill>
                  <a:srgbClr val="00B050"/>
                </a:solidFill>
              </a:rPr>
              <a:t> hay </a:t>
            </a:r>
            <a:r>
              <a:rPr lang="en-US" sz="4800" b="1" i="1" dirty="0" smtClean="0">
                <a:solidFill>
                  <a:srgbClr val="00B050"/>
                </a:solidFill>
              </a:rPr>
              <a:t>k</a:t>
            </a:r>
            <a:r>
              <a:rPr lang="en-US" sz="4800" b="1" dirty="0" smtClean="0">
                <a:solidFill>
                  <a:srgbClr val="00B050"/>
                </a:solidFill>
              </a:rPr>
              <a:t> ?       </a:t>
            </a:r>
            <a:endParaRPr lang="en-US" sz="4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70C0"/>
                </a:solidFill>
              </a:rPr>
              <a:t>mẹ</a:t>
            </a:r>
            <a:r>
              <a:rPr lang="en-US" sz="4400" b="1" dirty="0" smtClean="0">
                <a:solidFill>
                  <a:srgbClr val="0070C0"/>
                </a:solidFill>
              </a:rPr>
              <a:t>         on		ỉ </a:t>
            </a:r>
            <a:r>
              <a:rPr lang="en-US" sz="4400" b="1" dirty="0" err="1" smtClean="0">
                <a:solidFill>
                  <a:srgbClr val="0070C0"/>
                </a:solidFill>
              </a:rPr>
              <a:t>niệm</a:t>
            </a:r>
            <a:r>
              <a:rPr lang="en-US" sz="4400" b="1" dirty="0" smtClean="0">
                <a:solidFill>
                  <a:srgbClr val="0070C0"/>
                </a:solidFill>
              </a:rPr>
              <a:t>		 ì </a:t>
            </a:r>
            <a:r>
              <a:rPr lang="en-US" sz="4400" b="1" dirty="0" err="1" smtClean="0">
                <a:solidFill>
                  <a:srgbClr val="0070C0"/>
                </a:solidFill>
              </a:rPr>
              <a:t>diệu</a:t>
            </a:r>
            <a:endParaRPr lang="en-US" sz="4000" b="1" dirty="0" smtClean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911F064-5F17-4306-B4DA-0C1494442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42809" r="25774" b="53539"/>
          <a:stretch/>
        </p:blipFill>
        <p:spPr>
          <a:xfrm>
            <a:off x="-33432" y="-3484"/>
            <a:ext cx="9177432" cy="838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r="17272"/>
          <a:stretch/>
        </p:blipFill>
        <p:spPr>
          <a:xfrm>
            <a:off x="152400" y="3086100"/>
            <a:ext cx="838200" cy="838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r="17272"/>
          <a:stretch/>
        </p:blipFill>
        <p:spPr>
          <a:xfrm>
            <a:off x="3009900" y="3086100"/>
            <a:ext cx="838200" cy="83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r="17272"/>
          <a:stretch/>
        </p:blipFill>
        <p:spPr>
          <a:xfrm>
            <a:off x="5867400" y="3086100"/>
            <a:ext cx="838200" cy="838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r="17272"/>
          <a:stretch/>
        </p:blipFill>
        <p:spPr>
          <a:xfrm>
            <a:off x="1295400" y="5257800"/>
            <a:ext cx="838200" cy="838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r="17272"/>
          <a:stretch/>
        </p:blipFill>
        <p:spPr>
          <a:xfrm>
            <a:off x="3009900" y="5257800"/>
            <a:ext cx="838200" cy="838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r="17272"/>
          <a:stretch/>
        </p:blipFill>
        <p:spPr>
          <a:xfrm>
            <a:off x="5867400" y="52578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33432" y="1219200"/>
            <a:ext cx="9177432" cy="50292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i="1" dirty="0" smtClean="0">
                <a:solidFill>
                  <a:srgbClr val="FF0000"/>
                </a:solidFill>
              </a:rPr>
              <a:t>n</a:t>
            </a:r>
            <a:r>
              <a:rPr lang="en-US" sz="4800" b="1" dirty="0" smtClean="0">
                <a:solidFill>
                  <a:srgbClr val="00B050"/>
                </a:solidFill>
              </a:rPr>
              <a:t> hay </a:t>
            </a:r>
            <a:r>
              <a:rPr lang="en-US" sz="4800" b="1" i="1" dirty="0" smtClean="0">
                <a:solidFill>
                  <a:srgbClr val="FF0000"/>
                </a:solidFill>
              </a:rPr>
              <a:t>l</a:t>
            </a:r>
            <a:r>
              <a:rPr lang="en-US" sz="4800" b="1" dirty="0" smtClean="0">
                <a:solidFill>
                  <a:srgbClr val="00B050"/>
                </a:solidFill>
              </a:rPr>
              <a:t> ?   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70C0"/>
                </a:solidFill>
              </a:rPr>
              <a:t>    </a:t>
            </a:r>
            <a:r>
              <a:rPr lang="vi-VN" sz="4000" b="1" dirty="0" smtClean="0">
                <a:solidFill>
                  <a:srgbClr val="FF0000"/>
                </a:solidFill>
                <a:latin typeface="Calibri (Body)"/>
              </a:rPr>
              <a:t>n</a:t>
            </a:r>
            <a:r>
              <a:rPr lang="vi-VN" sz="4000" b="1" dirty="0" smtClean="0">
                <a:solidFill>
                  <a:srgbClr val="0070C0"/>
                </a:solidFill>
                <a:latin typeface="Calibri (Body)"/>
              </a:rPr>
              <a:t>iềm vui </a:t>
            </a:r>
            <a:r>
              <a:rPr lang="vi-VN" sz="4000" b="1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vi-VN" sz="4000" b="1" dirty="0" smtClean="0">
                <a:solidFill>
                  <a:srgbClr val="0070C0"/>
                </a:solidFill>
                <a:latin typeface="Calibri (Body)"/>
              </a:rPr>
              <a:t>       </a:t>
            </a:r>
            <a:r>
              <a:rPr lang="vi-VN" sz="4000" b="1" dirty="0" smtClean="0">
                <a:solidFill>
                  <a:srgbClr val="FF0000"/>
                </a:solidFill>
                <a:latin typeface="Calibri (Body)"/>
              </a:rPr>
              <a:t>l</a:t>
            </a:r>
            <a:r>
              <a:rPr lang="vi-VN" sz="4000" b="1" dirty="0" smtClean="0">
                <a:solidFill>
                  <a:srgbClr val="0070C0"/>
                </a:solidFill>
                <a:latin typeface="Calibri (Body)"/>
              </a:rPr>
              <a:t>o lắng	</a:t>
            </a:r>
            <a:r>
              <a:rPr lang="vi-VN" sz="4000" b="1" dirty="0" smtClean="0">
                <a:solidFill>
                  <a:srgbClr val="FF0000"/>
                </a:solidFill>
                <a:latin typeface="Calibri (Body)"/>
              </a:rPr>
              <a:t>l</a:t>
            </a:r>
            <a:r>
              <a:rPr lang="vi-VN" sz="4000" b="1" dirty="0" smtClean="0">
                <a:solidFill>
                  <a:srgbClr val="0070C0"/>
                </a:solidFill>
                <a:latin typeface="Calibri (Body)"/>
              </a:rPr>
              <a:t>òng mẹ </a:t>
            </a:r>
            <a:endParaRPr lang="en-US" sz="3600" b="1" dirty="0" smtClean="0">
              <a:solidFill>
                <a:srgbClr val="0070C0"/>
              </a:solidFill>
              <a:latin typeface="Calibri (Body)"/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B050"/>
                </a:solidFill>
              </a:rPr>
              <a:t>b. </a:t>
            </a:r>
            <a:r>
              <a:rPr lang="en-US" sz="4800" b="1" i="1" dirty="0" smtClean="0">
                <a:solidFill>
                  <a:srgbClr val="FF0000"/>
                </a:solidFill>
              </a:rPr>
              <a:t>c</a:t>
            </a:r>
            <a:r>
              <a:rPr lang="en-US" sz="4800" b="1" dirty="0" smtClean="0">
                <a:solidFill>
                  <a:srgbClr val="00B050"/>
                </a:solidFill>
              </a:rPr>
              <a:t> hay </a:t>
            </a:r>
            <a:r>
              <a:rPr lang="en-US" sz="4800" b="1" i="1" dirty="0" smtClean="0">
                <a:solidFill>
                  <a:srgbClr val="FF0000"/>
                </a:solidFill>
              </a:rPr>
              <a:t>k</a:t>
            </a:r>
            <a:r>
              <a:rPr lang="en-US" sz="4800" b="1" dirty="0" smtClean="0">
                <a:solidFill>
                  <a:srgbClr val="00B050"/>
                </a:solidFill>
              </a:rPr>
              <a:t> ?       </a:t>
            </a:r>
            <a:endParaRPr lang="en-US" sz="4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70C0"/>
                </a:solidFill>
              </a:rPr>
              <a:t>     </a:t>
            </a:r>
            <a:r>
              <a:rPr lang="en-US" sz="4400" b="1" dirty="0" err="1" smtClean="0">
                <a:solidFill>
                  <a:srgbClr val="0070C0"/>
                </a:solidFill>
              </a:rPr>
              <a:t>mẹ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c</a:t>
            </a:r>
            <a:r>
              <a:rPr lang="en-US" sz="4400" b="1" dirty="0" smtClean="0">
                <a:solidFill>
                  <a:srgbClr val="0070C0"/>
                </a:solidFill>
              </a:rPr>
              <a:t>on		  </a:t>
            </a:r>
            <a:r>
              <a:rPr lang="en-US" sz="4400" b="1" dirty="0" err="1" smtClean="0">
                <a:solidFill>
                  <a:srgbClr val="FF0000"/>
                </a:solidFill>
              </a:rPr>
              <a:t>k</a:t>
            </a:r>
            <a:r>
              <a:rPr lang="en-US" sz="4400" b="1" dirty="0" err="1" smtClean="0">
                <a:solidFill>
                  <a:srgbClr val="0070C0"/>
                </a:solidFill>
              </a:rPr>
              <a:t>ỉ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niệm</a:t>
            </a:r>
            <a:r>
              <a:rPr lang="en-US" sz="4400" b="1" dirty="0">
                <a:solidFill>
                  <a:srgbClr val="0070C0"/>
                </a:solidFill>
              </a:rPr>
              <a:t>	</a:t>
            </a:r>
            <a:r>
              <a:rPr lang="en-US" sz="4400" b="1" dirty="0" err="1" smtClean="0">
                <a:solidFill>
                  <a:srgbClr val="FF0000"/>
                </a:solidFill>
              </a:rPr>
              <a:t>k</a:t>
            </a:r>
            <a:r>
              <a:rPr lang="en-US" sz="4400" b="1" dirty="0" err="1" smtClean="0">
                <a:solidFill>
                  <a:srgbClr val="0070C0"/>
                </a:solidFill>
              </a:rPr>
              <a:t>ì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diệu</a:t>
            </a:r>
            <a:endParaRPr lang="en-US" sz="4000" b="1" dirty="0" smtClean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911F064-5F17-4306-B4DA-0C1494442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42809" r="25774" b="53539"/>
          <a:stretch/>
        </p:blipFill>
        <p:spPr>
          <a:xfrm>
            <a:off x="-33432" y="-3484"/>
            <a:ext cx="9177432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333AFB4-BD72-4C5D-B066-8016DD895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54747" r="16726" b="9293"/>
          <a:stretch/>
        </p:blipFill>
        <p:spPr>
          <a:xfrm>
            <a:off x="0" y="0"/>
            <a:ext cx="916432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44237" y="2826328"/>
            <a:ext cx="815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 smtClean="0">
                <a:solidFill>
                  <a:srgbClr val="7030A0"/>
                </a:solidFill>
                <a:latin typeface=".VnAvantH" pitchFamily="34" charset="0"/>
              </a:rPr>
              <a:t>TẠM BIỆT</a:t>
            </a:r>
            <a:endParaRPr lang="en-US" sz="7200" b="1" dirty="0">
              <a:solidFill>
                <a:srgbClr val="7030A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886700" cy="1325563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Tập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đọc</a:t>
            </a:r>
            <a:r>
              <a:rPr lang="en-US" sz="4800" b="1" dirty="0" smtClean="0">
                <a:solidFill>
                  <a:srgbClr val="0070C0"/>
                </a:solidFill>
              </a:rPr>
              <a:t/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err="1" smtClean="0">
                <a:solidFill>
                  <a:srgbClr val="0070C0"/>
                </a:solidFill>
              </a:rPr>
              <a:t>Chủ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điểm</a:t>
            </a:r>
            <a:r>
              <a:rPr lang="en-US" sz="4800" b="1" dirty="0" smtClean="0">
                <a:solidFill>
                  <a:srgbClr val="0070C0"/>
                </a:solidFill>
              </a:rPr>
              <a:t> 2: </a:t>
            </a:r>
            <a:r>
              <a:rPr lang="en-US" sz="4800" b="1" dirty="0" err="1" smtClean="0">
                <a:solidFill>
                  <a:srgbClr val="0070C0"/>
                </a:solidFill>
              </a:rPr>
              <a:t>Mái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ấm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gia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đình</a:t>
            </a:r>
            <a:r>
              <a:rPr lang="en-US" sz="4800" b="1" dirty="0" smtClean="0">
                <a:solidFill>
                  <a:srgbClr val="0070C0"/>
                </a:solidFill>
              </a:rPr>
              <a:t/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err="1" smtClean="0">
                <a:solidFill>
                  <a:srgbClr val="00B050"/>
                </a:solidFill>
              </a:rPr>
              <a:t>Bài</a:t>
            </a:r>
            <a:r>
              <a:rPr lang="en-US" sz="4800" b="1" dirty="0" smtClean="0">
                <a:solidFill>
                  <a:srgbClr val="00B050"/>
                </a:solidFill>
              </a:rPr>
              <a:t> 1: </a:t>
            </a:r>
            <a:r>
              <a:rPr lang="en-US" sz="4800" b="1" dirty="0" err="1" smtClean="0">
                <a:solidFill>
                  <a:srgbClr val="FF0000"/>
                </a:solidFill>
              </a:rPr>
              <a:t>Nụ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hôn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trên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bàn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tay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6A69A42-FA17-4E40-BC70-E0337A670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-421" r="1418" b="72595"/>
          <a:stretch/>
        </p:blipFill>
        <p:spPr>
          <a:xfrm>
            <a:off x="762000" y="2971800"/>
            <a:ext cx="7886700" cy="31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4385"/>
            <a:ext cx="78867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Nụ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hôn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bàn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tay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821055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Ngày</a:t>
            </a:r>
            <a:r>
              <a:rPr lang="en-US" sz="2200" dirty="0" smtClean="0"/>
              <a:t> </a:t>
            </a:r>
            <a:r>
              <a:rPr lang="en-US" sz="2200" dirty="0" err="1" smtClean="0"/>
              <a:t>đầu</a:t>
            </a:r>
            <a:r>
              <a:rPr lang="en-US" sz="2200" dirty="0" smtClean="0"/>
              <a:t> </a:t>
            </a:r>
            <a:r>
              <a:rPr lang="en-US" sz="2200" dirty="0" err="1" smtClean="0"/>
              <a:t>đi</a:t>
            </a:r>
            <a:r>
              <a:rPr lang="en-US" sz="2200" dirty="0" smtClean="0"/>
              <a:t> </a:t>
            </a:r>
            <a:r>
              <a:rPr lang="en-US" sz="2200" dirty="0" err="1" smtClean="0"/>
              <a:t>học</a:t>
            </a:r>
            <a:r>
              <a:rPr lang="en-US" sz="2200" dirty="0" smtClean="0"/>
              <a:t>, Nam </a:t>
            </a:r>
            <a:r>
              <a:rPr lang="en-US" sz="2200" dirty="0" err="1" smtClean="0"/>
              <a:t>hồi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 </a:t>
            </a:r>
            <a:r>
              <a:rPr lang="en-US" sz="2200" dirty="0" err="1" smtClean="0"/>
              <a:t>lắm</a:t>
            </a:r>
            <a:r>
              <a:rPr lang="en-US" sz="2200" dirty="0" smtClean="0"/>
              <a:t>. </a:t>
            </a:r>
            <a:r>
              <a:rPr lang="en-US" sz="2200" dirty="0" err="1" smtClean="0"/>
              <a:t>Mẹ</a:t>
            </a:r>
            <a:r>
              <a:rPr lang="en-US" sz="2200" dirty="0" smtClean="0"/>
              <a:t> </a:t>
            </a:r>
            <a:r>
              <a:rPr lang="en-US" sz="2200" dirty="0" err="1" smtClean="0"/>
              <a:t>nhẹ</a:t>
            </a:r>
            <a:r>
              <a:rPr lang="en-US" sz="2200" dirty="0" smtClean="0"/>
              <a:t> </a:t>
            </a:r>
            <a:r>
              <a:rPr lang="en-US" sz="2200" dirty="0" err="1" smtClean="0"/>
              <a:t>nhàng</a:t>
            </a:r>
            <a:r>
              <a:rPr lang="en-US" sz="2200" dirty="0" smtClean="0"/>
              <a:t> </a:t>
            </a:r>
            <a:r>
              <a:rPr lang="en-US" sz="2200" dirty="0" err="1" smtClean="0"/>
              <a:t>đặt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nụ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2200" dirty="0" err="1" smtClean="0"/>
              <a:t>hôn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bàn</a:t>
            </a:r>
            <a:r>
              <a:rPr lang="en-US" sz="2200" dirty="0" smtClean="0"/>
              <a:t> </a:t>
            </a:r>
            <a:r>
              <a:rPr lang="en-US" sz="2200" dirty="0" err="1" smtClean="0"/>
              <a:t>tay</a:t>
            </a:r>
            <a:r>
              <a:rPr lang="en-US" sz="2200" dirty="0" smtClean="0"/>
              <a:t> Nam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dặn</a:t>
            </a:r>
            <a:r>
              <a:rPr lang="en-US" sz="2200" dirty="0" smtClean="0"/>
              <a:t>:</a:t>
            </a:r>
          </a:p>
          <a:p>
            <a:pPr marL="0" indent="0">
              <a:buNone/>
            </a:pPr>
            <a:r>
              <a:rPr lang="en-US" sz="2200" dirty="0" smtClean="0"/>
              <a:t>	- </a:t>
            </a:r>
            <a:r>
              <a:rPr lang="en-US" sz="2200" dirty="0" err="1" smtClean="0"/>
              <a:t>Mỗi</a:t>
            </a:r>
            <a:r>
              <a:rPr lang="en-US" sz="2200" dirty="0" smtClean="0"/>
              <a:t> </a:t>
            </a:r>
            <a:r>
              <a:rPr lang="en-US" sz="2200" dirty="0" err="1" smtClean="0"/>
              <a:t>khi</a:t>
            </a:r>
            <a:r>
              <a:rPr lang="en-US" sz="2200" dirty="0" smtClean="0"/>
              <a:t> lo </a:t>
            </a:r>
            <a:r>
              <a:rPr lang="en-US" sz="2200" dirty="0" err="1" smtClean="0"/>
              <a:t>lắng</a:t>
            </a:r>
            <a:r>
              <a:rPr lang="en-US" sz="2200" dirty="0" smtClean="0"/>
              <a:t>, con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áp</a:t>
            </a:r>
            <a:r>
              <a:rPr lang="en-US" sz="2200" dirty="0" smtClean="0"/>
              <a:t> </a:t>
            </a:r>
            <a:r>
              <a:rPr lang="en-US" sz="2200" dirty="0" err="1" smtClean="0"/>
              <a:t>bàn</a:t>
            </a:r>
            <a:r>
              <a:rPr lang="en-US" sz="2200" dirty="0" smtClean="0"/>
              <a:t> </a:t>
            </a:r>
            <a:r>
              <a:rPr lang="en-US" sz="2200" dirty="0" err="1" smtClean="0"/>
              <a:t>tay</a:t>
            </a:r>
            <a:r>
              <a:rPr lang="en-US" sz="2200" dirty="0" smtClean="0"/>
              <a:t> </a:t>
            </a:r>
            <a:r>
              <a:rPr lang="en-US" sz="2200" dirty="0" err="1" smtClean="0"/>
              <a:t>này</a:t>
            </a:r>
            <a:r>
              <a:rPr lang="en-US" sz="2200" dirty="0" smtClean="0"/>
              <a:t> </a:t>
            </a:r>
            <a:r>
              <a:rPr lang="en-US" sz="2200" dirty="0" err="1" smtClean="0"/>
              <a:t>lên</a:t>
            </a:r>
            <a:r>
              <a:rPr lang="en-US" sz="2200" dirty="0" smtClean="0"/>
              <a:t> </a:t>
            </a:r>
            <a:r>
              <a:rPr lang="en-US" sz="2200" dirty="0" err="1" smtClean="0"/>
              <a:t>má</a:t>
            </a:r>
            <a:r>
              <a:rPr lang="en-US" sz="2200" dirty="0" smtClean="0"/>
              <a:t>. </a:t>
            </a:r>
            <a:r>
              <a:rPr lang="en-US" sz="2200" dirty="0" err="1" smtClean="0"/>
              <a:t>Mẹ</a:t>
            </a:r>
            <a:r>
              <a:rPr lang="en-US" sz="2200" dirty="0" smtClean="0"/>
              <a:t> </a:t>
            </a:r>
            <a:r>
              <a:rPr lang="en-US" sz="2200" dirty="0" err="1" smtClean="0"/>
              <a:t>lúc</a:t>
            </a:r>
            <a:r>
              <a:rPr lang="en-US" sz="2200" dirty="0" smtClean="0"/>
              <a:t> </a:t>
            </a:r>
            <a:r>
              <a:rPr lang="en-US" sz="2200" dirty="0" err="1" smtClean="0"/>
              <a:t>nào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2200" dirty="0" err="1" smtClean="0"/>
              <a:t>cũng</a:t>
            </a:r>
            <a:r>
              <a:rPr lang="en-US" sz="2200" dirty="0" smtClean="0"/>
              <a:t> ở </a:t>
            </a:r>
            <a:r>
              <a:rPr lang="en-US" sz="2200" dirty="0" err="1" smtClean="0"/>
              <a:t>bên</a:t>
            </a:r>
            <a:r>
              <a:rPr lang="en-US" sz="2200" dirty="0" smtClean="0"/>
              <a:t> con.</a:t>
            </a:r>
          </a:p>
          <a:p>
            <a:pPr marL="0" indent="0">
              <a:buNone/>
            </a:pPr>
            <a:r>
              <a:rPr lang="en-US" sz="2200" dirty="0" smtClean="0"/>
              <a:t>	Nam </a:t>
            </a:r>
            <a:r>
              <a:rPr lang="en-US" sz="2200" dirty="0" err="1" smtClean="0"/>
              <a:t>cảm</a:t>
            </a:r>
            <a:r>
              <a:rPr lang="en-US" sz="2200" dirty="0" smtClean="0"/>
              <a:t> </a:t>
            </a:r>
            <a:r>
              <a:rPr lang="en-US" sz="2200" dirty="0" err="1" smtClean="0"/>
              <a:t>thấy</a:t>
            </a:r>
            <a:r>
              <a:rPr lang="en-US" sz="2200" dirty="0" smtClean="0"/>
              <a:t> </a:t>
            </a:r>
            <a:r>
              <a:rPr lang="en-US" sz="2200" dirty="0" err="1" smtClean="0"/>
              <a:t>thật</a:t>
            </a:r>
            <a:r>
              <a:rPr lang="en-US" sz="2200" dirty="0" smtClean="0"/>
              <a:t> </a:t>
            </a:r>
            <a:r>
              <a:rPr lang="en-US" sz="2200" dirty="0" err="1" smtClean="0"/>
              <a:t>ấm</a:t>
            </a:r>
            <a:r>
              <a:rPr lang="en-US" sz="2200" dirty="0" smtClean="0"/>
              <a:t> </a:t>
            </a:r>
            <a:r>
              <a:rPr lang="en-US" sz="2200" dirty="0" err="1" smtClean="0"/>
              <a:t>áp</a:t>
            </a:r>
            <a:r>
              <a:rPr lang="en-US" sz="2200" dirty="0" smtClean="0"/>
              <a:t>. </a:t>
            </a:r>
            <a:r>
              <a:rPr lang="en-US" sz="2200" dirty="0" err="1" smtClean="0"/>
              <a:t>Cậu</a:t>
            </a:r>
            <a:r>
              <a:rPr lang="en-US" sz="2200" dirty="0" smtClean="0"/>
              <a:t> </a:t>
            </a:r>
            <a:r>
              <a:rPr lang="en-US" sz="2200" dirty="0" err="1" smtClean="0"/>
              <a:t>im</a:t>
            </a:r>
            <a:r>
              <a:rPr lang="en-US" sz="2200" dirty="0" smtClean="0"/>
              <a:t> </a:t>
            </a:r>
            <a:r>
              <a:rPr lang="en-US" sz="2200" dirty="0" err="1" smtClean="0"/>
              <a:t>lặng</a:t>
            </a:r>
            <a:r>
              <a:rPr lang="en-US" sz="2200" dirty="0" smtClean="0"/>
              <a:t> </a:t>
            </a:r>
            <a:r>
              <a:rPr lang="en-US" sz="2200" dirty="0" err="1" smtClean="0"/>
              <a:t>rồi</a:t>
            </a:r>
            <a:r>
              <a:rPr lang="en-US" sz="2200" dirty="0" smtClean="0"/>
              <a:t> </a:t>
            </a:r>
            <a:r>
              <a:rPr lang="en-US" sz="2200" dirty="0" err="1" smtClean="0"/>
              <a:t>đột</a:t>
            </a:r>
            <a:r>
              <a:rPr lang="en-US" sz="2200" dirty="0" smtClean="0"/>
              <a:t> </a:t>
            </a:r>
            <a:r>
              <a:rPr lang="en-US" sz="2200" dirty="0" err="1" smtClean="0"/>
              <a:t>nhiên</a:t>
            </a:r>
            <a:r>
              <a:rPr lang="en-US" sz="2200" dirty="0" smtClean="0"/>
              <a:t> </a:t>
            </a:r>
            <a:r>
              <a:rPr lang="en-US" sz="2200" dirty="0" err="1" smtClean="0"/>
              <a:t>mỉm</a:t>
            </a:r>
            <a:r>
              <a:rPr lang="en-US" sz="2200" dirty="0" smtClean="0"/>
              <a:t> </a:t>
            </a:r>
            <a:r>
              <a:rPr lang="en-US" sz="2200" dirty="0" err="1" smtClean="0"/>
              <a:t>cười</a:t>
            </a:r>
            <a:r>
              <a:rPr lang="en-US" sz="2200" dirty="0" smtClean="0"/>
              <a:t>: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 </a:t>
            </a:r>
            <a:r>
              <a:rPr lang="en-US" sz="2200" dirty="0" err="1" smtClean="0"/>
              <a:t>Mẹ</a:t>
            </a:r>
            <a:r>
              <a:rPr lang="en-US" sz="2200" dirty="0" smtClean="0"/>
              <a:t> </a:t>
            </a:r>
            <a:r>
              <a:rPr lang="en-US" sz="2200" dirty="0" err="1" smtClean="0"/>
              <a:t>đưa</a:t>
            </a:r>
            <a:r>
              <a:rPr lang="en-US" sz="2200" dirty="0" smtClean="0"/>
              <a:t> </a:t>
            </a:r>
            <a:r>
              <a:rPr lang="en-US" sz="2200" dirty="0" err="1" smtClean="0"/>
              <a:t>tay</a:t>
            </a:r>
            <a:r>
              <a:rPr lang="en-US" sz="2200" dirty="0" smtClean="0"/>
              <a:t> </a:t>
            </a:r>
            <a:r>
              <a:rPr lang="en-US" sz="2200" dirty="0" err="1" smtClean="0"/>
              <a:t>cho</a:t>
            </a:r>
            <a:r>
              <a:rPr lang="en-US" sz="2200" dirty="0" smtClean="0"/>
              <a:t> con </a:t>
            </a:r>
            <a:r>
              <a:rPr lang="en-US" sz="2200" dirty="0" err="1" smtClean="0"/>
              <a:t>nào</a:t>
            </a:r>
            <a:r>
              <a:rPr lang="en-US" sz="2200" dirty="0" smtClean="0"/>
              <a:t>!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Nam </a:t>
            </a:r>
            <a:r>
              <a:rPr lang="en-US" sz="2200" dirty="0" err="1" smtClean="0"/>
              <a:t>đặt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nụ</a:t>
            </a:r>
            <a:r>
              <a:rPr lang="en-US" sz="2200" dirty="0" smtClean="0"/>
              <a:t> </a:t>
            </a:r>
            <a:r>
              <a:rPr lang="en-US" sz="2200" dirty="0" err="1" smtClean="0"/>
              <a:t>hôn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bàn</a:t>
            </a:r>
            <a:r>
              <a:rPr lang="en-US" sz="2200" dirty="0" smtClean="0"/>
              <a:t> </a:t>
            </a:r>
            <a:r>
              <a:rPr lang="en-US" sz="2200" dirty="0" err="1" smtClean="0"/>
              <a:t>tay</a:t>
            </a:r>
            <a:r>
              <a:rPr lang="en-US" sz="2200" dirty="0" smtClean="0"/>
              <a:t> </a:t>
            </a:r>
            <a:r>
              <a:rPr lang="en-US" sz="2200" dirty="0" err="1" smtClean="0"/>
              <a:t>mẹ</a:t>
            </a:r>
            <a:r>
              <a:rPr lang="en-US" sz="2200" dirty="0" smtClean="0"/>
              <a:t> </a:t>
            </a:r>
            <a:r>
              <a:rPr lang="en-US" sz="2200" dirty="0" err="1" smtClean="0"/>
              <a:t>rồi</a:t>
            </a:r>
            <a:r>
              <a:rPr lang="en-US" sz="2200" dirty="0" smtClean="0"/>
              <a:t> </a:t>
            </a:r>
            <a:r>
              <a:rPr lang="en-US" sz="2200" dirty="0" err="1" smtClean="0"/>
              <a:t>thủ</a:t>
            </a:r>
            <a:r>
              <a:rPr lang="en-US" sz="2200" dirty="0" smtClean="0"/>
              <a:t> </a:t>
            </a:r>
            <a:r>
              <a:rPr lang="en-US" sz="2200" dirty="0" err="1" smtClean="0"/>
              <a:t>thỉ</a:t>
            </a:r>
            <a:r>
              <a:rPr lang="en-US" sz="2200" dirty="0" smtClean="0"/>
              <a:t>:</a:t>
            </a:r>
          </a:p>
          <a:p>
            <a:pPr marL="0" indent="0">
              <a:buNone/>
            </a:pPr>
            <a:r>
              <a:rPr lang="en-US" sz="2200" dirty="0" smtClean="0"/>
              <a:t>	- </a:t>
            </a:r>
            <a:r>
              <a:rPr lang="en-US" sz="2200" dirty="0" err="1" smtClean="0"/>
              <a:t>Bây</a:t>
            </a:r>
            <a:r>
              <a:rPr lang="en-US" sz="2200" dirty="0" smtClean="0"/>
              <a:t> </a:t>
            </a:r>
            <a:r>
              <a:rPr lang="en-US" sz="2200" dirty="0" err="1" smtClean="0"/>
              <a:t>giờ</a:t>
            </a:r>
            <a:r>
              <a:rPr lang="en-US" sz="2200" dirty="0" smtClean="0"/>
              <a:t> </a:t>
            </a:r>
            <a:r>
              <a:rPr lang="en-US" sz="2200" dirty="0" err="1" smtClean="0"/>
              <a:t>thì</a:t>
            </a:r>
            <a:r>
              <a:rPr lang="en-US" sz="2200" dirty="0" smtClean="0"/>
              <a:t> </a:t>
            </a:r>
            <a:r>
              <a:rPr lang="en-US" sz="2200" dirty="0" err="1" smtClean="0"/>
              <a:t>mẹ</a:t>
            </a:r>
            <a:r>
              <a:rPr lang="en-US" sz="2200" dirty="0" smtClean="0"/>
              <a:t> </a:t>
            </a:r>
            <a:r>
              <a:rPr lang="en-US" sz="2200" dirty="0" err="1" smtClean="0"/>
              <a:t>cũng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nụ</a:t>
            </a:r>
            <a:r>
              <a:rPr lang="en-US" sz="2200" dirty="0" smtClean="0"/>
              <a:t> </a:t>
            </a:r>
            <a:r>
              <a:rPr lang="en-US" sz="2200" dirty="0" err="1" smtClean="0"/>
              <a:t>hôn</a:t>
            </a:r>
            <a:r>
              <a:rPr lang="en-US" sz="2200" dirty="0" smtClean="0"/>
              <a:t> </a:t>
            </a:r>
            <a:r>
              <a:rPr lang="en-US" sz="2200" dirty="0" err="1" smtClean="0"/>
              <a:t>trên</a:t>
            </a:r>
            <a:r>
              <a:rPr lang="en-US" sz="2200" dirty="0" smtClean="0"/>
              <a:t> </a:t>
            </a:r>
            <a:r>
              <a:rPr lang="en-US" sz="2200" dirty="0" err="1" smtClean="0"/>
              <a:t>bàn</a:t>
            </a:r>
            <a:r>
              <a:rPr lang="en-US" sz="2200" dirty="0" smtClean="0"/>
              <a:t> </a:t>
            </a:r>
            <a:r>
              <a:rPr lang="en-US" sz="2200" dirty="0" err="1" smtClean="0"/>
              <a:t>tay</a:t>
            </a:r>
            <a:r>
              <a:rPr lang="en-US" sz="2200" dirty="0" smtClean="0"/>
              <a:t> </a:t>
            </a:r>
            <a:r>
              <a:rPr lang="en-US" sz="2200" dirty="0" err="1" smtClean="0"/>
              <a:t>rồi</a:t>
            </a:r>
            <a:r>
              <a:rPr lang="en-US" sz="2200" dirty="0" smtClean="0"/>
              <a:t>. Con </a:t>
            </a:r>
            <a:r>
              <a:rPr lang="en-US" sz="2200" dirty="0" err="1" smtClean="0"/>
              <a:t>yêu</a:t>
            </a:r>
            <a:r>
              <a:rPr lang="en-US" sz="2200" dirty="0" smtClean="0"/>
              <a:t> </a:t>
            </a:r>
            <a:r>
              <a:rPr lang="en-US" sz="2200" dirty="0" err="1" smtClean="0"/>
              <a:t>mẹ</a:t>
            </a:r>
            <a:r>
              <a:rPr lang="en-US" sz="2200" dirty="0" smtClean="0"/>
              <a:t>!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Nam </a:t>
            </a:r>
            <a:r>
              <a:rPr lang="en-US" sz="2200" dirty="0" err="1" smtClean="0"/>
              <a:t>chào</a:t>
            </a:r>
            <a:r>
              <a:rPr lang="en-US" sz="2200" dirty="0" smtClean="0"/>
              <a:t> </a:t>
            </a:r>
            <a:r>
              <a:rPr lang="en-US" sz="2200" dirty="0" err="1" smtClean="0"/>
              <a:t>mẹ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tung</a:t>
            </a:r>
            <a:r>
              <a:rPr lang="en-US" sz="2200" dirty="0" smtClean="0"/>
              <a:t> </a:t>
            </a:r>
            <a:r>
              <a:rPr lang="en-US" sz="2200" dirty="0" err="1" smtClean="0"/>
              <a:t>tăng</a:t>
            </a:r>
            <a:r>
              <a:rPr lang="en-US" sz="2200" dirty="0" smtClean="0"/>
              <a:t> </a:t>
            </a:r>
            <a:r>
              <a:rPr lang="en-US" sz="2200" dirty="0" err="1" smtClean="0"/>
              <a:t>bước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lớp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 algn="r">
              <a:buNone/>
            </a:pPr>
            <a:r>
              <a:rPr lang="en-US" sz="2200" dirty="0" smtClean="0"/>
              <a:t>(Theo Au-</a:t>
            </a:r>
            <a:r>
              <a:rPr lang="en-US" sz="2200" dirty="0" err="1" smtClean="0"/>
              <a:t>đrây</a:t>
            </a:r>
            <a:r>
              <a:rPr lang="en-US" sz="2200" dirty="0" smtClean="0"/>
              <a:t> Pen, </a:t>
            </a:r>
            <a:r>
              <a:rPr lang="en-US" sz="2200" dirty="0" err="1" smtClean="0"/>
              <a:t>Nụ</a:t>
            </a:r>
            <a:r>
              <a:rPr lang="en-US" sz="2200" dirty="0" smtClean="0"/>
              <a:t> </a:t>
            </a:r>
            <a:r>
              <a:rPr lang="en-US" sz="2200" dirty="0" err="1" smtClean="0"/>
              <a:t>hôn</a:t>
            </a:r>
            <a:r>
              <a:rPr lang="en-US" sz="2200" dirty="0" smtClean="0"/>
              <a:t> </a:t>
            </a:r>
            <a:r>
              <a:rPr lang="en-US" sz="2200" dirty="0" err="1" smtClean="0"/>
              <a:t>trên</a:t>
            </a:r>
            <a:r>
              <a:rPr lang="en-US" sz="2200" dirty="0" smtClean="0"/>
              <a:t> </a:t>
            </a:r>
            <a:r>
              <a:rPr lang="en-US" sz="2200" dirty="0" err="1" smtClean="0"/>
              <a:t>bàn</a:t>
            </a:r>
            <a:r>
              <a:rPr lang="en-US" sz="2200" dirty="0" smtClean="0"/>
              <a:t> </a:t>
            </a:r>
            <a:r>
              <a:rPr lang="en-US" sz="2200" dirty="0" err="1" smtClean="0"/>
              <a:t>tay</a:t>
            </a:r>
            <a:r>
              <a:rPr lang="en-US" sz="2200" dirty="0" smtClean="0"/>
              <a:t>, </a:t>
            </a:r>
            <a:r>
              <a:rPr lang="en-US" sz="2200" dirty="0" err="1" smtClean="0"/>
              <a:t>Đỗ</a:t>
            </a:r>
            <a:r>
              <a:rPr lang="en-US" sz="2200" dirty="0" smtClean="0"/>
              <a:t> </a:t>
            </a:r>
            <a:r>
              <a:rPr lang="en-US" sz="2200" dirty="0" err="1" smtClean="0"/>
              <a:t>Nhật</a:t>
            </a:r>
            <a:r>
              <a:rPr lang="en-US" sz="2200" dirty="0" smtClean="0"/>
              <a:t> Nam </a:t>
            </a:r>
            <a:r>
              <a:rPr lang="en-US" sz="2200" dirty="0" err="1" smtClean="0"/>
              <a:t>dịch</a:t>
            </a:r>
            <a:r>
              <a:rPr lang="en-US" sz="2200" dirty="0" smtClean="0"/>
              <a:t>) 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8768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00B050"/>
                </a:solidFill>
                <a:latin typeface="UTM Avo" pitchFamily="18" charset="0"/>
              </a:rPr>
              <a:t>	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Mẹ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nhẹ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nhàng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đặt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một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nụ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hôn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vào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bàn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tay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Nam 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dặn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:</a:t>
            </a:r>
            <a:endParaRPr lang="en-US" sz="4000" b="1" dirty="0">
              <a:solidFill>
                <a:srgbClr val="00B050"/>
              </a:solidFill>
              <a:latin typeface="UTM Avo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029200" y="1524000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518470" y="2384323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686800" y="2362200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400" b="1" dirty="0" smtClean="0">
                <a:solidFill>
                  <a:srgbClr val="00B050"/>
                </a:solidFill>
                <a:latin typeface="UTM Avo" pitchFamily="18" charset="0"/>
              </a:rPr>
              <a:t>	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Mỗi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khi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lo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lắng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,  con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hãy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áp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bàn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tay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này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lên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má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. </a:t>
            </a:r>
            <a:endParaRPr lang="en-US" sz="4800" b="1" dirty="0">
              <a:solidFill>
                <a:srgbClr val="00B050"/>
              </a:solidFill>
              <a:latin typeface="UTM Avo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943600" y="1600200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80270" y="2819400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924800" y="2743200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4385"/>
            <a:ext cx="78867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Nụ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hôn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bàn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tay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821055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</a:t>
            </a:r>
            <a:r>
              <a:rPr lang="en-US" sz="2200" dirty="0" err="1" smtClean="0">
                <a:latin typeface="UTM Avo" pitchFamily="18" charset="0"/>
              </a:rPr>
              <a:t>Ngày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đầu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học</a:t>
            </a:r>
            <a:r>
              <a:rPr lang="en-US" sz="2200" dirty="0" smtClean="0">
                <a:latin typeface="UTM Avo" pitchFamily="18" charset="0"/>
              </a:rPr>
              <a:t>, Nam </a:t>
            </a:r>
            <a:r>
              <a:rPr lang="en-US" sz="2200" dirty="0" err="1" smtClean="0">
                <a:latin typeface="UTM Avo" pitchFamily="18" charset="0"/>
              </a:rPr>
              <a:t>hồi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hộp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lắm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nhàng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đặt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Nam </a:t>
            </a:r>
            <a:r>
              <a:rPr lang="en-US" sz="2200" dirty="0" err="1" smtClean="0">
                <a:latin typeface="UTM Avo" pitchFamily="18" charset="0"/>
              </a:rPr>
              <a:t>và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dặn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- </a:t>
            </a:r>
            <a:r>
              <a:rPr lang="en-US" sz="2200" dirty="0" err="1" smtClean="0">
                <a:latin typeface="UTM Avo" pitchFamily="18" charset="0"/>
              </a:rPr>
              <a:t>Mỗi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khi</a:t>
            </a:r>
            <a:r>
              <a:rPr lang="en-US" sz="2200" dirty="0" smtClean="0">
                <a:latin typeface="UTM Avo" pitchFamily="18" charset="0"/>
              </a:rPr>
              <a:t> lo </a:t>
            </a:r>
            <a:r>
              <a:rPr lang="en-US" sz="2200" dirty="0" err="1" smtClean="0">
                <a:latin typeface="UTM Avo" pitchFamily="18" charset="0"/>
              </a:rPr>
              <a:t>lắng</a:t>
            </a:r>
            <a:r>
              <a:rPr lang="en-US" sz="2200" dirty="0" smtClean="0">
                <a:latin typeface="UTM Avo" pitchFamily="18" charset="0"/>
              </a:rPr>
              <a:t>, con </a:t>
            </a:r>
            <a:r>
              <a:rPr lang="en-US" sz="2200" dirty="0" err="1" smtClean="0">
                <a:latin typeface="UTM Avo" pitchFamily="18" charset="0"/>
              </a:rPr>
              <a:t>hãy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áp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này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má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lúc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nào</a:t>
            </a:r>
            <a:r>
              <a:rPr lang="en-US" sz="2200" dirty="0" smtClean="0">
                <a:latin typeface="UTM Avo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 smtClean="0">
                <a:latin typeface="UTM Avo" pitchFamily="18" charset="0"/>
              </a:rPr>
              <a:t>cũng</a:t>
            </a:r>
            <a:r>
              <a:rPr lang="en-US" sz="2200" dirty="0" smtClean="0">
                <a:latin typeface="UTM Avo" pitchFamily="18" charset="0"/>
              </a:rPr>
              <a:t> ở </a:t>
            </a:r>
            <a:r>
              <a:rPr lang="en-US" sz="2200" dirty="0" err="1" smtClean="0">
                <a:latin typeface="UTM Avo" pitchFamily="18" charset="0"/>
              </a:rPr>
              <a:t>bên</a:t>
            </a:r>
            <a:r>
              <a:rPr lang="en-US" sz="2200" dirty="0" smtClean="0">
                <a:latin typeface="UTM Avo" pitchFamily="18" charset="0"/>
              </a:rPr>
              <a:t> con.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Nam </a:t>
            </a:r>
            <a:r>
              <a:rPr lang="en-US" sz="2200" dirty="0" err="1" smtClean="0">
                <a:latin typeface="UTM Avo" pitchFamily="18" charset="0"/>
              </a:rPr>
              <a:t>cảm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thấy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thật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ấm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áp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Cậu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im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lặng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nhiên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mỉm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cười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-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đưa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cho</a:t>
            </a:r>
            <a:r>
              <a:rPr lang="en-US" sz="2200" dirty="0" smtClean="0">
                <a:latin typeface="UTM Avo" pitchFamily="18" charset="0"/>
              </a:rPr>
              <a:t> con </a:t>
            </a:r>
            <a:r>
              <a:rPr lang="en-US" sz="2200" dirty="0" err="1" smtClean="0">
                <a:latin typeface="UTM Avo" pitchFamily="18" charset="0"/>
              </a:rPr>
              <a:t>nào</a:t>
            </a:r>
            <a:r>
              <a:rPr lang="en-US" sz="2200" dirty="0" smtClean="0">
                <a:latin typeface="UTM Avo" pitchFamily="18" charset="0"/>
              </a:rPr>
              <a:t>!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Nam </a:t>
            </a:r>
            <a:r>
              <a:rPr lang="en-US" sz="2200" dirty="0" err="1" smtClean="0">
                <a:latin typeface="UTM Avo" pitchFamily="18" charset="0"/>
              </a:rPr>
              <a:t>đặt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thủ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thỉ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- </a:t>
            </a:r>
            <a:r>
              <a:rPr lang="en-US" sz="2200" dirty="0" err="1" smtClean="0">
                <a:latin typeface="UTM Avo" pitchFamily="18" charset="0"/>
              </a:rPr>
              <a:t>Bây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giờ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thì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cũng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có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trên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. Con </a:t>
            </a:r>
            <a:r>
              <a:rPr lang="en-US" sz="2200" dirty="0" err="1" smtClean="0">
                <a:latin typeface="UTM Avo" pitchFamily="18" charset="0"/>
              </a:rPr>
              <a:t>yêu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!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Nam </a:t>
            </a:r>
            <a:r>
              <a:rPr lang="en-US" sz="2200" dirty="0" err="1" smtClean="0">
                <a:latin typeface="UTM Avo" pitchFamily="18" charset="0"/>
              </a:rPr>
              <a:t>chào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tung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tăng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bước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lớp</a:t>
            </a:r>
            <a:r>
              <a:rPr lang="en-US" sz="2200" dirty="0" smtClean="0">
                <a:latin typeface="UTM Avo" pitchFamily="18" charset="0"/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3810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2729180"/>
            <a:ext cx="716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Luyện</a:t>
            </a:r>
            <a:r>
              <a:rPr lang="en-US" sz="80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đọc</a:t>
            </a:r>
            <a:r>
              <a:rPr lang="en-US" sz="80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đoạn</a:t>
            </a:r>
            <a:endParaRPr lang="en-US" sz="80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5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ẬP ĐỌC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313&quot;/&gt;&lt;/object&gt;&lt;object type=&quot;3&quot; unique_id=&quot;10005&quot;&gt;&lt;property id=&quot;20148&quot; value=&quot;5&quot;/&gt;&lt;property id=&quot;20300&quot; value=&quot;Slide 3&quot;/&gt;&lt;property id=&quot;20307&quot; value=&quot;27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 - &amp;quot;Tập đọc Chủ điểm 2: Mái ấm gia đình Bài 1: Nụ hôn trên bàn tay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Nụ hôn trên bàn tay&amp;quot;&quot;/&gt;&lt;property id=&quot;20307&quot; value=&quot;303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69&quot;/&gt;&lt;/object&gt;&lt;object type=&quot;3&quot; unique_id=&quot;10012&quot;&gt;&lt;property id=&quot;20148&quot; value=&quot;5&quot;/&gt;&lt;property id=&quot;20300&quot; value=&quot;Slide 9 - &amp;quot;Nụ hôn trên bàn tay&amp;quot;&quot;/&gt;&lt;property id=&quot;20307&quot; value=&quot;326&quot;/&gt;&lt;/object&gt;&lt;object type=&quot;3&quot; unique_id=&quot;10013&quot;&gt;&lt;property id=&quot;20148&quot; value=&quot;5&quot;/&gt;&lt;property id=&quot;20300&quot; value=&quot;Slide 10&quot;/&gt;&lt;property id=&quot;20307&quot; value=&quot;279&quot;/&gt;&lt;/object&gt;&lt;object type=&quot;3&quot; unique_id=&quot;10014&quot;&gt;&lt;property id=&quot;20148&quot; value=&quot;5&quot;/&gt;&lt;property id=&quot;20300&quot; value=&quot;Slide 11 - &amp;quot;Nụ hôn trên bàn tay&amp;quot;&quot;/&gt;&lt;property id=&quot;20307&quot; value=&quot;327&quot;/&gt;&lt;/object&gt;&lt;object type=&quot;3&quot; unique_id=&quot;10015&quot;&gt;&lt;property id=&quot;20148&quot; value=&quot;5&quot;/&gt;&lt;property id=&quot;20300&quot; value=&quot;Slide 12 - &amp;quot;Nụ hôn trên bàn tay&amp;quot;&quot;/&gt;&lt;property id=&quot;20307&quot; value=&quot;328&quot;/&gt;&lt;/object&gt;&lt;object type=&quot;3&quot; unique_id=&quot;10016&quot;&gt;&lt;property id=&quot;20148&quot; value=&quot;5&quot;/&gt;&lt;property id=&quot;20300&quot; value=&quot;Slide 13&quot;/&gt;&lt;property id=&quot;20307&quot; value=&quot;286&quot;/&gt;&lt;/object&gt;&lt;object type=&quot;3&quot; unique_id=&quot;10017&quot;&gt;&lt;property id=&quot;20148&quot; value=&quot;5&quot;/&gt;&lt;property id=&quot;20300&quot; value=&quot;Slide 14&quot;/&gt;&lt;property id=&quot;20307&quot; value=&quot;288&quot;/&gt;&lt;/object&gt;&lt;object type=&quot;3&quot; unique_id=&quot;10018&quot;&gt;&lt;property id=&quot;20148&quot; value=&quot;5&quot;/&gt;&lt;property id=&quot;20300&quot; value=&quot;Slide 15&quot;/&gt;&lt;property id=&quot;20307&quot; value=&quot;293&quot;/&gt;&lt;/object&gt;&lt;object type=&quot;3&quot; unique_id=&quot;10019&quot;&gt;&lt;property id=&quot;20148&quot; value=&quot;5&quot;/&gt;&lt;property id=&quot;20300&quot; value=&quot;Slide 16&quot;/&gt;&lt;property id=&quot;20307&quot; value=&quot;289&quot;/&gt;&lt;/object&gt;&lt;object type=&quot;3&quot; unique_id=&quot;10020&quot;&gt;&lt;property id=&quot;20148&quot; value=&quot;5&quot;/&gt;&lt;property id=&quot;20300&quot; value=&quot;Slide 17&quot;/&gt;&lt;property id=&quot;20307&quot; value=&quot;329&quot;/&gt;&lt;/object&gt;&lt;object type=&quot;3&quot; unique_id=&quot;10021&quot;&gt;&lt;property id=&quot;20148&quot; value=&quot;5&quot;/&gt;&lt;property id=&quot;20300&quot; value=&quot;Slide 18&quot;/&gt;&lt;property id=&quot;20307&quot; value=&quot;290&quot;/&gt;&lt;/object&gt;&lt;object type=&quot;3&quot; unique_id=&quot;10022&quot;&gt;&lt;property id=&quot;20148&quot; value=&quot;5&quot;/&gt;&lt;property id=&quot;20300&quot; value=&quot;Slide 19&quot;/&gt;&lt;property id=&quot;20307&quot; value=&quot;342&quot;/&gt;&lt;/object&gt;&lt;object type=&quot;3&quot; unique_id=&quot;10023&quot;&gt;&lt;property id=&quot;20148&quot; value=&quot;5&quot;/&gt;&lt;property id=&quot;20300&quot; value=&quot;Slide 20&quot;/&gt;&lt;property id=&quot;20307&quot; value=&quot;332&quot;/&gt;&lt;/object&gt;&lt;object type=&quot;3&quot; unique_id=&quot;10024&quot;&gt;&lt;property id=&quot;20148&quot; value=&quot;5&quot;/&gt;&lt;property id=&quot;20300&quot; value=&quot;Slide 21&quot;/&gt;&lt;property id=&quot;20307&quot; value=&quot;331&quot;/&gt;&lt;/object&gt;&lt;object type=&quot;3&quot; unique_id=&quot;10025&quot;&gt;&lt;property id=&quot;20148&quot; value=&quot;5&quot;/&gt;&lt;property id=&quot;20300&quot; value=&quot;Slide 22&quot;/&gt;&lt;property id=&quot;20307&quot; value=&quot;309&quot;/&gt;&lt;/object&gt;&lt;object type=&quot;3&quot; unique_id=&quot;10026&quot;&gt;&lt;property id=&quot;20148&quot; value=&quot;5&quot;/&gt;&lt;property id=&quot;20300&quot; value=&quot;Slide 23&quot;/&gt;&lt;property id=&quot;20307&quot; value=&quot;333&quot;/&gt;&lt;/object&gt;&lt;object type=&quot;3&quot; unique_id=&quot;10027&quot;&gt;&lt;property id=&quot;20148&quot; value=&quot;5&quot;/&gt;&lt;property id=&quot;20300&quot; value=&quot;Slide 24&quot;/&gt;&lt;property id=&quot;20307&quot; value=&quot;295&quot;/&gt;&lt;/object&gt;&lt;object type=&quot;3&quot; unique_id=&quot;10028&quot;&gt;&lt;property id=&quot;20148&quot; value=&quot;5&quot;/&gt;&lt;property id=&quot;20300&quot; value=&quot;Slide 25 - &amp;quot;Nụ hôn trên bàn tay&amp;quot;&quot;/&gt;&lt;property id=&quot;20307&quot; value=&quot;344&quot;/&gt;&lt;/object&gt;&lt;object type=&quot;3&quot; unique_id=&quot;10029&quot;&gt;&lt;property id=&quot;20148&quot; value=&quot;5&quot;/&gt;&lt;property id=&quot;20300&quot; value=&quot;Slide 26&quot;/&gt;&lt;property id=&quot;20307&quot; value=&quot;345&quot;/&gt;&lt;/object&gt;&lt;object type=&quot;3&quot; unique_id=&quot;10030&quot;&gt;&lt;property id=&quot;20148&quot; value=&quot;5&quot;/&gt;&lt;property id=&quot;20300&quot; value=&quot;Slide 27&quot;/&gt;&lt;property id=&quot;20307&quot; value=&quot;346&quot;/&gt;&lt;/object&gt;&lt;object type=&quot;3&quot; unique_id=&quot;10031&quot;&gt;&lt;property id=&quot;20148&quot; value=&quot;5&quot;/&gt;&lt;property id=&quot;20300&quot; value=&quot;Slide 28&quot;/&gt;&lt;property id=&quot;20307&quot; value=&quot;297&quot;/&gt;&lt;/object&gt;&lt;object type=&quot;3&quot; unique_id=&quot;10032&quot;&gt;&lt;property id=&quot;20148&quot; value=&quot;5&quot;/&gt;&lt;property id=&quot;20300&quot; value=&quot;Slide 29&quot;/&gt;&lt;property id=&quot;20307&quot; value=&quot;334&quot;/&gt;&lt;/object&gt;&lt;object type=&quot;3&quot; unique_id=&quot;10033&quot;&gt;&lt;property id=&quot;20148&quot; value=&quot;5&quot;/&gt;&lt;property id=&quot;20300&quot; value=&quot;Slide 30&quot;/&gt;&lt;property id=&quot;20307&quot; value=&quot;296&quot;/&gt;&lt;/object&gt;&lt;object type=&quot;3&quot; unique_id=&quot;10034&quot;&gt;&lt;property id=&quot;20148&quot; value=&quot;5&quot;/&gt;&lt;property id=&quot;20300&quot; value=&quot;Slide 31&quot;/&gt;&lt;property id=&quot;20307&quot; value=&quot;299&quot;/&gt;&lt;/object&gt;&lt;object type=&quot;3&quot; unique_id=&quot;10035&quot;&gt;&lt;property id=&quot;20148&quot; value=&quot;5&quot;/&gt;&lt;property id=&quot;20300&quot; value=&quot;Slide 32&quot;/&gt;&lt;property id=&quot;20307&quot; value=&quot;335&quot;/&gt;&lt;/object&gt;&lt;object type=&quot;3&quot; unique_id=&quot;10036&quot;&gt;&lt;property id=&quot;20148&quot; value=&quot;5&quot;/&gt;&lt;property id=&quot;20300&quot; value=&quot;Slide 33&quot;/&gt;&lt;property id=&quot;20307&quot; value=&quot;300&quot;/&gt;&lt;/object&gt;&lt;object type=&quot;3&quot; unique_id=&quot;10037&quot;&gt;&lt;property id=&quot;20148&quot; value=&quot;5&quot;/&gt;&lt;property id=&quot;20300&quot; value=&quot;Slide 34&quot;/&gt;&lt;property id=&quot;20307&quot; value=&quot;314&quot;/&gt;&lt;/object&gt;&lt;object type=&quot;3&quot; unique_id=&quot;10038&quot;&gt;&lt;property id=&quot;20148&quot; value=&quot;5&quot;/&gt;&lt;property id=&quot;20300&quot; value=&quot;Slide 35&quot;/&gt;&lt;property id=&quot;20307&quot; value=&quot;315&quot;/&gt;&lt;/object&gt;&lt;object type=&quot;3&quot; unique_id=&quot;10039&quot;&gt;&lt;property id=&quot;20148&quot; value=&quot;5&quot;/&gt;&lt;property id=&quot;20300&quot; value=&quot;Slide 36&quot;/&gt;&lt;property id=&quot;20307&quot; value=&quot;316&quot;/&gt;&lt;/object&gt;&lt;object type=&quot;3&quot; unique_id=&quot;10040&quot;&gt;&lt;property id=&quot;20148&quot; value=&quot;5&quot;/&gt;&lt;property id=&quot;20300&quot; value=&quot;Slide 37&quot;/&gt;&lt;property id=&quot;20307&quot; value=&quot;317&quot;/&gt;&lt;/object&gt;&lt;object type=&quot;3&quot; unique_id=&quot;10041&quot;&gt;&lt;property id=&quot;20148&quot; value=&quot;5&quot;/&gt;&lt;property id=&quot;20300&quot; value=&quot;Slide 38&quot;/&gt;&lt;property id=&quot;20307&quot; value=&quot;318&quot;/&gt;&lt;/object&gt;&lt;object type=&quot;3&quot; unique_id=&quot;10042&quot;&gt;&lt;property id=&quot;20148&quot; value=&quot;5&quot;/&gt;&lt;property id=&quot;20300&quot; value=&quot;Slide 39&quot;/&gt;&lt;property id=&quot;20307&quot; value=&quot;319&quot;/&gt;&lt;/object&gt;&lt;object type=&quot;3&quot; unique_id=&quot;10043&quot;&gt;&lt;property id=&quot;20148&quot; value=&quot;5&quot;/&gt;&lt;property id=&quot;20300&quot; value=&quot;Slide 40&quot;/&gt;&lt;property id=&quot;20307&quot; value=&quot;336&quot;/&gt;&lt;/object&gt;&lt;object type=&quot;3&quot; unique_id=&quot;10044&quot;&gt;&lt;property id=&quot;20148&quot; value=&quot;5&quot;/&gt;&lt;property id=&quot;20300&quot; value=&quot;Slide 41&quot;/&gt;&lt;property id=&quot;20307&quot; value=&quot;337&quot;/&gt;&lt;/object&gt;&lt;object type=&quot;3&quot; unique_id=&quot;10045&quot;&gt;&lt;property id=&quot;20148&quot; value=&quot;5&quot;/&gt;&lt;property id=&quot;20300&quot; value=&quot;Slide 42&quot;/&gt;&lt;property id=&quot;20307&quot; value=&quot;339&quot;/&gt;&lt;/object&gt;&lt;object type=&quot;3&quot; unique_id=&quot;10046&quot;&gt;&lt;property id=&quot;20148&quot; value=&quot;5&quot;/&gt;&lt;property id=&quot;20300&quot; value=&quot;Slide 43&quot;/&gt;&lt;property id=&quot;20307&quot; value=&quot;340&quot;/&gt;&lt;/object&gt;&lt;object type=&quot;3&quot; unique_id=&quot;10047&quot;&gt;&lt;property id=&quot;20148&quot; value=&quot;5&quot;/&gt;&lt;property id=&quot;20300&quot; value=&quot;Slide 44&quot;/&gt;&lt;property id=&quot;20307&quot; value=&quot;323&quot;/&gt;&lt;/object&gt;&lt;/object&gt;&lt;object type=&quot;8&quot; unique_id=&quot;1009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360</Words>
  <Application>Microsoft Office PowerPoint</Application>
  <PresentationFormat>On-screen Show (4:3)</PresentationFormat>
  <Paragraphs>104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1_Office Theme</vt:lpstr>
      <vt:lpstr>TẬP ĐỌC</vt:lpstr>
      <vt:lpstr>PowerPoint Presentation</vt:lpstr>
      <vt:lpstr>PowerPoint Presentation</vt:lpstr>
      <vt:lpstr>Tập đọc Chủ điểm 2: Mái ấm gia đình Bài 1: Nụ hôn trên bàn tay</vt:lpstr>
      <vt:lpstr>Nụ hôn trên bàn tay</vt:lpstr>
      <vt:lpstr>PowerPoint Presentation</vt:lpstr>
      <vt:lpstr>PowerPoint Presentation</vt:lpstr>
      <vt:lpstr>Nụ hôn trên bàn tay</vt:lpstr>
      <vt:lpstr>PowerPoint Presentation</vt:lpstr>
      <vt:lpstr>Nụ hôn trên bàn tay</vt:lpstr>
      <vt:lpstr>Nụ hôn trên bàn tay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Nụ hôn trên bàn tay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</dc:title>
  <dc:creator>Windows User</dc:creator>
  <cp:lastModifiedBy>Windows User</cp:lastModifiedBy>
  <cp:revision>88</cp:revision>
  <dcterms:created xsi:type="dcterms:W3CDTF">2020-08-15T16:25:11Z</dcterms:created>
  <dcterms:modified xsi:type="dcterms:W3CDTF">2023-02-07T08:37:06Z</dcterms:modified>
</cp:coreProperties>
</file>