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Lst>
  <p:notesMasterIdLst>
    <p:notesMasterId r:id="rId24"/>
  </p:notesMasterIdLst>
  <p:sldIdLst>
    <p:sldId id="306" r:id="rId5"/>
    <p:sldId id="307" r:id="rId6"/>
    <p:sldId id="259" r:id="rId7"/>
    <p:sldId id="308" r:id="rId8"/>
    <p:sldId id="311" r:id="rId9"/>
    <p:sldId id="295" r:id="rId10"/>
    <p:sldId id="281" r:id="rId11"/>
    <p:sldId id="297" r:id="rId12"/>
    <p:sldId id="298" r:id="rId13"/>
    <p:sldId id="299" r:id="rId14"/>
    <p:sldId id="300" r:id="rId15"/>
    <p:sldId id="301" r:id="rId16"/>
    <p:sldId id="302" r:id="rId17"/>
    <p:sldId id="303" r:id="rId18"/>
    <p:sldId id="304" r:id="rId19"/>
    <p:sldId id="305" r:id="rId20"/>
    <p:sldId id="312" r:id="rId21"/>
    <p:sldId id="309" r:id="rId22"/>
    <p:sldId id="3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E6AC-30D0-4FB0-8C68-7C7074817D1F}"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C87D-F427-4EA9-ACD2-2ADE67047D78}" type="slidenum">
              <a:rPr lang="en-US" smtClean="0"/>
              <a:t>‹#›</a:t>
            </a:fld>
            <a:endParaRPr lang="en-US"/>
          </a:p>
        </p:txBody>
      </p:sp>
    </p:spTree>
    <p:extLst>
      <p:ext uri="{BB962C8B-B14F-4D97-AF65-F5344CB8AC3E}">
        <p14:creationId xmlns:p14="http://schemas.microsoft.com/office/powerpoint/2010/main" val="75247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D6A86-94E1-4EDB-A4E9-C9B1DB95CE4F}"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282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77561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8</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63651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7950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241355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25745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68230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71373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3534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3669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311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2/20/2023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0267545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2/20/2023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9092162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748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2423997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7330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1866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8894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1856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3333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342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93826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4683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96010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750471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3133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293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263932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923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18298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11362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146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1141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46104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8820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5609051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459474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1007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0514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5448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9701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376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527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894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2023/2/20</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749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2023/2/20</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7746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33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2023/2/20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992409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4388188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GI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33.png"/><Relationship Id="rId18" Type="http://schemas.openxmlformats.org/officeDocument/2006/relationships/audio" Target="../media/audio3.wav"/><Relationship Id="rId3" Type="http://schemas.openxmlformats.org/officeDocument/2006/relationships/image" Target="../media/image27.jpe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6.GIF"/><Relationship Id="rId2" Type="http://schemas.openxmlformats.org/officeDocument/2006/relationships/notesSlide" Target="../notesSlides/notesSlide6.xml"/><Relationship Id="rId16" Type="http://schemas.openxmlformats.org/officeDocument/2006/relationships/image" Target="../media/image35.png"/><Relationship Id="rId1" Type="http://schemas.openxmlformats.org/officeDocument/2006/relationships/slideLayout" Target="../slideLayouts/slideLayout34.xml"/><Relationship Id="rId6" Type="http://schemas.openxmlformats.org/officeDocument/2006/relationships/image" Target="../media/image28.png"/><Relationship Id="rId11" Type="http://schemas.openxmlformats.org/officeDocument/2006/relationships/slide" Target="slide13.xml"/><Relationship Id="rId5" Type="http://schemas.openxmlformats.org/officeDocument/2006/relationships/audio" Target="../media/audio1.wav"/><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slide" Target="slide11.xml"/><Relationship Id="rId9" Type="http://schemas.openxmlformats.org/officeDocument/2006/relationships/image" Target="../media/image30.png"/><Relationship Id="rId14"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10.xml"/><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9.png"/><Relationship Id="rId11" Type="http://schemas.openxmlformats.org/officeDocument/2006/relationships/image" Target="../media/image42.GIF"/><Relationship Id="rId5" Type="http://schemas.openxmlformats.org/officeDocument/2006/relationships/image" Target="../media/image28.png"/><Relationship Id="rId15" Type="http://schemas.microsoft.com/office/2007/relationships/hdphoto" Target="../media/hdphoto2.wdp"/><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GIF"/><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9.xml"/><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1.png"/><Relationship Id="rId11" Type="http://schemas.openxmlformats.org/officeDocument/2006/relationships/image" Target="../media/image42.GIF"/><Relationship Id="rId5" Type="http://schemas.openxmlformats.org/officeDocument/2006/relationships/image" Target="../media/image30.png"/><Relationship Id="rId15" Type="http://schemas.microsoft.com/office/2007/relationships/hdphoto" Target="../media/hdphoto3.wdp"/><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GIF"/><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slide" Target="slide10.xml"/><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3.png"/><Relationship Id="rId11" Type="http://schemas.openxmlformats.org/officeDocument/2006/relationships/image" Target="../media/image42.GIF"/><Relationship Id="rId5" Type="http://schemas.openxmlformats.org/officeDocument/2006/relationships/image" Target="../media/image32.png"/><Relationship Id="rId15" Type="http://schemas.microsoft.com/office/2007/relationships/hdphoto" Target="../media/hdphoto4.wdp"/><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GIF"/><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10.xml"/><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5.png"/><Relationship Id="rId11" Type="http://schemas.openxmlformats.org/officeDocument/2006/relationships/image" Target="../media/image42.GIF"/><Relationship Id="rId5" Type="http://schemas.openxmlformats.org/officeDocument/2006/relationships/image" Target="../media/image34.png"/><Relationship Id="rId15" Type="http://schemas.microsoft.com/office/2007/relationships/hdphoto" Target="../media/hdphoto5.wdp"/><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GIF"/><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51.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2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589" y="1583179"/>
            <a:ext cx="8809795" cy="1935747"/>
          </a:xfrm>
          <a:prstGeom prst="rect">
            <a:avLst/>
          </a:prstGeom>
        </p:spPr>
      </p:pic>
      <p:sp>
        <p:nvSpPr>
          <p:cNvPr id="7" name="TextBox 6"/>
          <p:cNvSpPr txBox="1"/>
          <p:nvPr/>
        </p:nvSpPr>
        <p:spPr>
          <a:xfrm>
            <a:off x="76774" y="4155870"/>
            <a:ext cx="11654438" cy="830997"/>
          </a:xfrm>
          <a:prstGeom prst="rect">
            <a:avLst/>
          </a:prstGeom>
          <a:noFill/>
        </p:spPr>
        <p:txBody>
          <a:bodyPr wrap="square" rtlCol="0">
            <a:prstTxWarp prst="textArchUp">
              <a:avLst/>
            </a:prstTxWarp>
            <a:spAutoFit/>
          </a:bodyPr>
          <a:lstStyle/>
          <a:p>
            <a:pPr marL="457200" marR="0" lvl="1" indent="0" algn="ctr" defTabSz="457200" rtl="0" eaLnBrk="1" fontAlgn="base"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Chào</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mừng</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các</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em</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đến</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với</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tiết</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Tiếng</a:t>
            </a:r>
            <a:r>
              <a:rPr kumimoji="0" lang="en-US" altLang="zh-CN" sz="4800" b="1" i="1" u="none" strike="noStrike" kern="1200" cap="none" spc="0" normalizeH="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Việt</a:t>
            </a:r>
            <a:endPar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endParaRPr>
          </a:p>
        </p:txBody>
      </p:sp>
      <p:pic>
        <p:nvPicPr>
          <p:cNvPr id="9" name="Picture 158" descr="200712419435657_1"/>
          <p:cNvPicPr>
            <a:picLocks noChangeAspect="1" noChangeArrowheads="1" noCrop="1"/>
          </p:cNvPicPr>
          <p:nvPr/>
        </p:nvPicPr>
        <p:blipFill>
          <a:blip r:embed="rId6"/>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6"/>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6"/>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9756066"/>
      </p:ext>
    </p:extLst>
  </p:cSld>
  <p:clrMapOvr>
    <a:masterClrMapping/>
  </p:clrMapOvr>
  <p:transition spd="slow" advClick="0" advTm="1279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8" dur="4500" fill="hold"/>
                                        <p:tgtEl>
                                          <p:spTgt spid="15"/>
                                        </p:tgtEl>
                                        <p:attrNameLst>
                                          <p:attrName>ppt_x</p:attrName>
                                          <p:attrName>ppt_y</p:attrName>
                                        </p:attrNameLst>
                                      </p:cBhvr>
                                      <p:rCtr x="53819" y="-39321"/>
                                    </p:animMotion>
                                  </p:childTnLst>
                                </p:cTn>
                              </p:par>
                              <p:par>
                                <p:cTn id="3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0" dur="4500" fill="hold"/>
                                        <p:tgtEl>
                                          <p:spTgt spid="16"/>
                                        </p:tgtEl>
                                        <p:attrNameLst>
                                          <p:attrName>ppt_x</p:attrName>
                                          <p:attrName>ppt_y</p:attrName>
                                        </p:attrNameLst>
                                      </p:cBhvr>
                                      <p:rCtr x="53819" y="-39321"/>
                                    </p:animMotion>
                                  </p:childTnLst>
                                </p:cTn>
                              </p:par>
                              <p:par>
                                <p:cTn id="41" presetID="16" presetClass="entr" presetSubtype="2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502276" y="122877"/>
            <a:ext cx="11285441"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vương</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quốc</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khiến</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vua</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hào</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608" name="Rectangle 32"/>
          <p:cNvSpPr/>
          <p:nvPr/>
        </p:nvSpPr>
        <p:spPr>
          <a:xfrm rot="5600923">
            <a:off x="438700" y="5407411"/>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8"/>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4" name="Picture 48"/>
          <p:cNvPicPr>
            <a:picLocks noChangeAspect="1"/>
          </p:cNvPicPr>
          <p:nvPr/>
        </p:nvPicPr>
        <p:blipFill>
          <a:blip r:embed="rId9"/>
          <a:stretch>
            <a:fillRect/>
          </a:stretch>
        </p:blipFill>
        <p:spPr>
          <a:xfrm>
            <a:off x="1075911" y="3052233"/>
            <a:ext cx="778933" cy="770467"/>
          </a:xfrm>
          <a:prstGeom prst="rect">
            <a:avLst/>
          </a:prstGeom>
          <a:noFill/>
          <a:ln w="9525">
            <a:noFill/>
          </a:ln>
        </p:spPr>
      </p:pic>
      <p:pic>
        <p:nvPicPr>
          <p:cNvPr id="25615" name="Picture 50"/>
          <p:cNvPicPr>
            <a:picLocks noChangeAspect="1"/>
          </p:cNvPicPr>
          <p:nvPr/>
        </p:nvPicPr>
        <p:blipFill>
          <a:blip r:embed="rId10"/>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1"/>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2"/>
          <a:stretch>
            <a:fillRect/>
          </a:stretch>
        </p:blipFill>
        <p:spPr>
          <a:xfrm>
            <a:off x="11051117" y="3822700"/>
            <a:ext cx="713316" cy="1191684"/>
          </a:xfrm>
          <a:prstGeom prst="rect">
            <a:avLst/>
          </a:prstGeom>
          <a:noFill/>
          <a:ln w="9525">
            <a:noFill/>
          </a:ln>
        </p:spPr>
      </p:pic>
      <p:sp>
        <p:nvSpPr>
          <p:cNvPr id="2" name="Arrow: Pentagon 30">
            <a:hlinkClick r:id="rId13" action="ppaction://hlinksldjump">
              <a:snd r:embed="rId3" name="applause.wav"/>
            </a:hlinkClick>
          </p:cNvPr>
          <p:cNvSpPr/>
          <p:nvPr/>
        </p:nvSpPr>
        <p:spPr>
          <a:xfrm rot="586976" flipH="1">
            <a:off x="383849" y="3731683"/>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pic>
        <p:nvPicPr>
          <p:cNvPr id="20" name="Picture 19">
            <a:extLst>
              <a:ext uri="{FF2B5EF4-FFF2-40B4-BE49-F238E27FC236}">
                <a16:creationId xmlns:a16="http://schemas.microsoft.com/office/drawing/2014/main" id="{64B34D80-B745-4E52-B48B-2436FE0F6208}"/>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Layer>
                </a14:imgProps>
              </a:ext>
            </a:extLst>
          </a:blip>
          <a:stretch>
            <a:fillRect/>
          </a:stretch>
        </p:blipFill>
        <p:spPr>
          <a:xfrm>
            <a:off x="3525808" y="1659055"/>
            <a:ext cx="4813308" cy="3085454"/>
          </a:xfrm>
          <a:prstGeom prst="rect">
            <a:avLst/>
          </a:prstGeom>
        </p:spPr>
      </p:pic>
      <p:sp>
        <p:nvSpPr>
          <p:cNvPr id="28" name="Rectangle: Folded Corner 27"/>
          <p:cNvSpPr/>
          <p:nvPr/>
        </p:nvSpPr>
        <p:spPr>
          <a:xfrm>
            <a:off x="336772" y="5154781"/>
            <a:ext cx="9527953" cy="1395078"/>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Nhà</a:t>
            </a:r>
            <a:r>
              <a:rPr lang="en-US" alt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tự</a:t>
            </a:r>
            <a:r>
              <a:rPr lang="en-US" alt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hào</a:t>
            </a:r>
            <a:r>
              <a:rPr lang="en-US" alt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chim</a:t>
            </a:r>
            <a:r>
              <a:rPr lang="en-US" alt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quý</a:t>
            </a:r>
            <a:r>
              <a:rPr lang="en-US" alt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1" y="77649"/>
            <a:ext cx="10621433" cy="1459164"/>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vua</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mi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05254" y="5343370"/>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8"/>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8" name="Picture 48"/>
          <p:cNvPicPr>
            <a:picLocks noChangeAspect="1"/>
          </p:cNvPicPr>
          <p:nvPr/>
        </p:nvPicPr>
        <p:blipFill>
          <a:blip r:embed="rId9"/>
          <a:stretch>
            <a:fillRect/>
          </a:stretch>
        </p:blipFill>
        <p:spPr>
          <a:xfrm>
            <a:off x="516258" y="3183897"/>
            <a:ext cx="778933" cy="770467"/>
          </a:xfrm>
          <a:prstGeom prst="rect">
            <a:avLst/>
          </a:prstGeom>
          <a:noFill/>
          <a:ln w="9525">
            <a:noFill/>
          </a:ln>
        </p:spPr>
      </p:pic>
      <p:pic>
        <p:nvPicPr>
          <p:cNvPr id="26639" name="Picture 50"/>
          <p:cNvPicPr>
            <a:picLocks noChangeAspect="1"/>
          </p:cNvPicPr>
          <p:nvPr/>
        </p:nvPicPr>
        <p:blipFill>
          <a:blip r:embed="rId10"/>
          <a:stretch>
            <a:fillRect/>
          </a:stretch>
        </p:blipFill>
        <p:spPr>
          <a:xfrm flipH="1">
            <a:off x="1811150" y="3484563"/>
            <a:ext cx="882649" cy="842433"/>
          </a:xfrm>
          <a:prstGeom prst="rect">
            <a:avLst/>
          </a:prstGeom>
          <a:noFill/>
          <a:ln w="9525">
            <a:noFill/>
          </a:ln>
        </p:spPr>
      </p:pic>
      <p:pic>
        <p:nvPicPr>
          <p:cNvPr id="53" name="Picture 52"/>
          <p:cNvPicPr>
            <a:picLocks noChangeAspect="1"/>
          </p:cNvPicPr>
          <p:nvPr/>
        </p:nvPicPr>
        <p:blipFill>
          <a:blip r:embed="rId11"/>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2"/>
          <a:stretch>
            <a:fillRect/>
          </a:stretch>
        </p:blipFill>
        <p:spPr>
          <a:xfrm>
            <a:off x="11051117" y="3822700"/>
            <a:ext cx="713316" cy="1191684"/>
          </a:xfrm>
          <a:prstGeom prst="rect">
            <a:avLst/>
          </a:prstGeom>
          <a:noFill/>
          <a:ln w="9525">
            <a:noFill/>
          </a:ln>
        </p:spPr>
      </p:pic>
      <p:sp>
        <p:nvSpPr>
          <p:cNvPr id="3" name="Arrow: Pentagon 30">
            <a:hlinkClick r:id="rId13" action="ppaction://hlinksldjump">
              <a:snd r:embed="rId3" name="applause.wav"/>
            </a:hlinkClick>
          </p:cNvPr>
          <p:cNvSpPr/>
          <p:nvPr/>
        </p:nvSpPr>
        <p:spPr>
          <a:xfrm rot="586976" flipH="1">
            <a:off x="140549" y="3923047"/>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
        <p:nvSpPr>
          <p:cNvPr id="28" name="Rectangle: Folded Corner 27"/>
          <p:cNvSpPr/>
          <p:nvPr/>
        </p:nvSpPr>
        <p:spPr>
          <a:xfrm>
            <a:off x="135468" y="4976551"/>
            <a:ext cx="9637184" cy="1717236"/>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Nhà vua được tặng chim máy.</a:t>
            </a:r>
          </a:p>
          <a:p>
            <a:pPr lvl="0" algn="ctr" defTabSz="685800">
              <a:defRPr/>
            </a:pPr>
            <a:r>
              <a:rPr lang="vi-VN" alt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Vì nhà vua không để ý đến chim họa mi nữa.</a:t>
            </a:r>
          </a:p>
        </p:txBody>
      </p:sp>
      <p:pic>
        <p:nvPicPr>
          <p:cNvPr id="20" name="Picture 19">
            <a:extLst>
              <a:ext uri="{FF2B5EF4-FFF2-40B4-BE49-F238E27FC236}">
                <a16:creationId xmlns:a16="http://schemas.microsoft.com/office/drawing/2014/main" id="{5014293F-424D-4ADB-8742-27C0648C22CA}"/>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Layer>
                </a14:imgProps>
              </a:ext>
            </a:extLst>
          </a:blip>
          <a:stretch>
            <a:fillRect/>
          </a:stretch>
        </p:blipFill>
        <p:spPr>
          <a:xfrm>
            <a:off x="3021943" y="1588928"/>
            <a:ext cx="5556228" cy="333033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54051" y="164869"/>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Điều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gì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xảy</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ra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với</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món</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quà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nhà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vua</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được</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tặng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593303" y="512339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8"/>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2" name="Picture 48"/>
          <p:cNvPicPr>
            <a:picLocks noChangeAspect="1"/>
          </p:cNvPicPr>
          <p:nvPr/>
        </p:nvPicPr>
        <p:blipFill>
          <a:blip r:embed="rId9"/>
          <a:stretch>
            <a:fillRect/>
          </a:stretch>
        </p:blipFill>
        <p:spPr>
          <a:xfrm>
            <a:off x="370257" y="3230812"/>
            <a:ext cx="778933" cy="768349"/>
          </a:xfrm>
          <a:prstGeom prst="rect">
            <a:avLst/>
          </a:prstGeom>
          <a:noFill/>
          <a:ln w="9525">
            <a:noFill/>
          </a:ln>
        </p:spPr>
      </p:pic>
      <p:pic>
        <p:nvPicPr>
          <p:cNvPr id="27663" name="Picture 50"/>
          <p:cNvPicPr>
            <a:picLocks noChangeAspect="1"/>
          </p:cNvPicPr>
          <p:nvPr/>
        </p:nvPicPr>
        <p:blipFill>
          <a:blip r:embed="rId10"/>
          <a:stretch>
            <a:fillRect/>
          </a:stretch>
        </p:blipFill>
        <p:spPr>
          <a:xfrm flipH="1">
            <a:off x="1854327" y="3294591"/>
            <a:ext cx="878417" cy="844551"/>
          </a:xfrm>
          <a:prstGeom prst="rect">
            <a:avLst/>
          </a:prstGeom>
          <a:noFill/>
          <a:ln w="9525">
            <a:noFill/>
          </a:ln>
        </p:spPr>
      </p:pic>
      <p:pic>
        <p:nvPicPr>
          <p:cNvPr id="53" name="Picture 52"/>
          <p:cNvPicPr>
            <a:picLocks noChangeAspect="1"/>
          </p:cNvPicPr>
          <p:nvPr/>
        </p:nvPicPr>
        <p:blipFill>
          <a:blip r:embed="rId11"/>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2"/>
          <a:stretch>
            <a:fillRect/>
          </a:stretch>
        </p:blipFill>
        <p:spPr>
          <a:xfrm>
            <a:off x="11051117" y="3822700"/>
            <a:ext cx="713316" cy="1191684"/>
          </a:xfrm>
          <a:prstGeom prst="rect">
            <a:avLst/>
          </a:prstGeom>
          <a:noFill/>
          <a:ln w="9525">
            <a:noFill/>
          </a:ln>
        </p:spPr>
      </p:pic>
      <p:sp>
        <p:nvSpPr>
          <p:cNvPr id="3" name="Arrow: Pentagon 30">
            <a:hlinkClick r:id="rId13" action="ppaction://hlinksldjump">
              <a:snd r:embed="rId3" name="applause.wav"/>
            </a:hlinkClick>
          </p:cNvPr>
          <p:cNvSpPr/>
          <p:nvPr/>
        </p:nvSpPr>
        <p:spPr>
          <a:xfrm rot="586976" flipH="1">
            <a:off x="162560" y="382241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
        <p:nvSpPr>
          <p:cNvPr id="28" name="Rectangle: Folded Corner 27"/>
          <p:cNvSpPr/>
          <p:nvPr/>
        </p:nvSpPr>
        <p:spPr>
          <a:xfrm>
            <a:off x="200025" y="5268153"/>
            <a:ext cx="9526059"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Chim đồ chơi hỏng, mọi người không ai sửa được.</a:t>
            </a:r>
          </a:p>
        </p:txBody>
      </p:sp>
      <p:pic>
        <p:nvPicPr>
          <p:cNvPr id="20" name="Picture 19">
            <a:extLst>
              <a:ext uri="{FF2B5EF4-FFF2-40B4-BE49-F238E27FC236}">
                <a16:creationId xmlns:a16="http://schemas.microsoft.com/office/drawing/2014/main" id="{CACFFAB9-58B5-4E8B-8C00-0D2FD30F49F3}"/>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Layer>
                </a14:imgProps>
              </a:ext>
            </a:extLst>
          </a:blip>
          <a:stretch>
            <a:fillRect/>
          </a:stretch>
        </p:blipFill>
        <p:spPr>
          <a:xfrm>
            <a:off x="3003660" y="1614606"/>
            <a:ext cx="5833460" cy="346472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460271" y="80433"/>
            <a:ext cx="11279717" cy="15163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họa</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mi quay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trở</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về</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hoàng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cất</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tiếng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hót</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đầy</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xúc</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cảm</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8680" name="Rectangle 32"/>
          <p:cNvSpPr/>
          <p:nvPr/>
        </p:nvSpPr>
        <p:spPr>
          <a:xfrm rot="5600923">
            <a:off x="262371" y="5315991"/>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8"/>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6" name="Picture 48"/>
          <p:cNvPicPr>
            <a:picLocks noChangeAspect="1"/>
          </p:cNvPicPr>
          <p:nvPr/>
        </p:nvPicPr>
        <p:blipFill>
          <a:blip r:embed="rId9"/>
          <a:stretch>
            <a:fillRect/>
          </a:stretch>
        </p:blipFill>
        <p:spPr>
          <a:xfrm>
            <a:off x="333186" y="3666067"/>
            <a:ext cx="778933" cy="770467"/>
          </a:xfrm>
          <a:prstGeom prst="rect">
            <a:avLst/>
          </a:prstGeom>
          <a:noFill/>
          <a:ln w="9525">
            <a:noFill/>
          </a:ln>
        </p:spPr>
      </p:pic>
      <p:pic>
        <p:nvPicPr>
          <p:cNvPr id="28687" name="Picture 50"/>
          <p:cNvPicPr>
            <a:picLocks noChangeAspect="1"/>
          </p:cNvPicPr>
          <p:nvPr/>
        </p:nvPicPr>
        <p:blipFill>
          <a:blip r:embed="rId10"/>
          <a:stretch>
            <a:fillRect/>
          </a:stretch>
        </p:blipFill>
        <p:spPr>
          <a:xfrm flipH="1">
            <a:off x="1879455" y="3761316"/>
            <a:ext cx="882649" cy="842433"/>
          </a:xfrm>
          <a:prstGeom prst="rect">
            <a:avLst/>
          </a:prstGeom>
          <a:noFill/>
          <a:ln w="9525">
            <a:noFill/>
          </a:ln>
        </p:spPr>
      </p:pic>
      <p:pic>
        <p:nvPicPr>
          <p:cNvPr id="53" name="Picture 52"/>
          <p:cNvPicPr>
            <a:picLocks noChangeAspect="1"/>
          </p:cNvPicPr>
          <p:nvPr/>
        </p:nvPicPr>
        <p:blipFill>
          <a:blip r:embed="rId11"/>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2"/>
          <a:stretch>
            <a:fillRect/>
          </a:stretch>
        </p:blipFill>
        <p:spPr>
          <a:xfrm>
            <a:off x="11051117" y="3822700"/>
            <a:ext cx="713316" cy="1191684"/>
          </a:xfrm>
          <a:prstGeom prst="rect">
            <a:avLst/>
          </a:prstGeom>
          <a:noFill/>
          <a:ln w="9525">
            <a:noFill/>
          </a:ln>
        </p:spPr>
      </p:pic>
      <p:sp>
        <p:nvSpPr>
          <p:cNvPr id="3" name="Arrow: Pentagon 30">
            <a:hlinkClick r:id="rId13" action="ppaction://hlinksldjump">
              <a:snd r:embed="rId3" name="applause.wav"/>
            </a:hlinkClick>
          </p:cNvPr>
          <p:cNvSpPr/>
          <p:nvPr/>
        </p:nvSpPr>
        <p:spPr>
          <a:xfrm rot="586976" flipH="1">
            <a:off x="192555" y="4292849"/>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
        <p:nvSpPr>
          <p:cNvPr id="28" name="Rectangle: Folded Corner 27"/>
          <p:cNvSpPr/>
          <p:nvPr/>
        </p:nvSpPr>
        <p:spPr>
          <a:xfrm>
            <a:off x="1" y="5386500"/>
            <a:ext cx="9726084" cy="131483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ốm</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trở</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cất</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hót</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khiến</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khỏi</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bệnh</a:t>
            </a:r>
            <a:r>
              <a:rPr lang="en-US" alt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1" name="Picture 20">
            <a:extLst>
              <a:ext uri="{FF2B5EF4-FFF2-40B4-BE49-F238E27FC236}">
                <a16:creationId xmlns:a16="http://schemas.microsoft.com/office/drawing/2014/main" id="{0D614534-D3C6-431E-B491-515058828DAA}"/>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Layer>
                </a14:imgProps>
              </a:ext>
            </a:extLst>
          </a:blip>
          <a:stretch>
            <a:fillRect/>
          </a:stretch>
        </p:blipFill>
        <p:spPr>
          <a:xfrm>
            <a:off x="2963044" y="1738602"/>
            <a:ext cx="5821816" cy="351073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639232" y="3555822"/>
            <a:ext cx="5994400"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735" b="0" i="0" u="none" strike="noStrike" kern="1200" cap="none" spc="0" normalizeH="0" baseline="0" noProof="0" dirty="0">
                <a:ln>
                  <a:noFill/>
                </a:ln>
                <a:solidFill>
                  <a:prstClr val="black"/>
                </a:solidFill>
                <a:effectLst/>
                <a:uLnTx/>
                <a:uFillTx/>
                <a:latin typeface="+mj-lt"/>
                <a:ea typeface="+mn-ea"/>
                <a:cs typeface="+mn-cs"/>
              </a:rPr>
              <a:t>Kể</a:t>
            </a:r>
            <a:r>
              <a:rPr kumimoji="0" lang="vi-VN" sz="3735" b="0" i="0" u="none" strike="noStrike" kern="1200" cap="none" spc="0" normalizeH="0" noProof="0" dirty="0">
                <a:ln>
                  <a:noFill/>
                </a:ln>
                <a:solidFill>
                  <a:prstClr val="black"/>
                </a:solidFill>
                <a:effectLst/>
                <a:uLnTx/>
                <a:uFillTx/>
                <a:latin typeface="+mj-lt"/>
                <a:ea typeface="+mn-ea"/>
                <a:cs typeface="+mn-cs"/>
              </a:rPr>
              <a:t> trong nhóm</a:t>
            </a:r>
            <a:endParaRPr kumimoji="0" sz="3735" b="0" i="0" u="none" strike="noStrike" kern="1200" cap="none" spc="0" normalizeH="0" baseline="0" noProof="0" dirty="0">
              <a:ln>
                <a:noFill/>
              </a:ln>
              <a:solidFill>
                <a:prstClr val="black"/>
              </a:solidFill>
              <a:effectLst/>
              <a:uLnTx/>
              <a:uFillTx/>
              <a:latin typeface="+mj-lt"/>
              <a:ea typeface="+mn-ea"/>
              <a:cs typeface="+mn-cs"/>
            </a:endParaRPr>
          </a:p>
        </p:txBody>
      </p:sp>
      <p:sp>
        <p:nvSpPr>
          <p:cNvPr id="55303" name="Text Box 7"/>
          <p:cNvSpPr txBox="1"/>
          <p:nvPr/>
        </p:nvSpPr>
        <p:spPr>
          <a:xfrm>
            <a:off x="2496652" y="4379250"/>
            <a:ext cx="3258355" cy="58477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err="1">
                <a:ln>
                  <a:noFill/>
                </a:ln>
                <a:solidFill>
                  <a:srgbClr val="FF0000"/>
                </a:solidFill>
                <a:effectLst/>
                <a:uLnTx/>
                <a:uFillTx/>
                <a:latin typeface="+mj-lt"/>
              </a:rPr>
              <a:t>Th</a:t>
            </a:r>
            <a:r>
              <a:rPr lang="vi-VN" sz="3200" noProof="0" dirty="0">
                <a:solidFill>
                  <a:srgbClr val="FF0000"/>
                </a:solidFill>
                <a:latin typeface="+mj-lt"/>
              </a:rPr>
              <a:t>ờ</a:t>
            </a:r>
            <a:r>
              <a:rPr kumimoji="0" sz="3200" b="0" i="0" u="none" strike="noStrike" kern="1200" cap="none" spc="0" normalizeH="0" baseline="0" noProof="0" dirty="0" err="1">
                <a:ln>
                  <a:noFill/>
                </a:ln>
                <a:solidFill>
                  <a:srgbClr val="FF0000"/>
                </a:solidFill>
                <a:effectLst/>
                <a:uLnTx/>
                <a:uFillTx/>
                <a:latin typeface="+mj-lt"/>
              </a:rPr>
              <a:t>i</a:t>
            </a:r>
            <a:r>
              <a:rPr kumimoji="0" sz="3200" b="0" i="0" u="none" strike="noStrike" kern="1200" cap="none" spc="0" normalizeH="0" baseline="0" noProof="0" dirty="0">
                <a:ln>
                  <a:noFill/>
                </a:ln>
                <a:solidFill>
                  <a:srgbClr val="FF0000"/>
                </a:solidFill>
                <a:effectLst/>
                <a:uLnTx/>
                <a:uFillTx/>
                <a:latin typeface="+mj-lt"/>
              </a:rPr>
              <a:t> </a:t>
            </a:r>
            <a:r>
              <a:rPr lang="vi-VN" sz="3200" dirty="0">
                <a:solidFill>
                  <a:srgbClr val="FF0000"/>
                </a:solidFill>
                <a:latin typeface="+mj-lt"/>
              </a:rPr>
              <a:t>gian</a:t>
            </a:r>
            <a:r>
              <a:rPr kumimoji="0" sz="3200" b="0" i="0" u="none" strike="noStrike" kern="1200" cap="none" spc="0" normalizeH="0" baseline="0" noProof="0" dirty="0">
                <a:ln>
                  <a:noFill/>
                </a:ln>
                <a:solidFill>
                  <a:srgbClr val="FF0000"/>
                </a:solidFill>
                <a:effectLst/>
                <a:uLnTx/>
                <a:uFillTx/>
                <a:latin typeface="+mj-lt"/>
              </a:rPr>
              <a:t>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2" presetClass="entr" presetSubtype="2" fill="hold" grpId="0" nodeType="withEffect">
                                  <p:stCondLst>
                                    <p:cond delay="0"/>
                                  </p:stCondLst>
                                  <p:childTnLst>
                                    <p:set>
                                      <p:cBhvr>
                                        <p:cTn id="9" dur="1" fill="hold">
                                          <p:stCondLst>
                                            <p:cond delay="0"/>
                                          </p:stCondLst>
                                        </p:cTn>
                                        <p:tgtEl>
                                          <p:spTgt spid="55303"/>
                                        </p:tgtEl>
                                        <p:attrNameLst>
                                          <p:attrName>style.visibility</p:attrName>
                                        </p:attrNameLst>
                                      </p:cBhvr>
                                      <p:to>
                                        <p:strVal val="visible"/>
                                      </p:to>
                                    </p:set>
                                    <p:anim calcmode="lin" valueType="num">
                                      <p:cBhvr additive="base">
                                        <p:cTn id="10" dur="500" fill="hold"/>
                                        <p:tgtEl>
                                          <p:spTgt spid="55303"/>
                                        </p:tgtEl>
                                        <p:attrNameLst>
                                          <p:attrName>ppt_x</p:attrName>
                                        </p:attrNameLst>
                                      </p:cBhvr>
                                      <p:tavLst>
                                        <p:tav tm="0">
                                          <p:val>
                                            <p:strVal val="1+#ppt_w/2"/>
                                          </p:val>
                                        </p:tav>
                                        <p:tav tm="100000">
                                          <p:val>
                                            <p:strVal val="#ppt_x"/>
                                          </p:val>
                                        </p:tav>
                                      </p:tavLst>
                                    </p:anim>
                                    <p:anim calcmode="lin" valueType="num">
                                      <p:cBhvr additive="base">
                                        <p:cTn id="11"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27357" y="-425091"/>
            <a:ext cx="12187767" cy="6849533"/>
          </a:xfrm>
          <a:prstGeom prst="rect">
            <a:avLst/>
          </a:prstGeom>
          <a:noFill/>
          <a:ln w="9525">
            <a:noFill/>
          </a:ln>
        </p:spPr>
      </p:pic>
      <p:sp>
        <p:nvSpPr>
          <p:cNvPr id="53252" name="Rectangle 4"/>
          <p:cNvSpPr/>
          <p:nvPr/>
        </p:nvSpPr>
        <p:spPr>
          <a:xfrm>
            <a:off x="1596980" y="2057400"/>
            <a:ext cx="8350943" cy="2585323"/>
          </a:xfrm>
          <a:prstGeom prst="rect">
            <a:avLst/>
          </a:prstGeom>
          <a:noFill/>
          <a:ln w="9525">
            <a:noFill/>
          </a:ln>
        </p:spPr>
        <p:txBody>
          <a:bodyPr wrap="square">
            <a:spAutoFit/>
          </a:bodyPr>
          <a:lstStyle/>
          <a:p>
            <a:pPr marL="571500" marR="0" lvl="0" indent="-571500" algn="ctr" defTabSz="914400" rtl="0" eaLnBrk="1" fontAlgn="auto" latinLnBrk="0" hangingPunct="1">
              <a:lnSpc>
                <a:spcPct val="150000"/>
              </a:lnSpc>
              <a:spcBef>
                <a:spcPts val="0"/>
              </a:spcBef>
              <a:spcAft>
                <a:spcPts val="0"/>
              </a:spcAft>
              <a:buClrTx/>
              <a:buSzTx/>
              <a:buFontTx/>
              <a:buChar char="-"/>
              <a:tabLst/>
              <a:defRPr/>
            </a:pPr>
            <a:r>
              <a:rPr kumimoji="0" 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a:p>
            <a:pPr marL="571500" marR="0" lvl="0" indent="-571500" algn="ctr" defTabSz="914400" rtl="0" eaLnBrk="1" fontAlgn="auto" latinLnBrk="0" hangingPunct="1">
              <a:lnSpc>
                <a:spcPct val="150000"/>
              </a:lnSpc>
              <a:spcBef>
                <a:spcPts val="0"/>
              </a:spcBef>
              <a:spcAft>
                <a:spcPts val="0"/>
              </a:spcAft>
              <a:buClrTx/>
              <a:buSzTx/>
              <a:buFontTx/>
              <a:buChar char="-"/>
              <a:tabLst/>
              <a:defRPr/>
            </a:pPr>
            <a:r>
              <a:rPr lang="vi-VN" sz="3600" noProof="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 những việc em đã làm để bảo vệ các loài chim.</a:t>
            </a:r>
            <a:endParaRPr kumimoji="0" 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7598163E-90F7-46C0-8A18-C19FD30FFE02}"/>
              </a:ext>
            </a:extLst>
          </p:cNvPr>
          <p:cNvSpPr/>
          <p:nvPr/>
        </p:nvSpPr>
        <p:spPr>
          <a:xfrm>
            <a:off x="2476091" y="1510216"/>
            <a:ext cx="10176654" cy="830997"/>
          </a:xfrm>
          <a:prstGeom prst="rect">
            <a:avLst/>
          </a:prstGeom>
        </p:spPr>
        <p:txBody>
          <a:bodyPr wrap="square">
            <a:spAutoFit/>
          </a:bodyPr>
          <a:lstStyle/>
          <a:p>
            <a:pPr>
              <a:lnSpc>
                <a:spcPct val="150000"/>
              </a:lnSpc>
            </a:pP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ơn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mi.</a:t>
            </a:r>
          </a:p>
        </p:txBody>
      </p:sp>
      <p:sp>
        <p:nvSpPr>
          <p:cNvPr id="5" name="矩形 31">
            <a:extLst>
              <a:ext uri="{FF2B5EF4-FFF2-40B4-BE49-F238E27FC236}">
                <a16:creationId xmlns:a16="http://schemas.microsoft.com/office/drawing/2014/main" id="{3A0EE0AF-7B98-48C5-9D0B-64AB8A427DAB}"/>
              </a:ext>
            </a:extLst>
          </p:cNvPr>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ý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 name="组合 26">
            <a:extLst>
              <a:ext uri="{FF2B5EF4-FFF2-40B4-BE49-F238E27FC236}">
                <a16:creationId xmlns:a16="http://schemas.microsoft.com/office/drawing/2014/main" id="{7C218796-F790-44AE-A3D2-B5BE9DBEAF7B}"/>
              </a:ext>
            </a:extLst>
          </p:cNvPr>
          <p:cNvGrpSpPr/>
          <p:nvPr/>
        </p:nvGrpSpPr>
        <p:grpSpPr>
          <a:xfrm>
            <a:off x="397335" y="951420"/>
            <a:ext cx="1869788" cy="1746984"/>
            <a:chOff x="1809422" y="1855882"/>
            <a:chExt cx="1869788" cy="1746984"/>
          </a:xfrm>
        </p:grpSpPr>
        <p:pic>
          <p:nvPicPr>
            <p:cNvPr id="7" name="图片 27">
              <a:extLst>
                <a:ext uri="{FF2B5EF4-FFF2-40B4-BE49-F238E27FC236}">
                  <a16:creationId xmlns:a16="http://schemas.microsoft.com/office/drawing/2014/main" id="{7F095E84-7406-4F04-81B7-EFBB6383A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a:extLst>
                <a:ext uri="{FF2B5EF4-FFF2-40B4-BE49-F238E27FC236}">
                  <a16:creationId xmlns:a16="http://schemas.microsoft.com/office/drawing/2014/main" id="{8944E1AF-18DC-4A1A-942F-EC342DBF38C3}"/>
                </a:ext>
              </a:extLst>
            </p:cNvPr>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01</a:t>
              </a:r>
              <a:endParaRPr kumimoji="0" lang="zh-CN" alt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9" name="组合 29">
            <a:extLst>
              <a:ext uri="{FF2B5EF4-FFF2-40B4-BE49-F238E27FC236}">
                <a16:creationId xmlns:a16="http://schemas.microsoft.com/office/drawing/2014/main" id="{0D366896-48F7-40AD-8C4A-29BBCC4DDFCA}"/>
              </a:ext>
            </a:extLst>
          </p:cNvPr>
          <p:cNvGrpSpPr/>
          <p:nvPr/>
        </p:nvGrpSpPr>
        <p:grpSpPr>
          <a:xfrm>
            <a:off x="397335" y="2555508"/>
            <a:ext cx="1869788" cy="1746984"/>
            <a:chOff x="5110494" y="3656621"/>
            <a:chExt cx="1869788" cy="1746984"/>
          </a:xfrm>
        </p:grpSpPr>
        <p:pic>
          <p:nvPicPr>
            <p:cNvPr id="10" name="图片 30">
              <a:extLst>
                <a:ext uri="{FF2B5EF4-FFF2-40B4-BE49-F238E27FC236}">
                  <a16:creationId xmlns:a16="http://schemas.microsoft.com/office/drawing/2014/main" id="{A3BECD44-A797-4F53-B389-4610AC6DB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a:extLst>
                <a:ext uri="{FF2B5EF4-FFF2-40B4-BE49-F238E27FC236}">
                  <a16:creationId xmlns:a16="http://schemas.microsoft.com/office/drawing/2014/main" id="{6FE35CC3-DF8E-49FA-B16F-E67996AC5D62}"/>
                </a:ext>
              </a:extLst>
            </p:cNvPr>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02</a:t>
              </a:r>
              <a:endParaRPr kumimoji="0" lang="zh-CN" alt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5" name="矩形 28">
            <a:extLst>
              <a:ext uri="{FF2B5EF4-FFF2-40B4-BE49-F238E27FC236}">
                <a16:creationId xmlns:a16="http://schemas.microsoft.com/office/drawing/2014/main" id="{4AA503E0-751A-4AA4-A0A7-D962962E711F}"/>
              </a:ext>
            </a:extLst>
          </p:cNvPr>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a:solidFill>
                  <a:srgbClr val="FF0000"/>
                </a:solidFill>
                <a:latin typeface="Times New Roman" pitchFamily="18" charset="0"/>
                <a:cs typeface="Times New Roman" pitchFamily="18" charset="0"/>
              </a:rPr>
              <a:t>Yêu</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cầu</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cần</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đạt</a:t>
            </a:r>
            <a:endParaRPr lang="en-US" altLang="en-US" sz="4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6458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Vận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dụng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trải</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nghiệm</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472300" y="2633660"/>
            <a:ext cx="10084415" cy="1569660"/>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mi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pPr marL="457200" indent="-457200">
              <a:lnSpc>
                <a:spcPct val="150000"/>
              </a:lnSpc>
              <a:buFontTx/>
              <a:buChar char="-"/>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4 </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365" y="1366147"/>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extLst>
      <p:ext uri="{BB962C8B-B14F-4D97-AF65-F5344CB8AC3E}">
        <p14:creationId xmlns:p14="http://schemas.microsoft.com/office/powerpoint/2010/main" val="4239081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438384" y="1544437"/>
            <a:ext cx="7633146" cy="1839093"/>
          </a:xfrm>
          <a:prstGeom prst="rect">
            <a:avLst/>
          </a:prstGeom>
          <a:noFill/>
        </p:spPr>
        <p:txBody>
          <a:bodyPr wrap="square" rtlCol="0">
            <a:spAutoFit/>
          </a:bodyPr>
          <a:lstStyle/>
          <a:p>
            <a:pPr algn="ctr">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Tạm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hẹn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lại</a:t>
            </a:r>
            <a:r>
              <a:rPr lang="en-US" sz="40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con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8874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31</a:t>
            </a:r>
          </a:p>
        </p:txBody>
      </p:sp>
      <p:sp>
        <p:nvSpPr>
          <p:cNvPr id="29" name="TextBox 28"/>
          <p:cNvSpPr txBox="1"/>
          <p:nvPr/>
        </p:nvSpPr>
        <p:spPr>
          <a:xfrm>
            <a:off x="1412357" y="546206"/>
            <a:ext cx="10779643" cy="1015598"/>
          </a:xfrm>
          <a:prstGeom prst="rect">
            <a:avLst/>
          </a:prstGeom>
          <a:noFill/>
        </p:spPr>
        <p:txBody>
          <a:bodyPr wrap="square" lIns="121855" tIns="60928" rIns="121855" bIns="60928" rtlCol="0">
            <a:spAutoFit/>
          </a:bodyPr>
          <a:lstStyle/>
          <a:p>
            <a:pPr algn="ct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Hành</a:t>
            </a: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tinh</a:t>
            </a: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xanh</a:t>
            </a: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của</a:t>
            </a: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em</a:t>
            </a:r>
            <a:endParaRPr lang="en-US" sz="58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iCiel Cadena" panose="02000503000000020004" pitchFamily="2" charset="0"/>
                <a:ea typeface="Arial-Rounded" pitchFamily="34" charset="0"/>
                <a:cs typeface="Arial-Rounded" pitchFamily="34" charset="0"/>
              </a:rPr>
              <a:t>Bài</a:t>
            </a:r>
            <a:endParaRPr lang="en-US" sz="3200" b="1" dirty="0">
              <a:solidFill>
                <a:schemeClr val="bg1"/>
              </a:solidFill>
              <a:latin typeface="iCiel Cadena" panose="02000503000000020004" pitchFamily="2" charset="0"/>
              <a:ea typeface="Arial-Rounded" pitchFamily="34" charset="0"/>
              <a:cs typeface="Arial-Rounded" pitchFamily="34" charset="0"/>
            </a:endParaRPr>
          </a:p>
          <a:p>
            <a:pPr algn="ctr"/>
            <a:r>
              <a:rPr lang="en-US" sz="4267" b="1" dirty="0">
                <a:solidFill>
                  <a:schemeClr val="bg1"/>
                </a:solidFill>
                <a:latin typeface="iCiel Cadena" panose="02000503000000020004" pitchFamily="2" charset="0"/>
                <a:ea typeface="Arial-Rounded" pitchFamily="34" charset="0"/>
                <a:cs typeface="Times New Roman" pitchFamily="18" charset="0"/>
              </a:rPr>
              <a:t>9</a:t>
            </a:r>
          </a:p>
        </p:txBody>
      </p:sp>
      <p:sp>
        <p:nvSpPr>
          <p:cNvPr id="24" name="TextBox 23"/>
          <p:cNvSpPr txBox="1"/>
          <p:nvPr/>
        </p:nvSpPr>
        <p:spPr>
          <a:xfrm>
            <a:off x="3847355" y="3121748"/>
            <a:ext cx="6741935" cy="800154"/>
          </a:xfrm>
          <a:prstGeom prst="rect">
            <a:avLst/>
          </a:prstGeom>
          <a:noFill/>
        </p:spPr>
        <p:txBody>
          <a:bodyPr wrap="square" lIns="121855" tIns="60928" rIns="121855" bIns="60928" rtlCol="0">
            <a:spAutoFit/>
          </a:bodyPr>
          <a:lstStyle/>
          <a:p>
            <a:pPr algn="ctr"/>
            <a:r>
              <a:rPr lang="en-US" sz="4400" b="1" dirty="0" err="1">
                <a:solidFill>
                  <a:srgbClr val="0070C0"/>
                </a:solidFill>
                <a:latin typeface="iCiel Cadena" panose="02000503000000020004" pitchFamily="2" charset="0"/>
                <a:ea typeface="Arial-Rounded" pitchFamily="34" charset="0"/>
                <a:cs typeface="Arial-Rounded" pitchFamily="34" charset="0"/>
              </a:rPr>
              <a:t>Vè</a:t>
            </a:r>
            <a:r>
              <a:rPr lang="en-US" sz="4400" b="1" dirty="0">
                <a:solidFill>
                  <a:srgbClr val="0070C0"/>
                </a:solidFill>
                <a:latin typeface="iCiel Cadena" panose="02000503000000020004" pitchFamily="2" charset="0"/>
                <a:ea typeface="Arial-Rounded" pitchFamily="34" charset="0"/>
                <a:cs typeface="Arial-Rounded" pitchFamily="34" charset="0"/>
              </a:rPr>
              <a:t> </a:t>
            </a:r>
            <a:r>
              <a:rPr lang="en-US" sz="4400" b="1" dirty="0" err="1">
                <a:solidFill>
                  <a:srgbClr val="0070C0"/>
                </a:solidFill>
                <a:latin typeface="iCiel Cadena" panose="02000503000000020004" pitchFamily="2" charset="0"/>
                <a:ea typeface="Arial-Rounded" pitchFamily="34" charset="0"/>
                <a:cs typeface="Arial-Rounded" pitchFamily="34" charset="0"/>
              </a:rPr>
              <a:t>chim</a:t>
            </a:r>
            <a:endParaRPr lang="en-US" sz="4400" b="1" dirty="0">
              <a:solidFill>
                <a:srgbClr val="0070C0"/>
              </a:solidFill>
              <a:latin typeface="iCiel Cadena" panose="02000503000000020004" pitchFamily="2" charset="0"/>
              <a:ea typeface="Arial-Rounded" pitchFamily="34" charset="0"/>
              <a:cs typeface="Arial-Rounded"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Tree>
    <p:extLst>
      <p:ext uri="{BB962C8B-B14F-4D97-AF65-F5344CB8AC3E}">
        <p14:creationId xmlns:p14="http://schemas.microsoft.com/office/powerpoint/2010/main" val="24484288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593"/>
            <a:ext cx="12192000" cy="7358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defTabSz="1172261">
              <a:defRPr/>
            </a:pPr>
            <a:endParaRPr lang="en-US" sz="2300">
              <a:solidFill>
                <a:prstClr val="white"/>
              </a:solidFill>
              <a:latin typeface="HP001 4H" panose="020B0603050302020204" pitchFamily="34" charset="0"/>
            </a:endParaRPr>
          </a:p>
        </p:txBody>
      </p:sp>
      <p:pic>
        <p:nvPicPr>
          <p:cNvPr id="11" name="图片 40964" descr="1-4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79" y="-158172"/>
            <a:ext cx="13271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FEA66F5-FD50-4DD8-AB4A-C54262D6B7D9}"/>
              </a:ext>
            </a:extLst>
          </p:cNvPr>
          <p:cNvSpPr txBox="1"/>
          <p:nvPr/>
        </p:nvSpPr>
        <p:spPr>
          <a:xfrm>
            <a:off x="2781627" y="2247414"/>
            <a:ext cx="2667636" cy="753160"/>
          </a:xfrm>
          <a:prstGeom prst="rect">
            <a:avLst/>
          </a:prstGeom>
          <a:noFill/>
        </p:spPr>
        <p:txBody>
          <a:bodyPr wrap="square" lIns="117226" tIns="58613" rIns="117226" bIns="58613">
            <a:spAutoFit/>
          </a:bodyPr>
          <a:lstStyle/>
          <a:p>
            <a:pPr defTabSz="1172261" fontAlgn="base">
              <a:lnSpc>
                <a:spcPct val="125000"/>
              </a:lnSpc>
              <a:spcBef>
                <a:spcPct val="0"/>
              </a:spcBef>
              <a:spcAft>
                <a:spcPct val="0"/>
              </a:spcAft>
              <a:defRPr/>
            </a:pPr>
            <a:r>
              <a:rPr lang="en-US" sz="3300" b="1" dirty="0">
                <a:solidFill>
                  <a:srgbClr val="000000">
                    <a:lumMod val="95000"/>
                    <a:lumOff val="5000"/>
                  </a:srgbClr>
                </a:solidFill>
                <a:latin typeface="HP001 4H" panose="020B0603050302020204" pitchFamily="34" charset="0"/>
                <a:cs typeface="Times New Roman"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282" y="70056"/>
            <a:ext cx="9362505" cy="7109446"/>
          </a:xfrm>
          <a:prstGeom prst="rect">
            <a:avLst/>
          </a:prstGeom>
        </p:spPr>
      </p:pic>
      <p:sp>
        <p:nvSpPr>
          <p:cNvPr id="12" name="TextBox 11"/>
          <p:cNvSpPr txBox="1"/>
          <p:nvPr/>
        </p:nvSpPr>
        <p:spPr>
          <a:xfrm>
            <a:off x="2641601" y="381000"/>
            <a:ext cx="9163513" cy="714688"/>
          </a:xfrm>
          <a:prstGeom prst="rect">
            <a:avLst/>
          </a:prstGeom>
          <a:noFill/>
        </p:spPr>
        <p:txBody>
          <a:bodyPr wrap="square" lIns="117226" tIns="58613" rIns="117226" bIns="58613">
            <a:spAutoFit/>
          </a:bodyPr>
          <a:lstStyle/>
          <a:p>
            <a:pPr defTabSz="1172261" fontAlgn="base">
              <a:lnSpc>
                <a:spcPct val="125000"/>
              </a:lnSpc>
              <a:spcBef>
                <a:spcPct val="0"/>
              </a:spcBef>
              <a:spcAft>
                <a:spcPct val="0"/>
              </a:spcAft>
              <a:defRPr/>
            </a:pPr>
            <a:r>
              <a:rPr lang="en-US" sz="3100" b="1" dirty="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Thứ</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ba</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ngày</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tháng</a:t>
            </a:r>
            <a:r>
              <a:rPr lang="en-US" sz="3100" b="1" dirty="0">
                <a:solidFill>
                  <a:schemeClr val="bg1">
                    <a:lumMod val="10000"/>
                  </a:schemeClr>
                </a:solidFill>
                <a:latin typeface="HP001 4H" panose="020B0603050302020204" pitchFamily="34" charset="0"/>
                <a:cs typeface="Times New Roman" pitchFamily="18" charset="0"/>
              </a:rPr>
              <a:t>  </a:t>
            </a:r>
            <a:r>
              <a:rPr lang="en-US" sz="3100" b="1" dirty="0" err="1">
                <a:solidFill>
                  <a:schemeClr val="bg1">
                    <a:lumMod val="10000"/>
                  </a:schemeClr>
                </a:solidFill>
                <a:latin typeface="HP001 4H" panose="020B0603050302020204" pitchFamily="34" charset="0"/>
                <a:cs typeface="Times New Roman" pitchFamily="18" charset="0"/>
              </a:rPr>
              <a:t>năm</a:t>
            </a:r>
            <a:r>
              <a:rPr lang="en-US" sz="3100" b="1" dirty="0">
                <a:solidFill>
                  <a:schemeClr val="bg1">
                    <a:lumMod val="10000"/>
                  </a:schemeClr>
                </a:solidFill>
                <a:latin typeface="HP001 4H" panose="020B0603050302020204" pitchFamily="34" charset="0"/>
                <a:cs typeface="Times New Roman" pitchFamily="18" charset="0"/>
              </a:rPr>
              <a:t> 2022</a:t>
            </a:r>
          </a:p>
        </p:txBody>
      </p:sp>
      <p:sp>
        <p:nvSpPr>
          <p:cNvPr id="17" name="TextBox 16"/>
          <p:cNvSpPr txBox="1"/>
          <p:nvPr/>
        </p:nvSpPr>
        <p:spPr>
          <a:xfrm>
            <a:off x="5442825" y="966503"/>
            <a:ext cx="2667636" cy="714688"/>
          </a:xfrm>
          <a:prstGeom prst="rect">
            <a:avLst/>
          </a:prstGeom>
          <a:noFill/>
        </p:spPr>
        <p:txBody>
          <a:bodyPr wrap="square" lIns="117226" tIns="58613" rIns="117226" bIns="58613">
            <a:spAutoFit/>
          </a:bodyPr>
          <a:lstStyle/>
          <a:p>
            <a:pPr defTabSz="1172261" fontAlgn="base">
              <a:lnSpc>
                <a:spcPct val="125000"/>
              </a:lnSpc>
              <a:spcBef>
                <a:spcPct val="0"/>
              </a:spcBef>
              <a:spcAft>
                <a:spcPct val="0"/>
              </a:spcAft>
              <a:defRPr/>
            </a:pPr>
            <a:r>
              <a:rPr lang="en-US" sz="3100" b="1">
                <a:solidFill>
                  <a:schemeClr val="bg1">
                    <a:lumMod val="10000"/>
                  </a:schemeClr>
                </a:solidFill>
                <a:latin typeface="HP001 4H" panose="020B0603050302020204" pitchFamily="34" charset="0"/>
                <a:cs typeface="Times New Roman" pitchFamily="18" charset="0"/>
              </a:rPr>
              <a:t> Tiếng Việt</a:t>
            </a:r>
            <a:endParaRPr lang="en-US" sz="3100" b="1" dirty="0">
              <a:solidFill>
                <a:schemeClr val="bg1">
                  <a:lumMod val="10000"/>
                </a:schemeClr>
              </a:solidFill>
              <a:latin typeface="HP001 4H" panose="020B0603050302020204" pitchFamily="34" charset="0"/>
              <a:cs typeface="Times New Roman" pitchFamily="18" charset="0"/>
            </a:endParaRPr>
          </a:p>
        </p:txBody>
      </p:sp>
      <p:sp>
        <p:nvSpPr>
          <p:cNvPr id="18" name="TextBox 17"/>
          <p:cNvSpPr txBox="1"/>
          <p:nvPr/>
        </p:nvSpPr>
        <p:spPr>
          <a:xfrm>
            <a:off x="3117851" y="1615892"/>
            <a:ext cx="7502799" cy="714688"/>
          </a:xfrm>
          <a:prstGeom prst="rect">
            <a:avLst/>
          </a:prstGeom>
          <a:noFill/>
        </p:spPr>
        <p:txBody>
          <a:bodyPr wrap="square" lIns="117226" tIns="58613" rIns="117226" bIns="58613">
            <a:spAutoFit/>
          </a:bodyPr>
          <a:lstStyle/>
          <a:p>
            <a:pPr defTabSz="1172261" fontAlgn="base">
              <a:lnSpc>
                <a:spcPct val="125000"/>
              </a:lnSpc>
              <a:spcBef>
                <a:spcPct val="0"/>
              </a:spcBef>
              <a:spcAft>
                <a:spcPct val="0"/>
              </a:spcAft>
              <a:defRPr/>
            </a:pPr>
            <a:r>
              <a:rPr lang="en-US" sz="3100" b="1" dirty="0" err="1">
                <a:solidFill>
                  <a:srgbClr val="FF0000"/>
                </a:solidFill>
                <a:latin typeface="HP001 4H" panose="020B0603050302020204" pitchFamily="34" charset="0"/>
                <a:cs typeface="Times New Roman" pitchFamily="18" charset="0"/>
              </a:rPr>
              <a:t>Nói</a:t>
            </a:r>
            <a:r>
              <a:rPr lang="en-US" sz="3100" b="1" dirty="0">
                <a:solidFill>
                  <a:srgbClr val="FF0000"/>
                </a:solidFill>
                <a:latin typeface="HP001 4H" panose="020B0603050302020204" pitchFamily="34" charset="0"/>
                <a:cs typeface="Times New Roman" pitchFamily="18" charset="0"/>
              </a:rPr>
              <a:t> </a:t>
            </a:r>
            <a:r>
              <a:rPr lang="en-US" sz="3100" b="1" dirty="0" err="1">
                <a:solidFill>
                  <a:srgbClr val="FF0000"/>
                </a:solidFill>
                <a:latin typeface="HP001 4H" panose="020B0603050302020204" pitchFamily="34" charset="0"/>
                <a:cs typeface="Times New Roman" pitchFamily="18" charset="0"/>
              </a:rPr>
              <a:t>và</a:t>
            </a:r>
            <a:r>
              <a:rPr lang="en-US" sz="3100" b="1" dirty="0">
                <a:solidFill>
                  <a:srgbClr val="FF0000"/>
                </a:solidFill>
                <a:latin typeface="HP001 4H" panose="020B0603050302020204" pitchFamily="34" charset="0"/>
                <a:cs typeface="Times New Roman" pitchFamily="18" charset="0"/>
              </a:rPr>
              <a:t> </a:t>
            </a:r>
            <a:r>
              <a:rPr lang="en-US" sz="3100" b="1" dirty="0" err="1">
                <a:solidFill>
                  <a:srgbClr val="FF0000"/>
                </a:solidFill>
                <a:latin typeface="HP001 4H" panose="020B0603050302020204" pitchFamily="34" charset="0"/>
                <a:cs typeface="Times New Roman" pitchFamily="18" charset="0"/>
              </a:rPr>
              <a:t>nghe</a:t>
            </a:r>
            <a:r>
              <a:rPr lang="en-US" sz="3100" b="1" dirty="0">
                <a:solidFill>
                  <a:srgbClr val="FF0000"/>
                </a:solidFill>
                <a:latin typeface="HP001 4H" panose="020B0603050302020204" pitchFamily="34" charset="0"/>
                <a:cs typeface="Times New Roman" pitchFamily="18" charset="0"/>
              </a:rPr>
              <a:t>: </a:t>
            </a:r>
            <a:r>
              <a:rPr lang="en-US" sz="3100" b="1" dirty="0" err="1">
                <a:solidFill>
                  <a:srgbClr val="FF0000"/>
                </a:solidFill>
                <a:latin typeface="HP001 4H" panose="020B0603050302020204" pitchFamily="34" charset="0"/>
                <a:cs typeface="Times New Roman" pitchFamily="18" charset="0"/>
              </a:rPr>
              <a:t>Kể</a:t>
            </a:r>
            <a:r>
              <a:rPr lang="en-US" sz="3100" b="1" dirty="0">
                <a:solidFill>
                  <a:srgbClr val="FF0000"/>
                </a:solidFill>
                <a:latin typeface="HP001 4H" panose="020B0603050302020204" pitchFamily="34" charset="0"/>
                <a:cs typeface="Times New Roman" pitchFamily="18" charset="0"/>
              </a:rPr>
              <a:t> </a:t>
            </a:r>
            <a:r>
              <a:rPr lang="en-US" sz="3100" b="1" dirty="0" err="1">
                <a:solidFill>
                  <a:srgbClr val="FF0000"/>
                </a:solidFill>
                <a:latin typeface="HP001 4H" panose="020B0603050302020204" pitchFamily="34" charset="0"/>
                <a:cs typeface="Times New Roman" pitchFamily="18" charset="0"/>
              </a:rPr>
              <a:t>chuyện</a:t>
            </a:r>
            <a:r>
              <a:rPr lang="en-US" sz="3100" b="1" dirty="0">
                <a:solidFill>
                  <a:srgbClr val="FF0000"/>
                </a:solidFill>
                <a:latin typeface="HP001 4H" panose="020B0603050302020204" pitchFamily="34" charset="0"/>
                <a:cs typeface="Times New Roman" pitchFamily="18" charset="0"/>
              </a:rPr>
              <a:t> </a:t>
            </a:r>
            <a:r>
              <a:rPr lang="en-US" sz="3100" b="1" dirty="0" err="1">
                <a:solidFill>
                  <a:srgbClr val="FF0000"/>
                </a:solidFill>
                <a:latin typeface="HP001 4H" panose="020B0603050302020204" pitchFamily="34" charset="0"/>
                <a:cs typeface="Times New Roman" pitchFamily="18" charset="0"/>
              </a:rPr>
              <a:t>Cảm</a:t>
            </a:r>
            <a:r>
              <a:rPr lang="en-US" sz="3100" b="1" dirty="0">
                <a:solidFill>
                  <a:srgbClr val="FF0000"/>
                </a:solidFill>
                <a:latin typeface="HP001 4H" panose="020B0603050302020204" pitchFamily="34" charset="0"/>
                <a:cs typeface="Times New Roman" pitchFamily="18" charset="0"/>
              </a:rPr>
              <a:t> </a:t>
            </a:r>
            <a:r>
              <a:rPr lang="en-US" sz="3100" b="1" dirty="0" err="1">
                <a:solidFill>
                  <a:srgbClr val="FF0000"/>
                </a:solidFill>
                <a:latin typeface="HP001 4H" panose="020B0603050302020204" pitchFamily="34" charset="0"/>
                <a:cs typeface="Times New Roman" pitchFamily="18" charset="0"/>
              </a:rPr>
              <a:t>ơn</a:t>
            </a:r>
            <a:r>
              <a:rPr lang="en-US" sz="3100" b="1" dirty="0">
                <a:solidFill>
                  <a:srgbClr val="FF0000"/>
                </a:solidFill>
                <a:latin typeface="HP001 4H" panose="020B0603050302020204" pitchFamily="34" charset="0"/>
                <a:cs typeface="Times New Roman" pitchFamily="18" charset="0"/>
              </a:rPr>
              <a:t> </a:t>
            </a:r>
            <a:r>
              <a:rPr lang="en-US" sz="3100" b="1" dirty="0" err="1">
                <a:solidFill>
                  <a:srgbClr val="FF0000"/>
                </a:solidFill>
                <a:latin typeface="HP001 4H" panose="020B0603050302020204" pitchFamily="34" charset="0"/>
                <a:cs typeface="Times New Roman" pitchFamily="18" charset="0"/>
              </a:rPr>
              <a:t>họa</a:t>
            </a:r>
            <a:r>
              <a:rPr lang="en-US" sz="3100" b="1" dirty="0">
                <a:solidFill>
                  <a:srgbClr val="FF0000"/>
                </a:solidFill>
                <a:latin typeface="HP001 4H" panose="020B0603050302020204" pitchFamily="34" charset="0"/>
                <a:cs typeface="Times New Roman" pitchFamily="18" charset="0"/>
              </a:rPr>
              <a:t> mi</a:t>
            </a:r>
          </a:p>
        </p:txBody>
      </p:sp>
    </p:spTree>
    <p:extLst>
      <p:ext uri="{BB962C8B-B14F-4D97-AF65-F5344CB8AC3E}">
        <p14:creationId xmlns:p14="http://schemas.microsoft.com/office/powerpoint/2010/main" val="418827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7598163E-90F7-46C0-8A18-C19FD30FFE02}"/>
              </a:ext>
            </a:extLst>
          </p:cNvPr>
          <p:cNvSpPr/>
          <p:nvPr/>
        </p:nvSpPr>
        <p:spPr>
          <a:xfrm>
            <a:off x="2476091" y="1510216"/>
            <a:ext cx="10176654" cy="830997"/>
          </a:xfrm>
          <a:prstGeom prst="rect">
            <a:avLst/>
          </a:prstGeom>
        </p:spPr>
        <p:txBody>
          <a:bodyPr wrap="square">
            <a:spAutoFit/>
          </a:bodyPr>
          <a:lstStyle/>
          <a:p>
            <a:pPr>
              <a:lnSpc>
                <a:spcPct val="150000"/>
              </a:lnSpc>
            </a:pP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ơn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mi.</a:t>
            </a:r>
          </a:p>
        </p:txBody>
      </p:sp>
      <p:sp>
        <p:nvSpPr>
          <p:cNvPr id="5" name="矩形 31">
            <a:extLst>
              <a:ext uri="{FF2B5EF4-FFF2-40B4-BE49-F238E27FC236}">
                <a16:creationId xmlns:a16="http://schemas.microsoft.com/office/drawing/2014/main" id="{3A0EE0AF-7B98-48C5-9D0B-64AB8A427DAB}"/>
              </a:ext>
            </a:extLst>
          </p:cNvPr>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ý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 name="组合 26">
            <a:extLst>
              <a:ext uri="{FF2B5EF4-FFF2-40B4-BE49-F238E27FC236}">
                <a16:creationId xmlns:a16="http://schemas.microsoft.com/office/drawing/2014/main" id="{7C218796-F790-44AE-A3D2-B5BE9DBEAF7B}"/>
              </a:ext>
            </a:extLst>
          </p:cNvPr>
          <p:cNvGrpSpPr/>
          <p:nvPr/>
        </p:nvGrpSpPr>
        <p:grpSpPr>
          <a:xfrm>
            <a:off x="397335" y="951420"/>
            <a:ext cx="1869788" cy="1746984"/>
            <a:chOff x="1809422" y="1855882"/>
            <a:chExt cx="1869788" cy="1746984"/>
          </a:xfrm>
        </p:grpSpPr>
        <p:pic>
          <p:nvPicPr>
            <p:cNvPr id="7" name="图片 27">
              <a:extLst>
                <a:ext uri="{FF2B5EF4-FFF2-40B4-BE49-F238E27FC236}">
                  <a16:creationId xmlns:a16="http://schemas.microsoft.com/office/drawing/2014/main" id="{7F095E84-7406-4F04-81B7-EFBB6383A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a:extLst>
                <a:ext uri="{FF2B5EF4-FFF2-40B4-BE49-F238E27FC236}">
                  <a16:creationId xmlns:a16="http://schemas.microsoft.com/office/drawing/2014/main" id="{8944E1AF-18DC-4A1A-942F-EC342DBF38C3}"/>
                </a:ext>
              </a:extLst>
            </p:cNvPr>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01</a:t>
              </a:r>
              <a:endParaRPr kumimoji="0" lang="zh-CN" alt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9" name="组合 29">
            <a:extLst>
              <a:ext uri="{FF2B5EF4-FFF2-40B4-BE49-F238E27FC236}">
                <a16:creationId xmlns:a16="http://schemas.microsoft.com/office/drawing/2014/main" id="{0D366896-48F7-40AD-8C4A-29BBCC4DDFCA}"/>
              </a:ext>
            </a:extLst>
          </p:cNvPr>
          <p:cNvGrpSpPr/>
          <p:nvPr/>
        </p:nvGrpSpPr>
        <p:grpSpPr>
          <a:xfrm>
            <a:off x="397335" y="2555508"/>
            <a:ext cx="1869788" cy="1746984"/>
            <a:chOff x="5110494" y="3656621"/>
            <a:chExt cx="1869788" cy="1746984"/>
          </a:xfrm>
        </p:grpSpPr>
        <p:pic>
          <p:nvPicPr>
            <p:cNvPr id="10" name="图片 30">
              <a:extLst>
                <a:ext uri="{FF2B5EF4-FFF2-40B4-BE49-F238E27FC236}">
                  <a16:creationId xmlns:a16="http://schemas.microsoft.com/office/drawing/2014/main" id="{A3BECD44-A797-4F53-B389-4610AC6DB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a:extLst>
                <a:ext uri="{FF2B5EF4-FFF2-40B4-BE49-F238E27FC236}">
                  <a16:creationId xmlns:a16="http://schemas.microsoft.com/office/drawing/2014/main" id="{6FE35CC3-DF8E-49FA-B16F-E67996AC5D62}"/>
                </a:ext>
              </a:extLst>
            </p:cNvPr>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02</a:t>
              </a:r>
              <a:endParaRPr kumimoji="0" lang="zh-CN" alt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5" name="矩形 28">
            <a:extLst>
              <a:ext uri="{FF2B5EF4-FFF2-40B4-BE49-F238E27FC236}">
                <a16:creationId xmlns:a16="http://schemas.microsoft.com/office/drawing/2014/main" id="{4AA503E0-751A-4AA4-A0A7-D962962E711F}"/>
              </a:ext>
            </a:extLst>
          </p:cNvPr>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a:solidFill>
                  <a:srgbClr val="FF0000"/>
                </a:solidFill>
                <a:latin typeface="Times New Roman" pitchFamily="18" charset="0"/>
                <a:cs typeface="Times New Roman" pitchFamily="18" charset="0"/>
              </a:rPr>
              <a:t>Yêu</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cầu</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cần</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đạt</a:t>
            </a:r>
            <a:endParaRPr lang="en-US" altLang="en-US" sz="4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176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4" name="Picture 3">
            <a:extLst>
              <a:ext uri="{FF2B5EF4-FFF2-40B4-BE49-F238E27FC236}">
                <a16:creationId xmlns:a16="http://schemas.microsoft.com/office/drawing/2014/main" id="{C2F28322-7722-48C7-9C42-76632EBCBB2D}"/>
              </a:ext>
            </a:extLst>
          </p:cNvPr>
          <p:cNvPicPr>
            <a:picLocks noChangeAspect="1"/>
          </p:cNvPicPr>
          <p:nvPr/>
        </p:nvPicPr>
        <p:blipFill>
          <a:blip r:embed="rId5"/>
          <a:stretch>
            <a:fillRect/>
          </a:stretch>
        </p:blipFill>
        <p:spPr>
          <a:xfrm>
            <a:off x="2376227" y="346229"/>
            <a:ext cx="7588634" cy="6139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388852" y="3164674"/>
            <a:ext cx="7338096" cy="954103"/>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5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747B41CD-F871-4BD0-96EC-544A6B524F0B}:384"/>
  <p:tag name="GENSWF_ADVANCE_TIME" val="127.949"/>
  <p:tag name="ISPRING_CUSTOM_TIMING_USED" val="1"/>
  <p:tag name="ISPRING_SLIDE_INDENT_LEVEL" val="0"/>
  <p:tag name="GENSWF_SLIDE_TITLE" val="Trang mở đầu"/>
  <p:tag name="ISPRING_SLIDE_ID_2" val="{A0B3960A-4DFB-48AC-A109-9266F4C45E58}"/>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439</Words>
  <Application>Microsoft Office PowerPoint</Application>
  <PresentationFormat>Widescreen</PresentationFormat>
  <Paragraphs>62</Paragraphs>
  <Slides>19</Slides>
  <Notes>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19</vt:i4>
      </vt:variant>
    </vt:vector>
  </HeadingPairs>
  <TitlesOfParts>
    <vt:vector size="35" baseType="lpstr">
      <vt:lpstr>等线</vt:lpstr>
      <vt:lpstr>.VnAvant</vt:lpstr>
      <vt:lpstr>Arial</vt:lpstr>
      <vt:lpstr>Arial-Rounded</vt:lpstr>
      <vt:lpstr>Calibri</vt:lpstr>
      <vt:lpstr>Calibri Light</vt:lpstr>
      <vt:lpstr>HP001 4H</vt:lpstr>
      <vt:lpstr>iCiel Cadena</vt:lpstr>
      <vt:lpstr>iCiel Crocante</vt:lpstr>
      <vt:lpstr>Times New Roman</vt:lpstr>
      <vt:lpstr>UTM Cookies</vt:lpstr>
      <vt:lpstr>华康少女文字W5(P)</vt:lpstr>
      <vt:lpstr>2_Office 主题​​</vt:lpstr>
      <vt:lpstr>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Quý Tài Trịnh</cp:lastModifiedBy>
  <cp:revision>24</cp:revision>
  <dcterms:created xsi:type="dcterms:W3CDTF">2021-07-31T08:07:51Z</dcterms:created>
  <dcterms:modified xsi:type="dcterms:W3CDTF">2023-02-20T14:56:54Z</dcterms:modified>
</cp:coreProperties>
</file>