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308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字魂7号-温暖童稚体" panose="00000500000000000000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TM Aquarelle" panose="02040603050506020204" pitchFamily="18" charset="0"/>
      <p:regular r:id="rId30"/>
    </p:embeddedFont>
    <p:embeddedFont>
      <p:font typeface="UTM Gradoo" panose="02040603050506020204" pitchFamily="18" charset="0"/>
      <p:regular r:id="rId31"/>
    </p:embeddedFont>
    <p:embeddedFont>
      <p:font typeface="UTM Guanine" panose="02040603050506020204" pitchFamily="18" charset="0"/>
      <p:regular r:id="rId32"/>
    </p:embeddedFont>
    <p:embeddedFont>
      <p:font typeface="UTM Showcard" panose="02040603050506020204" pitchFamily="18" charset="0"/>
      <p:regular r:id="rId33"/>
    </p:embeddedFont>
    <p:embeddedFont>
      <p:font typeface="UVN Banh Mi" pitchFamily="2" charset="0"/>
      <p:regular r:id="rId34"/>
    </p:embeddedFont>
    <p:embeddedFont>
      <p:font typeface="UVN Bo Quen" panose="04040804060802020203" pitchFamily="82" charset="0"/>
      <p:regular r:id="rId35"/>
    </p:embeddedFont>
    <p:embeddedFont>
      <p:font typeface="UVN Vung Tau" panose="03080702040302070203" pitchFamily="66" charset="0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381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Widescreen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UTM Showcard</vt:lpstr>
      <vt:lpstr>UTM Gradoo</vt:lpstr>
      <vt:lpstr>Arial</vt:lpstr>
      <vt:lpstr>UVN Banh Mi</vt:lpstr>
      <vt:lpstr>字魂7号-温暖童稚体</vt:lpstr>
      <vt:lpstr>UTM Guanine</vt:lpstr>
      <vt:lpstr>等线</vt:lpstr>
      <vt:lpstr>等线 Light</vt:lpstr>
      <vt:lpstr>Times New Roman</vt:lpstr>
      <vt:lpstr>Calibri</vt:lpstr>
      <vt:lpstr>UVN Vung Tau</vt:lpstr>
      <vt:lpstr>UVN Bo Quen</vt:lpstr>
      <vt:lpstr>UTM Aquarelle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2022-02-09T13:29:51Z</dcterms:modified>
  <cp:version>K15</cp:version>
</cp:coreProperties>
</file>