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38"/>
  </p:notesMasterIdLst>
  <p:sldIdLst>
    <p:sldId id="257" r:id="rId7"/>
    <p:sldId id="349" r:id="rId8"/>
    <p:sldId id="264" r:id="rId9"/>
    <p:sldId id="355" r:id="rId10"/>
    <p:sldId id="274" r:id="rId11"/>
    <p:sldId id="273" r:id="rId12"/>
    <p:sldId id="272" r:id="rId13"/>
    <p:sldId id="269" r:id="rId14"/>
    <p:sldId id="356" r:id="rId15"/>
    <p:sldId id="268" r:id="rId16"/>
    <p:sldId id="357" r:id="rId17"/>
    <p:sldId id="281" r:id="rId18"/>
    <p:sldId id="358" r:id="rId19"/>
    <p:sldId id="359" r:id="rId20"/>
    <p:sldId id="360" r:id="rId21"/>
    <p:sldId id="372" r:id="rId22"/>
    <p:sldId id="366" r:id="rId23"/>
    <p:sldId id="262" r:id="rId24"/>
    <p:sldId id="369" r:id="rId25"/>
    <p:sldId id="367" r:id="rId26"/>
    <p:sldId id="368" r:id="rId27"/>
    <p:sldId id="374" r:id="rId28"/>
    <p:sldId id="375" r:id="rId29"/>
    <p:sldId id="376" r:id="rId30"/>
    <p:sldId id="377" r:id="rId31"/>
    <p:sldId id="378" r:id="rId32"/>
    <p:sldId id="379" r:id="rId33"/>
    <p:sldId id="380" r:id="rId34"/>
    <p:sldId id="381" r:id="rId35"/>
    <p:sldId id="392"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6" d="100"/>
          <a:sy n="66" d="100"/>
        </p:scale>
        <p:origin x="-1494" y="-5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29</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2</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xmlns="" id="{7D87BF50-B464-4719-ABF8-B60E3E04AC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xmlns=""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xmlns=""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xmlns=""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xmlns=""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xmlns=""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xmlns=""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xmlns=""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xmlns=""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xmlns=""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xmlns=""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xmlns=""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xmlns=""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xmlns=""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xmlns=""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xmlns=""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xmlns=""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2/21/2023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xmlns=""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2/21/2023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xmlns="" id="{7D87BF50-B464-4719-ABF8-B60E3E04AC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xmlns=""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xmlns=""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xmlns=""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xmlns=""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xmlns=""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xmlns=""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xmlns=""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xmlns=""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xmlns=""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xmlns=""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xmlns=""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xmlns=""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xmlns=""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xmlns=""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xmlns=""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xmlns=""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xmlns=""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xmlns=""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xmlns=""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xmlns=""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xmlns=""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xmlns=""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xmlns=""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xmlns=""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xmlns=""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xmlns=""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xmlns=""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xmlns=""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xmlns=""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xmlns=""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xmlns=""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xmlns=""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xmlns=""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2/21/2023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xmlns=""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xmlns=""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xmlns=""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2/21/2023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xmlns=""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xmlns=""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xmlns=""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C49EE8A6-089F-4CB1-830B-974008A2310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xmlns="" id="{44BA4FD8-8348-4E9A-AB2F-4AD203DE4EF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54.xml"/><Relationship Id="rId5" Type="http://schemas.microsoft.com/office/2007/relationships/hdphoto" Target="../media/hdphoto4.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8.wdp"/><Relationship Id="rId2" Type="http://schemas.openxmlformats.org/officeDocument/2006/relationships/image" Target="../media/image16.jpeg"/><Relationship Id="rId16" Type="http://schemas.openxmlformats.org/officeDocument/2006/relationships/image" Target="../media/image53.png"/><Relationship Id="rId1" Type="http://schemas.openxmlformats.org/officeDocument/2006/relationships/slideLayout" Target="../slideLayouts/slideLayout67.xml"/><Relationship Id="rId6" Type="http://schemas.microsoft.com/office/2007/relationships/hdphoto" Target="../media/hdphoto5.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microsoft.com/office/2007/relationships/hdphoto" Target="../media/hdphoto7.wdp"/><Relationship Id="rId4" Type="http://schemas.openxmlformats.org/officeDocument/2006/relationships/image" Target="../media/image19.svg"/><Relationship Id="rId9" Type="http://schemas.openxmlformats.org/officeDocument/2006/relationships/image" Target="../media/image49.png"/><Relationship Id="rId14" Type="http://schemas.microsoft.com/office/2007/relationships/hdphoto" Target="../media/hdphoto9.wdp"/></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48.png"/><Relationship Id="rId12"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67.xml"/><Relationship Id="rId6" Type="http://schemas.microsoft.com/office/2007/relationships/hdphoto" Target="../media/hdphoto5.wdp"/><Relationship Id="rId11" Type="http://schemas.openxmlformats.org/officeDocument/2006/relationships/image" Target="../media/image51.png"/><Relationship Id="rId5" Type="http://schemas.openxmlformats.org/officeDocument/2006/relationships/image" Target="../media/image47.png"/><Relationship Id="rId15" Type="http://schemas.openxmlformats.org/officeDocument/2006/relationships/image" Target="../media/image52.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0.png"/><Relationship Id="rId14"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48.png"/><Relationship Id="rId12"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67.xml"/><Relationship Id="rId6" Type="http://schemas.microsoft.com/office/2007/relationships/hdphoto" Target="../media/hdphoto5.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0.png"/><Relationship Id="rId14" Type="http://schemas.microsoft.com/office/2007/relationships/hdphoto" Target="../media/hdphoto11.wdp"/></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1.png"/><Relationship Id="rId3" Type="http://schemas.openxmlformats.org/officeDocument/2006/relationships/image" Target="../media/image57.png"/><Relationship Id="rId7" Type="http://schemas.openxmlformats.org/officeDocument/2006/relationships/image" Target="../media/image48.png"/><Relationship Id="rId12"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Layout" Target="../slideLayouts/slideLayout67.xml"/><Relationship Id="rId6" Type="http://schemas.microsoft.com/office/2007/relationships/hdphoto" Target="../media/hdphoto5.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microsoft.com/office/2007/relationships/hdphoto" Target="../media/hdphoto7.wdp"/><Relationship Id="rId4" Type="http://schemas.openxmlformats.org/officeDocument/2006/relationships/image" Target="../media/image19.svg"/><Relationship Id="rId9" Type="http://schemas.openxmlformats.org/officeDocument/2006/relationships/image" Target="../media/image49.png"/><Relationship Id="rId14" Type="http://schemas.microsoft.com/office/2007/relationships/hdphoto" Target="../media/hdphoto9.wdp"/></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8.png"/><Relationship Id="rId7"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67.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19.sv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67.xml"/><Relationship Id="rId5" Type="http://schemas.openxmlformats.org/officeDocument/2006/relationships/image" Target="../media/image59.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0.png"/><Relationship Id="rId2" Type="http://schemas.openxmlformats.org/officeDocument/2006/relationships/image" Target="../media/image10.jpeg"/><Relationship Id="rId1" Type="http://schemas.openxmlformats.org/officeDocument/2006/relationships/slideLayout" Target="../slideLayouts/slideLayout6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9.sv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D691D402-5A4E-4101-8E8B-7047FDA4AA3F}"/>
              </a:ext>
            </a:extLst>
          </p:cNvPr>
          <p:cNvSpPr txBox="1"/>
          <p:nvPr/>
        </p:nvSpPr>
        <p:spPr>
          <a:xfrm>
            <a:off x="3891210" y="961011"/>
            <a:ext cx="5456582" cy="523220"/>
          </a:xfrm>
          <a:prstGeom prst="rect">
            <a:avLst/>
          </a:prstGeom>
          <a:noFill/>
        </p:spPr>
        <p:txBody>
          <a:bodyPr wrap="square" rtlCol="0">
            <a:spAutoFit/>
          </a:bodyPr>
          <a:lstStyle/>
          <a:p>
            <a:pPr algn="ctr"/>
            <a:r>
              <a:rPr lang="en-US" sz="2800" dirty="0" err="1">
                <a:solidFill>
                  <a:schemeClr val="tx2">
                    <a:lumMod val="75000"/>
                  </a:schemeClr>
                </a:solidFill>
                <a:latin typeface="Calibri" panose="020F0502020204030204" pitchFamily="34" charset="0"/>
                <a:cs typeface="Calibri" panose="020F0502020204030204" pitchFamily="34" charset="0"/>
              </a:rPr>
              <a:t>Thứ</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ngày</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tháng</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năm</a:t>
            </a:r>
            <a:r>
              <a:rPr lang="en-US" sz="2800" dirty="0">
                <a:solidFill>
                  <a:schemeClr val="tx2">
                    <a:lumMod val="75000"/>
                  </a:schemeClr>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xmlns=""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xmlns=""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xmlns="" id="{3AD9A1BC-6387-41DC-8281-7924214C75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xmlns="" id="{3BD12687-DB1E-45B3-8DBF-FC36C8B80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xmlns=""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xmlns=""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xmlns=""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xmlns=""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xmlns=""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xmlns=""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xmlns=""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xmlns=""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xmlns=""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xmlns=""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xmlns=""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xmlns=""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xmlns="" id="{E86E4D1A-E907-410A-834F-7C17DFB906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xmlns=""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xmlns=""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xmlns="" id="{3AC30882-64FA-43DB-92CD-C179F59F35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xmlns=""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xmlns=""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819E350F-968D-497F-B69C-75EFD3046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xmlns=""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xmlns=""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xmlns="" id="{3E553FC4-5F1F-41C1-9912-2B629B691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xmlns=""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xmlns=""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xmlns=""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xmlns=""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xmlns=""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xmlns=""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xmlns=""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xmlns=""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xmlns=""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xmlns=""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xmlns=""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xmlns=""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xmlns=""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xmlns=""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xmlns=""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xmlns=""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xmlns=""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xmlns=""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xmlns=""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xmlns=""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xmlns=""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xmlns=""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xmlns=""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xmlns=""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xmlns=""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xmlns=""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xmlns=""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xmlns="" id="{E86E4D1A-E907-410A-834F-7C17DFB906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xmlns=""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xmlns=""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xmlns="" id="{3AC30882-64FA-43DB-92CD-C179F59F35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xmlns=""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xmlns=""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819E350F-968D-497F-B69C-75EFD3046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xmlns=""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xmlns=""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xmlns="" id="{3E553FC4-5F1F-41C1-9912-2B629B691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xmlns=""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xmlns=""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xmlns=""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xmlns=""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xmlns=""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xmlns=""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xmlns=""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xmlns=""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xmlns=""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xmlns=""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xmlns=""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xmlns=""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xmlns=""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xmlns=""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xmlns=""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xmlns=""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xmlns=""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xmlns=""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xmlns=""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xmlns=""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xmlns=""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a16="http://schemas.microsoft.com/office/drawing/2014/main" xmlns=""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xmlns=""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xmlns=""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xmlns=""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xmlns="" id="{B961C27E-2BBB-413E-AD76-16E68EFE42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xmlns=""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xmlns=""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xmlns=""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xmlns=""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xmlns=""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xmlns=""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xmlns=""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xmlns=""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xmlns=""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xmlns=""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xmlns=""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xmlns=""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xmlns=""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xmlns=""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xmlns=""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xmlns="" id="{246257B4-6DE1-4711-BE5E-352907759A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xmlns=""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xmlns=""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xmlns=""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xmlns="" id="{34DACC74-C469-4386-B9E9-952FAEF1C4E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xmlns=""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xmlns="" id="{94565166-0ED1-4991-BBDD-5FDD85C5D070}"/>
              </a:ext>
            </a:extLst>
          </p:cNvPr>
          <p:cNvPicPr>
            <a:picLocks noChangeAspect="1"/>
          </p:cNvPicPr>
          <p:nvPr/>
        </p:nvPicPr>
        <p:blipFill>
          <a:blip r:embed="rId16"/>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xmlns="" id="{D78ED8D8-2C3F-456B-A592-0FA21047C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xmlns=""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xmlns=""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xmlns=""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xmlns=""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xmlns="" id="{1D871CA5-F901-4CBA-94D8-931D477D4D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xmlns=""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xmlns=""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xmlns=""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xmlns=""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xmlns=""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xmlns=""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xmlns=""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xmlns=""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xmlns="" id="{F0B82917-D7BA-4345-A366-AE8926E85B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xmlns=""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xmlns=""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xmlns=""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xmlns=""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xmlns="" id="{9D4A94BE-E246-4FF0-9AFB-51EE0C31C65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xmlns=""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5.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a16="http://schemas.microsoft.com/office/drawing/2014/main" xmlns="" id="{57C4C383-EBB2-4AE0-87D5-38DF09A4C1F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0653" y="2507378"/>
            <a:ext cx="10163080" cy="3434365"/>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736263" y="2535163"/>
            <a:ext cx="7636583" cy="3539430"/>
          </a:xfrm>
          <a:prstGeom prst="rect">
            <a:avLst/>
          </a:prstGeom>
        </p:spPr>
        <p:txBody>
          <a:bodyPr wrap="square">
            <a:spAutoFit/>
          </a:bodyPr>
          <a:lstStyle/>
          <a:p>
            <a:pPr algn="just" defTabSz="1219170">
              <a:buClr>
                <a:srgbClr val="000000"/>
              </a:buClr>
            </a:pPr>
            <a:r>
              <a:rPr lang="vi-VN" sz="3200" b="1" i="1" kern="0">
                <a:solidFill>
                  <a:srgbClr val="002060"/>
                </a:solidFill>
                <a:latin typeface="Arial"/>
                <a:cs typeface="Arial"/>
                <a:sym typeface="Aria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5333" b="1" i="1" kern="0" dirty="0">
              <a:solidFill>
                <a:srgbClr val="FF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FF329EA2-B9D6-471F-BFFA-6F632F979E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7" name="Picture 29">
            <a:extLst>
              <a:ext uri="{FF2B5EF4-FFF2-40B4-BE49-F238E27FC236}">
                <a16:creationId xmlns:a16="http://schemas.microsoft.com/office/drawing/2014/main" xmlns="" id="{124BF956-871A-4E13-93E5-15DF94983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930" y="196487"/>
            <a:ext cx="12035691" cy="1690989"/>
          </a:xfrm>
          <a:prstGeom prst="rect">
            <a:avLst/>
          </a:prstGeom>
        </p:spPr>
      </p:pic>
      <p:sp>
        <p:nvSpPr>
          <p:cNvPr id="8" name="Rectangle 7">
            <a:extLst>
              <a:ext uri="{FF2B5EF4-FFF2-40B4-BE49-F238E27FC236}">
                <a16:creationId xmlns:a16="http://schemas.microsoft.com/office/drawing/2014/main" xmlns="" id="{76B02940-ED5A-4A3F-A21E-D13ACE2EAF70}"/>
              </a:ext>
            </a:extLst>
          </p:cNvPr>
          <p:cNvSpPr/>
          <p:nvPr/>
        </p:nvSpPr>
        <p:spPr>
          <a:xfrm>
            <a:off x="1046732" y="437857"/>
            <a:ext cx="11015649" cy="1241237"/>
          </a:xfrm>
          <a:prstGeom prst="rect">
            <a:avLst/>
          </a:prstGeom>
        </p:spPr>
        <p:txBody>
          <a:bodyPr wrap="square">
            <a:spAutoFit/>
          </a:bodyPr>
          <a:lstStyle/>
          <a:p>
            <a:pPr algn="just" defTabSz="1219170">
              <a:buClr>
                <a:srgbClr val="000000"/>
              </a:buClr>
            </a:pPr>
            <a:r>
              <a:rPr lang="en-US" sz="3733" b="1" kern="0">
                <a:solidFill>
                  <a:srgbClr val="002060"/>
                </a:solidFill>
                <a:latin typeface="Calibri" panose="020F0502020204030204" pitchFamily="34" charset="0"/>
                <a:cs typeface="Calibri" panose="020F0502020204030204" pitchFamily="34" charset="0"/>
                <a:sym typeface="Arial"/>
              </a:rPr>
              <a:t>5. Em có suy nghĩ gì về sự cố gắng của Tiến Anh?</a:t>
            </a:r>
          </a:p>
          <a:p>
            <a:pPr algn="just" defTabSz="1219170">
              <a:buClr>
                <a:srgbClr val="000000"/>
              </a:buClr>
            </a:pPr>
            <a:endParaRPr lang="en-US" sz="3733"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53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xmlns=""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a16="http://schemas.microsoft.com/office/drawing/2014/main" xmlns=""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46F5298D-D414-49F7-965E-3B3559853006}"/>
              </a:ext>
            </a:extLst>
          </p:cNvPr>
          <p:cNvPicPr>
            <a:picLocks noChangeAspect="1"/>
          </p:cNvPicPr>
          <p:nvPr/>
        </p:nvPicPr>
        <p:blipFill>
          <a:blip r:embed="rId5"/>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xmlns=""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xmlns=""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xmlns=""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xmlns=""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xmlns=""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xmlns=""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xmlns=""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xmlns=""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xmlns=""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xmlns=""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xmlns=""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xmlns=""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xmlns=""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xmlns=""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xmlns=""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xmlns=""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xmlns=""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xmlns=""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xmlns=""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xmlns=""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xmlns=""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xmlns=""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xmlns=""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xmlns=""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xmlns=""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xmlns=""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xmlns=""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xmlns=""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xmlns=""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xmlns=""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xmlns=""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xmlns=""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xmlns=""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xmlns=""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xmlns=""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xmlns=""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xmlns=""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xmlns=""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xmlns=""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xmlns=""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xmlns=""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xmlns=""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xmlns=""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xmlns=""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xmlns=""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xmlns=""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xmlns=""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xmlns=""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xmlns=""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xmlns=""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xmlns=""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xmlns=""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xmlns=""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xmlns=""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xmlns=""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xmlns=""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xmlns=""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xmlns=""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xmlns=""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xmlns=""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xmlns=""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xmlns=""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xmlns=""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xmlns=""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xmlns=""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983</Words>
  <Application>Microsoft Office PowerPoint</Application>
  <PresentationFormat>Custom</PresentationFormat>
  <Paragraphs>168</Paragraphs>
  <Slides>31</Slides>
  <Notes>21</Notes>
  <HiddenSlides>0</HiddenSlides>
  <MMClips>0</MMClips>
  <ScaleCrop>false</ScaleCrop>
  <HeadingPairs>
    <vt:vector size="4" baseType="variant">
      <vt:variant>
        <vt:lpstr>Theme</vt:lpstr>
      </vt:variant>
      <vt:variant>
        <vt:i4>6</vt:i4>
      </vt:variant>
      <vt:variant>
        <vt:lpstr>Slide Titles</vt:lpstr>
      </vt:variant>
      <vt:variant>
        <vt:i4>31</vt:i4>
      </vt:variant>
    </vt:vector>
  </HeadingPairs>
  <TitlesOfParts>
    <vt:vector size="37" baseType="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44</cp:revision>
  <dcterms:created xsi:type="dcterms:W3CDTF">2022-10-24T10:13:24Z</dcterms:created>
  <dcterms:modified xsi:type="dcterms:W3CDTF">2023-02-21T02:21:35Z</dcterms:modified>
</cp:coreProperties>
</file>