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0" r:id="rId2"/>
    <p:sldMasterId id="2147483732" r:id="rId3"/>
  </p:sldMasterIdLst>
  <p:notesMasterIdLst>
    <p:notesMasterId r:id="rId13"/>
  </p:notesMasterIdLst>
  <p:sldIdLst>
    <p:sldId id="371" r:id="rId4"/>
    <p:sldId id="372" r:id="rId5"/>
    <p:sldId id="340" r:id="rId6"/>
    <p:sldId id="332" r:id="rId7"/>
    <p:sldId id="374" r:id="rId8"/>
    <p:sldId id="328" r:id="rId9"/>
    <p:sldId id="375" r:id="rId10"/>
    <p:sldId id="377" r:id="rId11"/>
    <p:sldId id="376" r:id="rId12"/>
  </p:sldIdLst>
  <p:sldSz cx="6858000" cy="5143500"/>
  <p:notesSz cx="6858000" cy="9144000"/>
  <p:embeddedFontLst>
    <p:embeddedFont>
      <p:font typeface="Microsoft YaHei" pitchFamily="34" charset="-122"/>
      <p:regular r:id="rId14"/>
      <p:bold r:id="rId15"/>
    </p:embeddedFont>
    <p:embeddedFont>
      <p:font typeface="Kalam" charset="0"/>
      <p:regular r:id="rId16"/>
      <p:bold r:id="rId17"/>
    </p:embeddedFont>
    <p:embeddedFont>
      <p:font typeface="Calibri" pitchFamily="34" charset="0"/>
      <p:regular r:id="rId18"/>
      <p:bold r:id="rId19"/>
      <p:italic r:id="rId20"/>
      <p:boldItalic r:id="rId21"/>
    </p:embeddedFont>
    <p:embeddedFont>
      <p:font typeface="Arial Rounded MT Bold" pitchFamily="34" charset="0"/>
      <p:regular r:id="rId22"/>
    </p:embeddedFont>
    <p:embeddedFont>
      <p:font typeface="Montserrat" charset="0"/>
      <p:regular r:id="rId23"/>
      <p:bold r:id="rId24"/>
      <p:italic r:id="rId25"/>
      <p:boldItalic r:id="rId26"/>
    </p:embeddedFont>
    <p:embeddedFont>
      <p:font typeface="Calibri Light" pitchFamily="34" charset="0"/>
      <p:regular r:id="rId27"/>
      <p:italic r:id="rId28"/>
    </p:embeddedFont>
    <p:embeddedFont>
      <p:font typeface="SimSun" pitchFamily="2" charset="-122"/>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846"/>
  </p:normalViewPr>
  <p:slideViewPr>
    <p:cSldViewPr snapToGrid="0">
      <p:cViewPr varScale="1">
        <p:scale>
          <a:sx n="92" d="100"/>
          <a:sy n="92" d="100"/>
        </p:scale>
        <p:origin x="-1192" y="-7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48267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73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633835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590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13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306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491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3860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335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p:spPr>
        <p:txBody>
          <a:bodyPr anchor="b"/>
          <a:lstStyle>
            <a:lvl1pPr algn="ctr">
              <a:defRPr sz="2531"/>
            </a:lvl1pPr>
          </a:lstStyle>
          <a:p>
            <a:r>
              <a:rPr lang="zh-CN" altLang="en-US"/>
              <a:t>单击此处编辑母版标题样式</a:t>
            </a:r>
          </a:p>
        </p:txBody>
      </p:sp>
      <p:sp>
        <p:nvSpPr>
          <p:cNvPr id="3" name="副标题 2"/>
          <p:cNvSpPr>
            <a:spLocks noGrp="1"/>
          </p:cNvSpPr>
          <p:nvPr>
            <p:ph type="subTitle" idx="1"/>
          </p:nvPr>
        </p:nvSpPr>
        <p:spPr>
          <a:xfrm>
            <a:off x="857250" y="2701528"/>
            <a:ext cx="5143500" cy="1241822"/>
          </a:xfrm>
        </p:spPr>
        <p:txBody>
          <a:bodyPr/>
          <a:lstStyle>
            <a:lvl1pPr marL="0" indent="0" algn="ctr">
              <a:buNone/>
              <a:defRPr sz="1013"/>
            </a:lvl1pPr>
            <a:lvl2pPr marL="192881" indent="0" algn="ctr">
              <a:buNone/>
              <a:defRPr sz="844"/>
            </a:lvl2pPr>
            <a:lvl3pPr marL="385763" indent="0" algn="ctr">
              <a:buNone/>
              <a:defRPr sz="759"/>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1556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22531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p:spPr>
        <p:txBody>
          <a:bodyPr anchor="b"/>
          <a:lstStyle>
            <a:lvl1pPr>
              <a:defRPr sz="2531"/>
            </a:lvl1pPr>
          </a:lstStyle>
          <a:p>
            <a:r>
              <a:rPr lang="zh-CN" altLang="en-US"/>
              <a:t>单击此处编辑母版标题样式</a:t>
            </a:r>
          </a:p>
        </p:txBody>
      </p:sp>
      <p:sp>
        <p:nvSpPr>
          <p:cNvPr id="3" name="文本占位符 2"/>
          <p:cNvSpPr>
            <a:spLocks noGrp="1"/>
          </p:cNvSpPr>
          <p:nvPr>
            <p:ph type="body" idx="1" hasCustomPrompt="1"/>
          </p:nvPr>
        </p:nvSpPr>
        <p:spPr>
          <a:xfrm>
            <a:off x="467916" y="3442099"/>
            <a:ext cx="5915025"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59">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160326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01605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5"/>
            <a:ext cx="5915025"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472381" y="1260872"/>
            <a:ext cx="2901255"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4" name="内容占位符 3"/>
          <p:cNvSpPr>
            <a:spLocks noGrp="1"/>
          </p:cNvSpPr>
          <p:nvPr>
            <p:ph sz="half" idx="2" hasCustomPrompt="1"/>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3471863" y="1260872"/>
            <a:ext cx="2915543"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6" name="内容占位符 5"/>
          <p:cNvSpPr>
            <a:spLocks noGrp="1"/>
          </p:cNvSpPr>
          <p:nvPr>
            <p:ph sz="quarter" idx="4" hasCustomPrompt="1"/>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8" name="页脚占位符 7"/>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9" name="灯片编号占位符 8"/>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2658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4" name="页脚占位符 3"/>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5" name="灯片编号占位符 4"/>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945329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3" name="页脚占位符 2"/>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4" name="灯片编号占位符 3"/>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973254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6858000" cy="5138438"/>
          </a:xfrm>
          <a:prstGeom prst="rect">
            <a:avLst/>
          </a:prstGeom>
        </p:spPr>
      </p:pic>
    </p:spTree>
    <p:extLst>
      <p:ext uri="{BB962C8B-B14F-4D97-AF65-F5344CB8AC3E}">
        <p14:creationId xmlns:p14="http://schemas.microsoft.com/office/powerpoint/2010/main" val="2782482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p:spPr>
        <p:txBody>
          <a:bodyPr anchor="b"/>
          <a:lstStyle>
            <a:lvl1pPr>
              <a:defRPr sz="1350"/>
            </a:lvl1pPr>
          </a:lstStyle>
          <a:p>
            <a:r>
              <a:rPr lang="zh-CN" altLang="en-US"/>
              <a:t>单击此处编辑母版标题样式</a:t>
            </a:r>
          </a:p>
        </p:txBody>
      </p:sp>
      <p:sp>
        <p:nvSpPr>
          <p:cNvPr id="3" name="图片占位符 2"/>
          <p:cNvSpPr>
            <a:spLocks noGrp="1"/>
          </p:cNvSpPr>
          <p:nvPr>
            <p:ph type="pic" idx="1"/>
          </p:nvPr>
        </p:nvSpPr>
        <p:spPr>
          <a:xfrm>
            <a:off x="2915543" y="740570"/>
            <a:ext cx="3471863"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zh-CN" altLang="en-US"/>
          </a:p>
        </p:txBody>
      </p:sp>
      <p:sp>
        <p:nvSpPr>
          <p:cNvPr id="4" name="文本占位符 3"/>
          <p:cNvSpPr>
            <a:spLocks noGrp="1"/>
          </p:cNvSpPr>
          <p:nvPr>
            <p:ph type="body" sz="half" idx="2" hasCustomPrompt="1"/>
          </p:nvPr>
        </p:nvSpPr>
        <p:spPr>
          <a:xfrm>
            <a:off x="472381" y="1543050"/>
            <a:ext cx="2211883"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7779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1917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273844"/>
            <a:ext cx="1478756"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471488"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43094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6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17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26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588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83347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5053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506">
                <a:solidFill>
                  <a:schemeClr val="tx1">
                    <a:tint val="75000"/>
                  </a:schemeClr>
                </a:solidFill>
              </a:defRPr>
            </a:lvl1p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2023/2/7</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506">
                <a:solidFill>
                  <a:schemeClr val="tx1">
                    <a:tint val="75000"/>
                  </a:schemeClr>
                </a:solidFill>
              </a:defRPr>
            </a:lvl1p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506">
                <a:solidFill>
                  <a:schemeClr val="tx1">
                    <a:tint val="75000"/>
                  </a:schemeClr>
                </a:solidFill>
              </a:defRPr>
            </a:lvl1p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3897837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3"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4"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6pPr>
      <a:lvl7pPr marL="1253728"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7pPr>
      <a:lvl8pPr marL="1446609"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9pPr>
    </p:bodyStyle>
    <p:otherStyle>
      <a:defPPr>
        <a:defRPr lang="zh-CN"/>
      </a:defPPr>
      <a:lvl1pPr marL="0" algn="l" defTabSz="385763" rtl="0" eaLnBrk="1" latinLnBrk="0" hangingPunct="1">
        <a:defRPr sz="759" kern="1200">
          <a:solidFill>
            <a:schemeClr val="tx1"/>
          </a:solidFill>
          <a:latin typeface="+mn-lt"/>
          <a:ea typeface="+mn-ea"/>
          <a:cs typeface="+mn-cs"/>
        </a:defRPr>
      </a:lvl1pPr>
      <a:lvl2pPr marL="192881" algn="l" defTabSz="385763" rtl="0" eaLnBrk="1" latinLnBrk="0" hangingPunct="1">
        <a:defRPr sz="759" kern="1200">
          <a:solidFill>
            <a:schemeClr val="tx1"/>
          </a:solidFill>
          <a:latin typeface="+mn-lt"/>
          <a:ea typeface="+mn-ea"/>
          <a:cs typeface="+mn-cs"/>
        </a:defRPr>
      </a:lvl2pPr>
      <a:lvl3pPr marL="385763" algn="l" defTabSz="385763" rtl="0" eaLnBrk="1" latinLnBrk="0" hangingPunct="1">
        <a:defRPr sz="759" kern="1200">
          <a:solidFill>
            <a:schemeClr val="tx1"/>
          </a:solidFill>
          <a:latin typeface="+mn-lt"/>
          <a:ea typeface="+mn-ea"/>
          <a:cs typeface="+mn-cs"/>
        </a:defRPr>
      </a:lvl3pPr>
      <a:lvl4pPr marL="578644" algn="l" defTabSz="385763" rtl="0" eaLnBrk="1" latinLnBrk="0" hangingPunct="1">
        <a:defRPr sz="759" kern="1200">
          <a:solidFill>
            <a:schemeClr val="tx1"/>
          </a:solidFill>
          <a:latin typeface="+mn-lt"/>
          <a:ea typeface="+mn-ea"/>
          <a:cs typeface="+mn-cs"/>
        </a:defRPr>
      </a:lvl4pPr>
      <a:lvl5pPr marL="771525" algn="l" defTabSz="385763" rtl="0" eaLnBrk="1" latinLnBrk="0" hangingPunct="1">
        <a:defRPr sz="759" kern="1200">
          <a:solidFill>
            <a:schemeClr val="tx1"/>
          </a:solidFill>
          <a:latin typeface="+mn-lt"/>
          <a:ea typeface="+mn-ea"/>
          <a:cs typeface="+mn-cs"/>
        </a:defRPr>
      </a:lvl5pPr>
      <a:lvl6pPr marL="964406" algn="l" defTabSz="385763" rtl="0" eaLnBrk="1" latinLnBrk="0" hangingPunct="1">
        <a:defRPr sz="759" kern="1200">
          <a:solidFill>
            <a:schemeClr val="tx1"/>
          </a:solidFill>
          <a:latin typeface="+mn-lt"/>
          <a:ea typeface="+mn-ea"/>
          <a:cs typeface="+mn-cs"/>
        </a:defRPr>
      </a:lvl6pPr>
      <a:lvl7pPr marL="1157288" algn="l" defTabSz="385763" rtl="0" eaLnBrk="1" latinLnBrk="0" hangingPunct="1">
        <a:defRPr sz="759" kern="1200">
          <a:solidFill>
            <a:schemeClr val="tx1"/>
          </a:solidFill>
          <a:latin typeface="+mn-lt"/>
          <a:ea typeface="+mn-ea"/>
          <a:cs typeface="+mn-cs"/>
        </a:defRPr>
      </a:lvl7pPr>
      <a:lvl8pPr marL="1350169" algn="l" defTabSz="385763" rtl="0" eaLnBrk="1" latinLnBrk="0" hangingPunct="1">
        <a:defRPr sz="759" kern="1200">
          <a:solidFill>
            <a:schemeClr val="tx1"/>
          </a:solidFill>
          <a:latin typeface="+mn-lt"/>
          <a:ea typeface="+mn-ea"/>
          <a:cs typeface="+mn-cs"/>
        </a:defRPr>
      </a:lvl8pPr>
      <a:lvl9pPr marL="1543050" algn="l" defTabSz="385763" rtl="0" eaLnBrk="1" latinLnBrk="0" hangingPunct="1">
        <a:defRPr sz="7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642938"/>
            <a:ext cx="6858000" cy="3857625"/>
          </a:xfrm>
          <a:prstGeom prst="rect">
            <a:avLst/>
          </a:prstGeom>
        </p:spPr>
      </p:pic>
      <p:sp>
        <p:nvSpPr>
          <p:cNvPr id="2" name="Title 1"/>
          <p:cNvSpPr>
            <a:spLocks noGrp="1"/>
          </p:cNvSpPr>
          <p:nvPr>
            <p:ph type="ctrTitle"/>
          </p:nvPr>
        </p:nvSpPr>
        <p:spPr>
          <a:xfrm>
            <a:off x="1353077" y="1395123"/>
            <a:ext cx="4151846" cy="813163"/>
          </a:xfrm>
        </p:spPr>
        <p:txBody>
          <a:bodyPr>
            <a:normAutofit fontScale="90000"/>
          </a:bodyPr>
          <a:lstStyle/>
          <a:p>
            <a:r>
              <a:rPr lang="en-US" sz="2700" b="1" dirty="0" err="1">
                <a:solidFill>
                  <a:srgbClr val="0070C0"/>
                </a:solidFill>
                <a:latin typeface="Times New Roman" panose="02020603050405020304" pitchFamily="18" charset="0"/>
                <a:cs typeface="Times New Roman" panose="02020603050405020304" pitchFamily="18" charset="0"/>
                <a:sym typeface="+mn-ea"/>
              </a:rPr>
              <a:t>Chào</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mừng</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các</a:t>
            </a:r>
            <a:r>
              <a:rPr lang="en-US" sz="2700" b="1" dirty="0">
                <a:solidFill>
                  <a:srgbClr val="0070C0"/>
                </a:solidFill>
                <a:latin typeface="Times New Roman" panose="02020603050405020304" pitchFamily="18" charset="0"/>
                <a:cs typeface="Times New Roman" panose="02020603050405020304" pitchFamily="18" charset="0"/>
                <a:sym typeface="+mn-ea"/>
              </a:rPr>
              <a:t> em </a:t>
            </a:r>
            <a:r>
              <a:rPr lang="en-US" sz="2700" b="1" dirty="0" err="1">
                <a:solidFill>
                  <a:srgbClr val="0070C0"/>
                </a:solidFill>
                <a:latin typeface="Times New Roman" panose="02020603050405020304" pitchFamily="18" charset="0"/>
                <a:cs typeface="Times New Roman" panose="02020603050405020304" pitchFamily="18" charset="0"/>
                <a:sym typeface="+mn-ea"/>
              </a:rPr>
              <a:t>đến</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với</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vi-VN" sz="2700" b="1" dirty="0">
                <a:solidFill>
                  <a:srgbClr val="0070C0"/>
                </a:solidFill>
                <a:latin typeface="Times New Roman" panose="02020603050405020304" pitchFamily="18" charset="0"/>
                <a:cs typeface="Times New Roman" panose="02020603050405020304" pitchFamily="18" charset="0"/>
                <a:sym typeface="+mn-ea"/>
              </a:rPr>
              <a:t>tiết</a:t>
            </a:r>
            <a:r>
              <a:rPr lang="en-US" altLang="vi-VN" sz="2700" b="1" dirty="0">
                <a:solidFill>
                  <a:srgbClr val="0070C0"/>
                </a:solidFill>
                <a:latin typeface="Times New Roman" panose="02020603050405020304" pitchFamily="18" charset="0"/>
                <a:cs typeface="Times New Roman" panose="02020603050405020304" pitchFamily="18" charset="0"/>
                <a:sym typeface="+mn-ea"/>
              </a:rPr>
              <a:t> Tiếng Việt - Lớp 2</a:t>
            </a:r>
          </a:p>
        </p:txBody>
      </p:sp>
      <p:pic>
        <p:nvPicPr>
          <p:cNvPr id="5" name="Picture 4"/>
          <p:cNvPicPr>
            <a:picLocks noChangeAspect="1"/>
          </p:cNvPicPr>
          <p:nvPr/>
        </p:nvPicPr>
        <p:blipFill>
          <a:blip r:embed="rId4"/>
          <a:stretch>
            <a:fillRect/>
          </a:stretch>
        </p:blipFill>
        <p:spPr>
          <a:xfrm>
            <a:off x="2498884" y="2301716"/>
            <a:ext cx="1848445" cy="2198846"/>
          </a:xfrm>
          <a:prstGeom prst="rect">
            <a:avLst/>
          </a:prstGeom>
        </p:spPr>
      </p:pic>
    </p:spTree>
    <p:extLst>
      <p:ext uri="{BB962C8B-B14F-4D97-AF65-F5344CB8AC3E}">
        <p14:creationId xmlns:p14="http://schemas.microsoft.com/office/powerpoint/2010/main" val="11483311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57250" y="988516"/>
            <a:ext cx="5143500" cy="4022276"/>
          </a:xfrm>
          <a:prstGeom prst="rect">
            <a:avLst/>
          </a:prstGeom>
        </p:spPr>
      </p:pic>
      <p:pic>
        <p:nvPicPr>
          <p:cNvPr id="3" name="图片 2"/>
          <p:cNvPicPr>
            <a:picLocks noChangeAspect="1"/>
          </p:cNvPicPr>
          <p:nvPr/>
        </p:nvPicPr>
        <p:blipFill>
          <a:blip r:embed="rId4"/>
          <a:stretch>
            <a:fillRect/>
          </a:stretch>
        </p:blipFill>
        <p:spPr>
          <a:xfrm>
            <a:off x="1179478" y="1492151"/>
            <a:ext cx="4467657" cy="2239566"/>
          </a:xfrm>
          <a:prstGeom prst="rect">
            <a:avLst/>
          </a:prstGeom>
        </p:spPr>
      </p:pic>
      <p:pic>
        <p:nvPicPr>
          <p:cNvPr id="4" name="图片 3"/>
          <p:cNvPicPr>
            <a:picLocks noChangeAspect="1"/>
          </p:cNvPicPr>
          <p:nvPr/>
        </p:nvPicPr>
        <p:blipFill>
          <a:blip r:embed="rId5"/>
          <a:stretch>
            <a:fillRect/>
          </a:stretch>
        </p:blipFill>
        <p:spPr>
          <a:xfrm>
            <a:off x="1003574" y="1202830"/>
            <a:ext cx="1074954" cy="1160218"/>
          </a:xfrm>
          <a:prstGeom prst="rect">
            <a:avLst/>
          </a:prstGeom>
        </p:spPr>
      </p:pic>
      <p:pic>
        <p:nvPicPr>
          <p:cNvPr id="5" name="图片 4"/>
          <p:cNvPicPr>
            <a:picLocks noChangeAspect="1"/>
          </p:cNvPicPr>
          <p:nvPr/>
        </p:nvPicPr>
        <p:blipFill>
          <a:blip r:embed="rId6"/>
          <a:stretch>
            <a:fillRect/>
          </a:stretch>
        </p:blipFill>
        <p:spPr>
          <a:xfrm>
            <a:off x="4936530" y="1152508"/>
            <a:ext cx="833903" cy="1029856"/>
          </a:xfrm>
          <a:prstGeom prst="rect">
            <a:avLst/>
          </a:prstGeom>
        </p:spPr>
      </p:pic>
      <p:pic>
        <p:nvPicPr>
          <p:cNvPr id="6" name="图片 5"/>
          <p:cNvPicPr>
            <a:picLocks noChangeAspect="1"/>
          </p:cNvPicPr>
          <p:nvPr/>
        </p:nvPicPr>
        <p:blipFill>
          <a:blip r:embed="rId7"/>
          <a:stretch>
            <a:fillRect/>
          </a:stretch>
        </p:blipFill>
        <p:spPr>
          <a:xfrm>
            <a:off x="1590200" y="3014306"/>
            <a:ext cx="3460343" cy="849749"/>
          </a:xfrm>
          <a:prstGeom prst="rect">
            <a:avLst/>
          </a:prstGeom>
        </p:spPr>
      </p:pic>
      <p:grpSp>
        <p:nvGrpSpPr>
          <p:cNvPr id="11" name="组合 10"/>
          <p:cNvGrpSpPr/>
          <p:nvPr/>
        </p:nvGrpSpPr>
        <p:grpSpPr>
          <a:xfrm rot="6329695" flipH="1">
            <a:off x="4435876" y="2284371"/>
            <a:ext cx="712879" cy="486904"/>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dirty="0">
                <a:solidFill>
                  <a:srgbClr val="5FA080"/>
                </a:solidFill>
                <a:latin typeface="等线"/>
                <a:ea typeface="等线" panose="02010600030101010101" pitchFamily="2" charset="-122"/>
                <a:cs typeface="+mn-cs"/>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grpSp>
      <p:sp>
        <p:nvSpPr>
          <p:cNvPr id="33" name="文本框 32"/>
          <p:cNvSpPr txBox="1"/>
          <p:nvPr/>
        </p:nvSpPr>
        <p:spPr>
          <a:xfrm>
            <a:off x="1930594" y="2104522"/>
            <a:ext cx="2639863" cy="84023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257175">
              <a:buClrTx/>
              <a:defRPr/>
            </a:pPr>
            <a:r>
              <a:rPr lang="en-US" altLang="zh-CN" sz="4050" b="1" kern="1200"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4050" b="1" kern="1200"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6850261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xmlns=""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xmlns="" id="{72E96B82-CFE8-4E3D-9861-F35AD32A3F47}"/>
                </a:ext>
              </a:extLst>
            </p:cNvPr>
            <p:cNvSpPr txBox="1"/>
            <p:nvPr/>
          </p:nvSpPr>
          <p:spPr>
            <a:xfrm>
              <a:off x="3064386" y="2987782"/>
              <a:ext cx="2009748" cy="1020279"/>
            </a:xfrm>
            <a:prstGeom prst="rect">
              <a:avLst/>
            </a:prstGeom>
            <a:noFill/>
          </p:spPr>
          <p:txBody>
            <a:bodyPr wrap="square" rtlCol="0">
              <a:spAutoFit/>
            </a:bodyPr>
            <a:lstStyle/>
            <a:p>
              <a:pPr algn="ctr">
                <a:lnSpc>
                  <a:spcPct val="150000"/>
                </a:lnSpc>
              </a:pP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xmlns="" id="{47C20E4F-5598-4543-99AA-79D922EC798E}"/>
                </a:ext>
              </a:extLst>
            </p:cNvPr>
            <p:cNvSpPr txBox="1"/>
            <p:nvPr/>
          </p:nvSpPr>
          <p:spPr>
            <a:xfrm>
              <a:off x="2489111" y="2566304"/>
              <a:ext cx="3041009" cy="1329210"/>
            </a:xfrm>
            <a:prstGeom prst="rect">
              <a:avLst/>
            </a:prstGeom>
            <a:noFill/>
          </p:spPr>
          <p:txBody>
            <a:bodyPr wrap="square" rtlCol="0">
              <a:spAutoFit/>
            </a:bodyPr>
            <a:lstStyle/>
            <a:p>
              <a:pPr algn="ctr">
                <a:lnSpc>
                  <a:spcPct val="150000"/>
                </a:lnSpc>
              </a:pPr>
              <a:r>
                <a:rPr lang="en-US" sz="2800" b="1" dirty="0" err="1" smtClean="0">
                  <a:solidFill>
                    <a:schemeClr val="tx2">
                      <a:lumMod val="75000"/>
                    </a:schemeClr>
                  </a:solidFill>
                  <a:latin typeface="UTM Avo" panose="02040603050506020204" pitchFamily="18" charset="0"/>
                </a:rPr>
                <a:t>Đọc</a:t>
              </a:r>
              <a:r>
                <a:rPr lang="en-US" sz="2800" b="1" dirty="0" smtClean="0">
                  <a:solidFill>
                    <a:schemeClr val="tx2">
                      <a:lumMod val="75000"/>
                    </a:schemeClr>
                  </a:solidFill>
                  <a:latin typeface="UTM Avo" panose="02040603050506020204" pitchFamily="18" charset="0"/>
                </a:rPr>
                <a:t> </a:t>
              </a:r>
              <a:r>
                <a:rPr lang="en-US" sz="2800" b="1" dirty="0" err="1" smtClean="0">
                  <a:solidFill>
                    <a:schemeClr val="tx2">
                      <a:lumMod val="75000"/>
                    </a:schemeClr>
                  </a:solidFill>
                  <a:latin typeface="UTM Avo" panose="02040603050506020204" pitchFamily="18" charset="0"/>
                </a:rPr>
                <a:t>mở</a:t>
              </a:r>
              <a:r>
                <a:rPr lang="en-US" sz="2800" b="1" dirty="0" smtClean="0">
                  <a:solidFill>
                    <a:schemeClr val="tx2">
                      <a:lumMod val="75000"/>
                    </a:schemeClr>
                  </a:solidFill>
                  <a:latin typeface="UTM Avo" panose="02040603050506020204" pitchFamily="18" charset="0"/>
                </a:rPr>
                <a:t> </a:t>
              </a:r>
              <a:r>
                <a:rPr lang="en-US" sz="2800" b="1" dirty="0" err="1" smtClean="0">
                  <a:solidFill>
                    <a:schemeClr val="tx2">
                      <a:lumMod val="75000"/>
                    </a:schemeClr>
                  </a:solidFill>
                  <a:latin typeface="UTM Avo" panose="02040603050506020204" pitchFamily="18" charset="0"/>
                </a:rPr>
                <a:t>rộng</a:t>
              </a:r>
              <a:endParaRPr lang="en-US" sz="2800" b="1" dirty="0">
                <a:solidFill>
                  <a:schemeClr val="tx2">
                    <a:lumMod val="75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xmlns=""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2" name="Group 11">
            <a:extLst>
              <a:ext uri="{FF2B5EF4-FFF2-40B4-BE49-F238E27FC236}">
                <a16:creationId xmlns:a16="http://schemas.microsoft.com/office/drawing/2014/main" xmlns="" id="{36A8F69C-EE23-0A41-96B6-049290D39D6E}"/>
              </a:ext>
            </a:extLst>
          </p:cNvPr>
          <p:cNvGrpSpPr/>
          <p:nvPr/>
        </p:nvGrpSpPr>
        <p:grpSpPr>
          <a:xfrm>
            <a:off x="386192" y="578414"/>
            <a:ext cx="1631953" cy="733740"/>
            <a:chOff x="360464" y="617893"/>
            <a:chExt cx="1631953" cy="733740"/>
          </a:xfrm>
        </p:grpSpPr>
        <p:sp>
          <p:nvSpPr>
            <p:cNvPr id="13" name="TextBox 12">
              <a:extLst>
                <a:ext uri="{FF2B5EF4-FFF2-40B4-BE49-F238E27FC236}">
                  <a16:creationId xmlns:a16="http://schemas.microsoft.com/office/drawing/2014/main" xmlns=""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a16="http://schemas.microsoft.com/office/drawing/2014/main" xmlns="" id="{3D5179E7-A72D-084F-86E3-6E0071F57E12}"/>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93AD1E2-BAA4-614B-8AA8-95EF8A805123}"/>
              </a:ext>
            </a:extLst>
          </p:cNvPr>
          <p:cNvSpPr txBox="1"/>
          <p:nvPr/>
        </p:nvSpPr>
        <p:spPr>
          <a:xfrm>
            <a:off x="329889" y="2389324"/>
            <a:ext cx="6255885" cy="830997"/>
          </a:xfrm>
          <a:prstGeom prst="rect">
            <a:avLst/>
          </a:prstGeom>
          <a:noFill/>
        </p:spPr>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2. </a:t>
            </a:r>
            <a:r>
              <a:rPr lang="en-US" sz="2400" b="1" dirty="0" smtClean="0">
                <a:solidFill>
                  <a:schemeClr val="tx1"/>
                </a:solidFill>
                <a:latin typeface="Times New Roman" panose="02020603050405020304" pitchFamily="18" charset="0"/>
                <a:cs typeface="Times New Roman" panose="02020603050405020304" pitchFamily="18" charset="0"/>
              </a:rPr>
              <a:t>Chia </a:t>
            </a:r>
            <a:r>
              <a:rPr lang="en-US" sz="2400" b="1" dirty="0" err="1" smtClean="0">
                <a:solidFill>
                  <a:schemeClr val="tx1"/>
                </a:solidFill>
                <a:latin typeface="Times New Roman" panose="02020603050405020304" pitchFamily="18" charset="0"/>
                <a:cs typeface="Times New Roman" panose="02020603050405020304" pitchFamily="18" charset="0"/>
              </a:rPr>
              <a:t>sẻ</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với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các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bạn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những</a:t>
            </a:r>
            <a:r>
              <a:rPr lang="en-US" sz="2400" b="1" dirty="0" smtClean="0">
                <a:solidFill>
                  <a:schemeClr val="tx1"/>
                </a:solidFill>
                <a:latin typeface="Times New Roman" panose="02020603050405020304" pitchFamily="18" charset="0"/>
                <a:cs typeface="Times New Roman" panose="02020603050405020304" pitchFamily="18" charset="0"/>
              </a:rPr>
              <a:t> chi </a:t>
            </a:r>
            <a:r>
              <a:rPr lang="en-US" sz="2400" b="1" dirty="0" err="1" smtClean="0">
                <a:solidFill>
                  <a:schemeClr val="tx1"/>
                </a:solidFill>
                <a:latin typeface="Times New Roman" panose="02020603050405020304" pitchFamily="18" charset="0"/>
                <a:cs typeface="Times New Roman" panose="02020603050405020304" pitchFamily="18" charset="0"/>
              </a:rPr>
              <a:t>tiết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thú</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vị</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trong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chuyện</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2973DBAD-5BB2-7047-92C6-0362FF3C5BC3}"/>
              </a:ext>
            </a:extLst>
          </p:cNvPr>
          <p:cNvSpPr txBox="1"/>
          <p:nvPr/>
        </p:nvSpPr>
        <p:spPr>
          <a:xfrm>
            <a:off x="1444891" y="401336"/>
            <a:ext cx="5263035"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Đọc mở rộng</a:t>
            </a:r>
            <a:endParaRPr lang="en-US" sz="40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xmlns="" id="{9A5FBF8A-C683-DC4F-8D52-7E14A6824B00}"/>
              </a:ext>
            </a:extLst>
          </p:cNvPr>
          <p:cNvSpPr txBox="1"/>
          <p:nvPr/>
        </p:nvSpPr>
        <p:spPr>
          <a:xfrm>
            <a:off x="390562" y="1587603"/>
            <a:ext cx="6134538" cy="830997"/>
          </a:xfrm>
          <a:prstGeom prst="rect">
            <a:avLst/>
          </a:prstGeom>
          <a:noFill/>
        </p:spPr>
        <p:txBody>
          <a:bodyPr wrap="square" rtlCol="0">
            <a:spAutoFit/>
          </a:bodyPr>
          <a:lstStyle/>
          <a:p>
            <a:pPr algn="just">
              <a:spcBef>
                <a:spcPts val="100"/>
              </a:spcBef>
              <a:spcAft>
                <a:spcPts val="100"/>
              </a:spcAft>
            </a:pPr>
            <a:r>
              <a:rPr lang="vi-VN" sz="2400" b="1" dirty="0">
                <a:solidFill>
                  <a:schemeClr val="tx1"/>
                </a:solidFill>
                <a:latin typeface="Times New Roman" panose="02020603050405020304" pitchFamily="18" charset="0"/>
                <a:cs typeface="Times New Roman" panose="02020603050405020304" pitchFamily="18" charset="0"/>
              </a:rPr>
              <a:t>1. Kể tên </a:t>
            </a:r>
            <a:r>
              <a:rPr lang="vi-VN" sz="2400" b="1" dirty="0" smtClean="0">
                <a:solidFill>
                  <a:schemeClr val="tx1"/>
                </a:solidFill>
                <a:latin typeface="Times New Roman" panose="02020603050405020304" pitchFamily="18" charset="0"/>
                <a:cs typeface="Times New Roman" panose="02020603050405020304" pitchFamily="18" charset="0"/>
              </a:rPr>
              <a:t>những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chuyện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em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đã</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đọc</a:t>
            </a:r>
            <a:endParaRPr lang="vi-VN" sz="2400" b="1"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28933911-272C-8744-AEA0-45784157480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6000"/>
                    </a14:imgEffect>
                    <a14:imgEffect>
                      <a14:saturation sat="200000"/>
                    </a14:imgEffect>
                  </a14:imgLayer>
                </a14:imgProps>
              </a:ext>
            </a:extLst>
          </a:blip>
          <a:stretch>
            <a:fillRect/>
          </a:stretch>
        </p:blipFill>
        <p:spPr>
          <a:xfrm>
            <a:off x="3036366" y="2956307"/>
            <a:ext cx="3245771" cy="1847086"/>
          </a:xfrm>
          <a:prstGeom prst="rect">
            <a:avLst/>
          </a:prstGeom>
        </p:spPr>
      </p:pic>
      <p:pic>
        <p:nvPicPr>
          <p:cNvPr id="12"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xmlns="" id="{9CA255E9-4A70-7943-9E94-60C6A1C8A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xmlns="" id="{9CA255E9-4A70-7943-9E94-60C6A1C8A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89162" y="1804876"/>
            <a:ext cx="706722" cy="742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1</a:t>
            </a:r>
          </a:p>
        </p:txBody>
      </p:sp>
      <p:sp>
        <p:nvSpPr>
          <p:cNvPr id="4" name="Rectangle 3"/>
          <p:cNvSpPr/>
          <p:nvPr/>
        </p:nvSpPr>
        <p:spPr>
          <a:xfrm>
            <a:off x="1144745" y="1809092"/>
            <a:ext cx="5276996" cy="830997"/>
          </a:xfrm>
          <a:prstGeom prst="rect">
            <a:avLst/>
          </a:prstGeom>
        </p:spPr>
        <p:txBody>
          <a:bodyPr wrap="square">
            <a:spAutoFit/>
          </a:bodyPr>
          <a:lstStyle/>
          <a:p>
            <a:pPr algn="just">
              <a:spcBef>
                <a:spcPts val="100"/>
              </a:spcBef>
              <a:spcAft>
                <a:spcPts val="100"/>
              </a:spcAft>
            </a:pPr>
            <a:r>
              <a:rPr lang="en-US" sz="2400" b="1" dirty="0" err="1" smtClean="0">
                <a:solidFill>
                  <a:schemeClr val="tx1"/>
                </a:solidFill>
                <a:latin typeface="Times New Roman" panose="02020603050405020304" pitchFamily="18" charset="0"/>
                <a:cs typeface="Times New Roman" panose="02020603050405020304" pitchFamily="18" charset="0"/>
              </a:rPr>
              <a:t>Kể</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những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câu</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chuyện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em</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đã</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đọc</a:t>
            </a:r>
            <a:endParaRPr lang="vi-VN"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6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9E6DC67-9AFD-9F44-AE16-92B28C235C95}"/>
              </a:ext>
            </a:extLst>
          </p:cNvPr>
          <p:cNvSpPr txBox="1"/>
          <p:nvPr/>
        </p:nvSpPr>
        <p:spPr>
          <a:xfrm>
            <a:off x="339284" y="419516"/>
            <a:ext cx="6354682" cy="4385816"/>
          </a:xfrm>
          <a:prstGeom prst="rect">
            <a:avLst/>
          </a:prstGeom>
          <a:noFill/>
        </p:spPr>
        <p:txBody>
          <a:bodyPr wrap="square" rtlCol="0">
            <a:spAutoFit/>
          </a:bodyPr>
          <a:lstStyle/>
          <a:p>
            <a:pPr algn="ctr"/>
            <a:r>
              <a:rPr lang="vi-VN" sz="2000" b="1" dirty="0"/>
              <a:t>Ông Mạnh thắng Thần </a:t>
            </a:r>
            <a:r>
              <a:rPr lang="vi-VN" sz="2000" b="1" dirty="0" smtClean="0"/>
              <a:t>Gió</a:t>
            </a:r>
            <a:endParaRPr lang="en-US" sz="2000" b="1" dirty="0" smtClean="0"/>
          </a:p>
          <a:p>
            <a:r>
              <a:rPr lang="vi-VN" dirty="0"/>
              <a:t>   </a:t>
            </a:r>
            <a:r>
              <a:rPr lang="vi-VN" dirty="0" smtClean="0"/>
              <a:t> </a:t>
            </a:r>
            <a:r>
              <a:rPr lang="vi-VN" dirty="0">
                <a:latin typeface="+mj-lt"/>
              </a:rPr>
              <a:t>Ngày xưa, loài người chưa biết làm nhà, phải ở hang núi. Về sau, nhiều người về đồng bằng và ven biển sinh sống. Đây là nơi Thần Gió hoành hành.</a:t>
            </a:r>
          </a:p>
          <a:p>
            <a:r>
              <a:rPr lang="vi-VN" dirty="0">
                <a:latin typeface="+mj-lt"/>
              </a:rPr>
              <a:t>   </a:t>
            </a:r>
            <a:r>
              <a:rPr lang="vi-VN" dirty="0" smtClean="0">
                <a:latin typeface="+mj-lt"/>
              </a:rPr>
              <a:t> </a:t>
            </a:r>
            <a:r>
              <a:rPr lang="vi-VN" dirty="0">
                <a:latin typeface="+mj-lt"/>
              </a:rPr>
              <a:t>Một hôm, Thần Gió gặp một người tên là Mạnh. Thần xô ông Mạnh ngã lăn quay. Ông lồm cồm bò dậy, nổi giận, quát:</a:t>
            </a:r>
          </a:p>
          <a:p>
            <a:r>
              <a:rPr lang="vi-VN" dirty="0">
                <a:latin typeface="+mj-lt"/>
              </a:rPr>
              <a:t>- Thật độc ác!</a:t>
            </a:r>
          </a:p>
          <a:p>
            <a:r>
              <a:rPr lang="vi-VN" dirty="0">
                <a:latin typeface="+mj-lt"/>
              </a:rPr>
              <a:t>   Thần Gió bay đi với tiếng cười ngạo nghễ.</a:t>
            </a:r>
          </a:p>
          <a:p>
            <a:r>
              <a:rPr lang="vi-VN" dirty="0">
                <a:latin typeface="+mj-lt"/>
              </a:rPr>
              <a:t>   </a:t>
            </a:r>
            <a:r>
              <a:rPr lang="vi-VN" dirty="0" smtClean="0">
                <a:latin typeface="+mj-lt"/>
              </a:rPr>
              <a:t> </a:t>
            </a:r>
            <a:r>
              <a:rPr lang="vi-VN" dirty="0">
                <a:latin typeface="+mj-lt"/>
              </a:rPr>
              <a:t>Từ đó, ông Mạnh quyết chống trả. Ông vào rừng lấy gỗ dựng nhà. Cả ba lần, nhà đều bị quật đổ. Cuối cùng, ông quyết định dựng một ngôi nhà thật vững chãi. Ông đẵn những cây gỗ lớn nhất làm cột, chọn những viên đá thật to làm tường. </a:t>
            </a:r>
          </a:p>
          <a:p>
            <a:r>
              <a:rPr lang="vi-VN" dirty="0">
                <a:latin typeface="+mj-lt"/>
              </a:rPr>
              <a:t>   </a:t>
            </a:r>
            <a:r>
              <a:rPr lang="vi-VN" dirty="0" smtClean="0">
                <a:latin typeface="+mj-lt"/>
              </a:rPr>
              <a:t> </a:t>
            </a:r>
            <a:r>
              <a:rPr lang="vi-VN" dirty="0">
                <a:latin typeface="+mj-lt"/>
              </a:rPr>
              <a:t>Ngôi nhà đã làm xong. Đêm ấy, Thần Gió lại đến đập cửa, thét:</a:t>
            </a:r>
          </a:p>
          <a:p>
            <a:r>
              <a:rPr lang="vi-VN" dirty="0">
                <a:latin typeface="+mj-lt"/>
              </a:rPr>
              <a:t>- Mở cửa ra!</a:t>
            </a:r>
          </a:p>
          <a:p>
            <a:r>
              <a:rPr lang="vi-VN" dirty="0">
                <a:latin typeface="+mj-lt"/>
              </a:rPr>
              <a:t>- Không! Sáng mai ta sẽ mở cửa mời ông vào.</a:t>
            </a:r>
          </a:p>
          <a:p>
            <a:r>
              <a:rPr lang="vi-VN" dirty="0">
                <a:latin typeface="+mj-lt"/>
              </a:rPr>
              <a:t>   Sáng hôm sau, mặt trời lên, ông Mạnh mở cửa, thấy cây cối xung quanh đổ rạp. Rõ ràng đêm qua Thần Gió đã giận dữ, lồng lộn mà không thể xô đổ ngôi nhà.</a:t>
            </a:r>
          </a:p>
          <a:p>
            <a:r>
              <a:rPr lang="vi-VN" dirty="0">
                <a:latin typeface="+mj-lt"/>
              </a:rPr>
              <a:t>   </a:t>
            </a:r>
            <a:r>
              <a:rPr lang="vi-VN" dirty="0" smtClean="0">
                <a:latin typeface="+mj-lt"/>
              </a:rPr>
              <a:t> </a:t>
            </a:r>
            <a:r>
              <a:rPr lang="vi-VN" dirty="0">
                <a:latin typeface="+mj-lt"/>
              </a:rPr>
              <a:t>Mấy tháng sau, Thần Gió đến nhà ông Mạnh, vẻ ăn năn. Ông  Mạnh an ủi và mời Thần thỉnh thoảng tới chơi. Từ đó, Thần Gió thường đến thăm, đem cho ngôi nhà không khí mát lành từ biển cả và hương thơm ngào ngạt của các loài hoa.</a:t>
            </a:r>
          </a:p>
          <a:p>
            <a:pPr algn="just">
              <a:lnSpc>
                <a:spcPct val="150000"/>
              </a:lnSpc>
            </a:pPr>
            <a:endParaRPr lang="vi-VN"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10800000" flipV="1">
            <a:off x="842791" y="646198"/>
            <a:ext cx="882315" cy="8677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2</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05" y="1481437"/>
            <a:ext cx="5354961" cy="2900314"/>
          </a:xfrm>
          <a:prstGeom prst="rect">
            <a:avLst/>
          </a:prstGeom>
        </p:spPr>
      </p:pic>
      <p:sp>
        <p:nvSpPr>
          <p:cNvPr id="10" name="Rectangle 9"/>
          <p:cNvSpPr/>
          <p:nvPr/>
        </p:nvSpPr>
        <p:spPr>
          <a:xfrm>
            <a:off x="1668398" y="613708"/>
            <a:ext cx="4240467" cy="830997"/>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chuyện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29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89719" y="8136658"/>
            <a:ext cx="15819438" cy="1022776"/>
          </a:xfrm>
          <a:prstGeom prst="rect">
            <a:avLst/>
          </a:prstGeom>
        </p:spPr>
      </p:pic>
      <p:sp>
        <p:nvSpPr>
          <p:cNvPr id="6" name="TextBox 5">
            <a:extLst>
              <a:ext uri="{FF2B5EF4-FFF2-40B4-BE49-F238E27FC236}">
                <a16:creationId xmlns:a16="http://schemas.microsoft.com/office/drawing/2014/main" xmlns="" id="{7ACEF646-EF93-4CC8-B63F-673BE5B2BFB0}"/>
              </a:ext>
            </a:extLst>
          </p:cNvPr>
          <p:cNvSpPr txBox="1"/>
          <p:nvPr/>
        </p:nvSpPr>
        <p:spPr>
          <a:xfrm>
            <a:off x="-1150125" y="786806"/>
            <a:ext cx="8160103" cy="630037"/>
          </a:xfrm>
          <a:prstGeom prst="rect">
            <a:avLst/>
          </a:prstGeom>
          <a:noFill/>
        </p:spPr>
        <p:txBody>
          <a:bodyPr wrap="square" lIns="136264" tIns="68132" rIns="136264" bIns="68132"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dirty="0">
                <a:solidFill>
                  <a:srgbClr val="FF0000"/>
                </a:solidFill>
                <a:effectLst>
                  <a:reflection blurRad="6350" stA="55000" endA="300" endPos="45500" dir="5400000" sy="-100000" algn="bl" rotWithShape="0"/>
                </a:effectLst>
                <a:latin typeface="iCiel Crocante" panose="02000000000000000000" pitchFamily="2" charset="0"/>
              </a:rPr>
              <a:t>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3200" dirty="0">
                <a:solidFill>
                  <a:srgbClr val="FF0000"/>
                </a:solidFill>
                <a:effectLst>
                  <a:reflection blurRad="6350" stA="55000" endA="300" endPos="45500" dir="5400000" sy="-100000" algn="bl" rotWithShape="0"/>
                </a:effectLst>
                <a:latin typeface="iCiel Crocante" panose="02000000000000000000" pitchFamily="2" charset="0"/>
              </a:rPr>
              <a:t>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32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3200" dirty="0">
                <a:solidFill>
                  <a:srgbClr val="FF0000"/>
                </a:solidFill>
                <a:effectLst>
                  <a:reflection blurRad="6350" stA="55000" endA="300" endPos="45500" dir="5400000" sy="-100000" algn="bl" rotWithShape="0"/>
                </a:effectLst>
                <a:latin typeface="iCiel Crocante" panose="02000000000000000000" pitchFamily="2" charset="0"/>
              </a:rPr>
              <a:t>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32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xmlns="" id="{D72DA03E-49DD-41F8-B79F-FB60F57AF135}"/>
              </a:ext>
            </a:extLst>
          </p:cNvPr>
          <p:cNvSpPr txBox="1"/>
          <p:nvPr/>
        </p:nvSpPr>
        <p:spPr>
          <a:xfrm>
            <a:off x="800986" y="1857402"/>
            <a:ext cx="5858013" cy="968591"/>
          </a:xfrm>
          <a:prstGeom prst="rect">
            <a:avLst/>
          </a:prstGeom>
          <a:noFill/>
        </p:spPr>
        <p:txBody>
          <a:bodyPr wrap="square" lIns="136264" tIns="68132" rIns="136264" bIns="68132">
            <a:spAutoFit/>
          </a:bodyPr>
          <a:lstStyle/>
          <a:p>
            <a:pPr>
              <a:lnSpc>
                <a:spcPct val="150000"/>
              </a:lnSpc>
            </a:pP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1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vẻ</a:t>
            </a: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thiên</a:t>
            </a: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1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1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xmlns=""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06006" y="2341698"/>
            <a:ext cx="2743950" cy="2225904"/>
          </a:xfrm>
          <a:prstGeom prst="rect">
            <a:avLst/>
          </a:prstGeom>
        </p:spPr>
      </p:pic>
      <p:pic>
        <p:nvPicPr>
          <p:cNvPr id="10" name="图片 41">
            <a:extLst>
              <a:ext uri="{FF2B5EF4-FFF2-40B4-BE49-F238E27FC236}">
                <a16:creationId xmlns:a16="http://schemas.microsoft.com/office/drawing/2014/main" xmlns="" id="{F0CA763B-28AA-4F2E-B16E-CEE647F24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66577" y="329212"/>
            <a:ext cx="1728204" cy="2971052"/>
          </a:xfrm>
          <a:prstGeom prst="rect">
            <a:avLst/>
          </a:prstGeom>
        </p:spPr>
      </p:pic>
      <p:pic>
        <p:nvPicPr>
          <p:cNvPr id="12" name="Picture 11">
            <a:extLst>
              <a:ext uri="{FF2B5EF4-FFF2-40B4-BE49-F238E27FC236}">
                <a16:creationId xmlns:a16="http://schemas.microsoft.com/office/drawing/2014/main" xmlns=""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38407" y="6659802"/>
            <a:ext cx="1443809" cy="2261399"/>
          </a:xfrm>
          <a:prstGeom prst="rect">
            <a:avLst/>
          </a:prstGeom>
        </p:spPr>
      </p:pic>
    </p:spTree>
    <p:extLst>
      <p:ext uri="{BB962C8B-B14F-4D97-AF65-F5344CB8AC3E}">
        <p14:creationId xmlns:p14="http://schemas.microsoft.com/office/powerpoint/2010/main" val="31602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750"/>
                            </p:stCondLst>
                            <p:childTnLst>
                              <p:par>
                                <p:cTn id="19" presetID="16" presetClass="entr" presetSubtype="2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47"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241" y="1599906"/>
            <a:ext cx="6223591" cy="1384995"/>
          </a:xfrm>
          <a:prstGeom prst="rect">
            <a:avLst/>
          </a:prstGeom>
        </p:spPr>
        <p:txBody>
          <a:bodyPr wrap="square">
            <a:spAutoFit/>
          </a:bodyPr>
          <a:lstStyle/>
          <a:p>
            <a:pPr algn="ctr" defTabSz="1362268">
              <a:lnSpc>
                <a:spcPct val="150000"/>
              </a:lnSpc>
            </a:pPr>
            <a:r>
              <a:rPr lang="en-US" sz="2800" dirty="0" err="1">
                <a:solidFill>
                  <a:srgbClr val="FF0000"/>
                </a:solidFill>
                <a:latin typeface="iCiel Crocante" panose="02000000000000000000" pitchFamily="2" charset="0"/>
              </a:rPr>
              <a:t>Tạm</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biệt</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và</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hẹn</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gặp</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lại</a:t>
            </a:r>
            <a:r>
              <a:rPr lang="en-US" sz="2800" dirty="0">
                <a:solidFill>
                  <a:srgbClr val="FF0000"/>
                </a:solidFill>
                <a:latin typeface="iCiel Crocante" panose="02000000000000000000" pitchFamily="2" charset="0"/>
              </a:rPr>
              <a:t> </a:t>
            </a:r>
          </a:p>
          <a:p>
            <a:pPr algn="ctr" defTabSz="1362268">
              <a:lnSpc>
                <a:spcPct val="150000"/>
              </a:lnSpc>
            </a:pPr>
            <a:r>
              <a:rPr lang="en-US" sz="2800" dirty="0" err="1">
                <a:solidFill>
                  <a:srgbClr val="FF0000"/>
                </a:solidFill>
                <a:latin typeface="iCiel Crocante" panose="02000000000000000000" pitchFamily="2" charset="0"/>
              </a:rPr>
              <a:t>các</a:t>
            </a:r>
            <a:r>
              <a:rPr lang="en-US" sz="2800" dirty="0">
                <a:solidFill>
                  <a:srgbClr val="FF0000"/>
                </a:solidFill>
                <a:latin typeface="iCiel Crocante" panose="02000000000000000000" pitchFamily="2" charset="0"/>
              </a:rPr>
              <a:t> con </a:t>
            </a:r>
            <a:r>
              <a:rPr lang="en-US" sz="2800" dirty="0" err="1">
                <a:solidFill>
                  <a:srgbClr val="FF0000"/>
                </a:solidFill>
                <a:latin typeface="iCiel Crocante" panose="02000000000000000000" pitchFamily="2" charset="0"/>
              </a:rPr>
              <a:t>vào</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những</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tiết</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học</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sau</a:t>
            </a:r>
            <a:r>
              <a:rPr lang="en-US" sz="28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122456303"/>
      </p:ext>
    </p:extLst>
  </p:cSld>
  <p:clrMapOvr>
    <a:masterClrMapping/>
  </p:clrMapOvr>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TotalTime>
  <Words>124</Words>
  <Application>Microsoft Office PowerPoint</Application>
  <PresentationFormat>Custom</PresentationFormat>
  <Paragraphs>31</Paragraphs>
  <Slides>9</Slides>
  <Notes>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9</vt:i4>
      </vt:variant>
    </vt:vector>
  </HeadingPairs>
  <TitlesOfParts>
    <vt:vector size="26" baseType="lpstr">
      <vt:lpstr>Arial</vt:lpstr>
      <vt:lpstr>Microsoft YaHei</vt:lpstr>
      <vt:lpstr>Kalam</vt:lpstr>
      <vt:lpstr>iCiel Crocante</vt:lpstr>
      <vt:lpstr>Times New Roman</vt:lpstr>
      <vt:lpstr>Calibri</vt:lpstr>
      <vt:lpstr>UTM Cookies</vt:lpstr>
      <vt:lpstr>Arial Rounded MT Bold</vt:lpstr>
      <vt:lpstr>UTM Avo</vt:lpstr>
      <vt:lpstr>等线</vt:lpstr>
      <vt:lpstr>Arial-Rounded</vt:lpstr>
      <vt:lpstr>Montserrat</vt:lpstr>
      <vt:lpstr>Calibri Light</vt:lpstr>
      <vt:lpstr>SimSun</vt:lpstr>
      <vt:lpstr>Doodle Sketchbook by Slidesgo</vt:lpstr>
      <vt:lpstr>1_Office Theme</vt:lpstr>
      <vt:lpstr>1_Office 主题​​</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SKY</cp:lastModifiedBy>
  <cp:revision>218</cp:revision>
  <dcterms:modified xsi:type="dcterms:W3CDTF">2023-02-07T05:34:00Z</dcterms:modified>
</cp:coreProperties>
</file>