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56" r:id="rId4"/>
    <p:sldId id="257" r:id="rId5"/>
    <p:sldId id="261" r:id="rId6"/>
    <p:sldId id="262" r:id="rId7"/>
    <p:sldId id="285" r:id="rId8"/>
    <p:sldId id="263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  <p:bold r:id="rId12"/>
    </p:embeddedFont>
    <p:embeddedFont>
      <p:font typeface="等线 Light" panose="02010600030101010101" pitchFamily="2" charset="-122"/>
      <p:regular r:id="rId13"/>
    </p:embeddedFont>
    <p:embeddedFont>
      <p:font typeface="UTM Avo" panose="02040603050506020204" pitchFamily="18" charset="0"/>
      <p:regular r:id="rId14"/>
      <p:bold r:id="rId15"/>
      <p:italic r:id="rId16"/>
      <p:boldItalic r:id="rId17"/>
    </p:embeddedFont>
    <p:embeddedFont>
      <p:font typeface="UTM Futura Extra" panose="02040603050506020204" pitchFamily="18" charset="0"/>
      <p:bold r:id="rId18"/>
    </p:embeddedFont>
    <p:embeddedFont>
      <p:font typeface="UTM Gradoo" panose="02040603050506020204" pitchFamily="18" charset="0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DCFD"/>
    <a:srgbClr val="B393C9"/>
    <a:srgbClr val="A580BF"/>
    <a:srgbClr val="215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2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740F96B-1E67-42CE-9417-7B8BE4D68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CB42800-AF1B-4C93-816A-F98D471751BA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344C9-77A3-49BB-8737-E9B5D846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 flipH="1">
            <a:off x="9811414" y="3297836"/>
            <a:ext cx="2380586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BA908F-8383-4C87-B87F-14C47CAB5615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6FFF73-C505-4887-9BD0-50A10E40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741" b="12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97DDE-1304-4215-89AA-6427A03D0A4D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32540-3282-4349-A8C5-06FEA7EF04EA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5EBD77-CC6E-4528-B281-AE26411A32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61F97E-CE31-4174-B910-BC595636D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4F1E03-788D-4ABC-903C-23266CA1AA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D9829E-EF49-430A-8F4E-133A0CCDC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24312-0098-479A-AB4F-DA0F0CCB4D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E56862-E6A0-4A3B-91B8-4CAA275A9F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60"/>
            <a:ext cx="5283802" cy="734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0" b="93350" l="12700" r="56900">
                        <a14:foregroundMark x1="25050" y1="31950" x2="46550" y2="19050"/>
                        <a14:foregroundMark x1="21650" y1="35650" x2="52700" y2="35100"/>
                        <a14:foregroundMark x1="26400" y1="41500" x2="46950" y2="39750"/>
                        <a14:foregroundMark x1="29000" y1="37700" x2="33750" y2="41200"/>
                        <a14:foregroundMark x1="42050" y1="43250" x2="47800" y2="39850"/>
                        <a14:foregroundMark x1="51050" y1="33200" x2="54600" y2="40150"/>
                        <a14:foregroundMark x1="52150" y1="33750" x2="55000" y2="3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7755" r="42834" b="6667"/>
          <a:stretch/>
        </p:blipFill>
        <p:spPr>
          <a:xfrm>
            <a:off x="9529022" y="1646447"/>
            <a:ext cx="2667917" cy="5211553"/>
          </a:xfrm>
          <a:prstGeom prst="rect">
            <a:avLst/>
          </a:prstGeom>
        </p:spPr>
      </p:pic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2180E172-1B5B-43CA-8371-20C7037F7104}"/>
              </a:ext>
            </a:extLst>
          </p:cNvPr>
          <p:cNvSpPr/>
          <p:nvPr/>
        </p:nvSpPr>
        <p:spPr>
          <a:xfrm>
            <a:off x="3255537" y="3502867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Sách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giáo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khoa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TV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tập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trang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34</a:t>
            </a:r>
            <a:endParaRPr lang="zh-CN" altLang="en-US" sz="2800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4195" y="2341874"/>
            <a:ext cx="6464827" cy="1402750"/>
            <a:chOff x="3064195" y="2379189"/>
            <a:chExt cx="6464827" cy="14027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4767943" y="1174242"/>
            <a:ext cx="2666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Sầu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riêng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4" y="1882128"/>
            <a:ext cx="102730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cau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bưởi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đậu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chùm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ngà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sen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con,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nhụy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li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Mùa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rộ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dạo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ta.</a:t>
            </a:r>
          </a:p>
          <a:p>
            <a:pPr algn="just"/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Mai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endParaRPr lang="en-US" altLang="en-US" sz="27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5264075" y="725667"/>
            <a:ext cx="167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Chính</a:t>
            </a:r>
            <a:r>
              <a:rPr lang="en-US" altLang="zh-CN" sz="2800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tả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3950"/>
          <a:stretch/>
        </p:blipFill>
        <p:spPr>
          <a:xfrm>
            <a:off x="9484056" y="0"/>
            <a:ext cx="2723542" cy="26099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185"/>
          <a:stretch/>
        </p:blipFill>
        <p:spPr>
          <a:xfrm>
            <a:off x="-15607" y="-1"/>
            <a:ext cx="2733551" cy="29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68584" y="1726489"/>
            <a:ext cx="6848445" cy="2619862"/>
            <a:chOff x="5152560" y="1819795"/>
            <a:chExt cx="6223814" cy="261986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4DCC95-93D4-495D-B9C7-0DC3A975A191}"/>
                </a:ext>
              </a:extLst>
            </p:cNvPr>
            <p:cNvSpPr txBox="1"/>
            <p:nvPr/>
          </p:nvSpPr>
          <p:spPr>
            <a:xfrm>
              <a:off x="5152560" y="1885112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245837" y="1819795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848" y="1334606"/>
            <a:ext cx="8159736" cy="1661100"/>
            <a:chOff x="5152560" y="1793672"/>
            <a:chExt cx="6214579" cy="1661100"/>
          </a:xfrm>
        </p:grpSpPr>
        <p:sp>
          <p:nvSpPr>
            <p:cNvPr id="18" name="文本框 3"/>
            <p:cNvSpPr txBox="1"/>
            <p:nvPr/>
          </p:nvSpPr>
          <p:spPr>
            <a:xfrm>
              <a:off x="5152560" y="188511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5236602" y="179367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002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8282" y="1677503"/>
            <a:ext cx="8741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trúc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trĩnh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nghiêng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1444" y="1503680"/>
            <a:ext cx="1015755" cy="783423"/>
            <a:chOff x="5791444" y="1503680"/>
            <a:chExt cx="1015755" cy="783423"/>
          </a:xfrm>
        </p:grpSpPr>
        <p:sp>
          <p:nvSpPr>
            <p:cNvPr id="3" name="Rectangle 2"/>
            <p:cNvSpPr/>
            <p:nvPr/>
          </p:nvSpPr>
          <p:spPr>
            <a:xfrm>
              <a:off x="5791444" y="1687663"/>
              <a:ext cx="1015755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2164" y="2639052"/>
            <a:ext cx="1107196" cy="783423"/>
            <a:chOff x="5791444" y="1503680"/>
            <a:chExt cx="1107196" cy="783423"/>
          </a:xfrm>
        </p:grpSpPr>
        <p:sp>
          <p:nvSpPr>
            <p:cNvPr id="18" name="Rectangle 17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2845" y="3154322"/>
            <a:ext cx="1107196" cy="783423"/>
            <a:chOff x="5791444" y="1503680"/>
            <a:chExt cx="1107196" cy="783423"/>
          </a:xfrm>
        </p:grpSpPr>
        <p:sp>
          <p:nvSpPr>
            <p:cNvPr id="21" name="Rectangle 20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16000" y="2367280"/>
            <a:ext cx="9245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6000" y="2733040"/>
            <a:ext cx="71866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542933" y="2712720"/>
            <a:ext cx="73898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6000" y="3104853"/>
            <a:ext cx="1595119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90799" y="3444071"/>
            <a:ext cx="75184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88399" y="3444071"/>
            <a:ext cx="67056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92719" y="3821979"/>
            <a:ext cx="144272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2971" y="691983"/>
            <a:ext cx="10678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tiếng thích hợp trong ngoặc đơn để hoàn chỉnh bài văn sau: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55520" y="254000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0560" y="290576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95360" y="289560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4320" y="3281680"/>
            <a:ext cx="187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5840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92719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19991" y="3991312"/>
            <a:ext cx="1239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7104" y="1427480"/>
            <a:ext cx="1038113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đẹp</a:t>
            </a: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chan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rót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   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chùa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ca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>
                <a:solidFill>
                  <a:srgbClr val="002060"/>
                </a:solidFill>
                <a:latin typeface="UTM Avo" panose="02040603050506020204" pitchFamily="18" charset="0"/>
              </a:rPr>
              <a:t>,…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vẻ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hồn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khả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/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Bình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259415"/>
            <a:ext cx="5212080" cy="73815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367</Words>
  <Application>Microsoft Office PowerPoint</Application>
  <PresentationFormat>Widescreen</PresentationFormat>
  <Paragraphs>41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UTM Avo</vt:lpstr>
      <vt:lpstr>字魂35号-经典雅黑</vt:lpstr>
      <vt:lpstr>Times New Roman</vt:lpstr>
      <vt:lpstr>Arial</vt:lpstr>
      <vt:lpstr>等线 Light</vt:lpstr>
      <vt:lpstr>UTM Futura Extra</vt:lpstr>
      <vt:lpstr>UTM Gradoo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 rieng</dc:title>
  <dc:subject>Chinh ta 4</dc:subject>
  <dc:creator>KTUTS</dc:creator>
  <cp:keywords>VIETBAO</cp:keywords>
  <cp:lastModifiedBy>Ngọc Phạm</cp:lastModifiedBy>
  <cp:revision>91</cp:revision>
  <dcterms:created xsi:type="dcterms:W3CDTF">2019-07-25T16:01:57Z</dcterms:created>
  <dcterms:modified xsi:type="dcterms:W3CDTF">2022-01-24T12:55:02Z</dcterms:modified>
  <cp:version>U09</cp:version>
</cp:coreProperties>
</file>