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3" r:id="rId3"/>
    <p:sldId id="284" r:id="rId4"/>
    <p:sldId id="294" r:id="rId5"/>
    <p:sldId id="286" r:id="rId6"/>
    <p:sldId id="295" r:id="rId7"/>
    <p:sldId id="296" r:id="rId8"/>
    <p:sldId id="297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4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11/02/2022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956C0-84CB-4FAB-BED0-64DE07A026AD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=""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=""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=""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=""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=""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=""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=""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=""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=""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Parallelogram 123">
            <a:extLst>
              <a:ext uri="{FF2B5EF4-FFF2-40B4-BE49-F238E27FC236}">
                <a16:creationId xmlns=""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=""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=""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=""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=""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=""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=""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=""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9786885-680E-40BF-80E3-984B69B0E43F}"/>
              </a:ext>
            </a:extLst>
          </p:cNvPr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685FBF61-7E49-4514-AD1B-3BA2C507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=""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=""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=""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7" grpId="0" animBg="1"/>
      <p:bldP spid="48" grpId="0" animBg="1"/>
      <p:bldP spid="4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=""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=""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=""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=""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=""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=""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=""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=""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=""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=""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3" t="-2030" r="-431301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7648ED4-5EFF-498A-A31F-833EB09631D0}"/>
              </a:ext>
            </a:extLst>
          </p:cNvPr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7A9E79C-F8D3-4F85-880B-B258BB905196}"/>
              </a:ext>
            </a:extLst>
          </p:cNvPr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8516543-AE42-447D-A522-8878595E7A38}"/>
              </a:ext>
            </a:extLst>
          </p:cNvPr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775906" y="9445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5678469" y="156656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Có số bó hoa cúc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5678469" y="20937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40 : 5 = 8 (bó)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7037331" y="261697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8 bó hoa cúc.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8332" y="3483734"/>
            <a:ext cx="7302893" cy="3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=""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=""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=""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98936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=""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=""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=""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618627" y="1421362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370</Words>
  <Application>Microsoft Office PowerPoint</Application>
  <PresentationFormat>Widescreen</PresentationFormat>
  <Paragraphs>96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ThaoPC</cp:lastModifiedBy>
  <cp:revision>183</cp:revision>
  <dcterms:created xsi:type="dcterms:W3CDTF">2021-06-02T01:34:28Z</dcterms:created>
  <dcterms:modified xsi:type="dcterms:W3CDTF">2022-02-11T09:28:48Z</dcterms:modified>
</cp:coreProperties>
</file>