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0" r:id="rId3"/>
    <p:sldId id="289" r:id="rId4"/>
    <p:sldId id="297" r:id="rId5"/>
    <p:sldId id="291" r:id="rId6"/>
    <p:sldId id="298" r:id="rId7"/>
    <p:sldId id="299"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CD6"/>
    <a:srgbClr val="FDDEEB"/>
    <a:srgbClr val="FFFAC2"/>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8" d="100"/>
          <a:sy n="68" d="100"/>
        </p:scale>
        <p:origin x="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05/02/2022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2/5/2022</a:t>
            </a:fld>
            <a:endParaRPr lang="en-US"/>
          </a:p>
        </p:txBody>
      </p:sp>
      <p:sp>
        <p:nvSpPr>
          <p:cNvPr id="5" name="Footer Placeholder 4">
            <a:extLst>
              <a:ext uri="{FF2B5EF4-FFF2-40B4-BE49-F238E27FC236}">
                <a16:creationId xmlns=""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22" name="TextBox 21">
            <a:extLst>
              <a:ext uri="{FF2B5EF4-FFF2-40B4-BE49-F238E27FC236}">
                <a16:creationId xmlns=""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30" name="TextBox 29">
            <a:extLst>
              <a:ext uri="{FF2B5EF4-FFF2-40B4-BE49-F238E27FC236}">
                <a16:creationId xmlns=""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t>2</a:t>
              </a:r>
              <a:endParaRPr lang="vi-VN" sz="3200" b="1" dirty="0"/>
            </a:p>
          </p:txBody>
        </p:sp>
      </p:grpSp>
      <p:grpSp>
        <p:nvGrpSpPr>
          <p:cNvPr id="13" name="Group 12">
            <a:extLst>
              <a:ext uri="{FF2B5EF4-FFF2-40B4-BE49-F238E27FC236}">
                <a16:creationId xmlns=""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t>2</a:t>
              </a:r>
              <a:endParaRPr lang="vi-VN" sz="3200" b="1" dirty="0"/>
            </a:p>
          </p:txBody>
        </p:sp>
      </p:grpSp>
      <p:grpSp>
        <p:nvGrpSpPr>
          <p:cNvPr id="16" name="Group 15">
            <a:extLst>
              <a:ext uri="{FF2B5EF4-FFF2-40B4-BE49-F238E27FC236}">
                <a16:creationId xmlns=""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00B050"/>
                  </a:solidFill>
                </a:rPr>
                <a:t>10</a:t>
              </a:r>
              <a:endParaRPr lang="vi-VN" sz="3200" b="1" dirty="0">
                <a:solidFill>
                  <a:srgbClr val="00B050"/>
                </a:solidFill>
              </a:endParaRPr>
            </a:p>
          </p:txBody>
        </p:sp>
      </p:grpSp>
      <p:grpSp>
        <p:nvGrpSpPr>
          <p:cNvPr id="23" name="Group 22">
            <a:extLst>
              <a:ext uri="{FF2B5EF4-FFF2-40B4-BE49-F238E27FC236}">
                <a16:creationId xmlns=""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00B050"/>
                  </a:solidFill>
                </a:rPr>
                <a:t>10</a:t>
              </a:r>
              <a:endParaRPr lang="vi-VN" sz="3200" b="1" dirty="0">
                <a:solidFill>
                  <a:srgbClr val="00B050"/>
                </a:solidFill>
              </a:endParaRPr>
            </a:p>
          </p:txBody>
        </p:sp>
      </p:grpSp>
      <p:grpSp>
        <p:nvGrpSpPr>
          <p:cNvPr id="26" name="Group 25">
            <a:extLst>
              <a:ext uri="{FF2B5EF4-FFF2-40B4-BE49-F238E27FC236}">
                <a16:creationId xmlns=""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D34CD6"/>
                  </a:solidFill>
                </a:rPr>
                <a:t>8</a:t>
              </a:r>
              <a:endParaRPr lang="vi-VN" sz="3200" b="1" dirty="0">
                <a:solidFill>
                  <a:srgbClr val="D34CD6"/>
                </a:solidFill>
              </a:endParaRPr>
            </a:p>
          </p:txBody>
        </p:sp>
      </p:grpSp>
      <p:grpSp>
        <p:nvGrpSpPr>
          <p:cNvPr id="29" name="Group 28">
            <a:extLst>
              <a:ext uri="{FF2B5EF4-FFF2-40B4-BE49-F238E27FC236}">
                <a16:creationId xmlns=""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D34CD6"/>
                  </a:solidFill>
                </a:rPr>
                <a:t>8</a:t>
              </a:r>
              <a:endParaRPr lang="vi-VN" sz="3200" b="1" dirty="0">
                <a:solidFill>
                  <a:srgbClr val="D34CD6"/>
                </a:solidFill>
              </a:endParaRPr>
            </a:p>
          </p:txBody>
        </p:sp>
      </p:grpSp>
      <p:grpSp>
        <p:nvGrpSpPr>
          <p:cNvPr id="32" name="Group 31">
            <a:extLst>
              <a:ext uri="{FF2B5EF4-FFF2-40B4-BE49-F238E27FC236}">
                <a16:creationId xmlns=""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00B050"/>
                  </a:solidFill>
                </a:rPr>
                <a:t>10</a:t>
              </a:r>
              <a:endParaRPr lang="vi-VN" sz="3200" b="1" dirty="0">
                <a:solidFill>
                  <a:srgbClr val="00B050"/>
                </a:solidFill>
              </a:endParaRPr>
            </a:p>
          </p:txBody>
        </p:sp>
      </p:grpSp>
      <p:grpSp>
        <p:nvGrpSpPr>
          <p:cNvPr id="35" name="Group 34">
            <a:extLst>
              <a:ext uri="{FF2B5EF4-FFF2-40B4-BE49-F238E27FC236}">
                <a16:creationId xmlns=""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 xmlns:a16="http://schemas.microsoft.com/office/drawing/2014/main" id="{AB5745BD-0E13-4A2C-B56B-81F76B9E9B79}"/>
              </a:ext>
            </a:extLst>
          </p:cNvPr>
          <p:cNvSpPr txBox="1"/>
          <p:nvPr/>
        </p:nvSpPr>
        <p:spPr>
          <a:xfrm>
            <a:off x="2548289" y="1316285"/>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CHÀO TẠM BIỆT </a:t>
            </a:r>
            <a:r>
              <a:rPr lang="en-US" altLang="zh-CN" sz="5400"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CÁC CON</a:t>
            </a:r>
            <a:r>
              <a:rPr lang="en-US" altLang="zh-CN" sz="5400"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235</Words>
  <Application>Microsoft Office PowerPoint</Application>
  <PresentationFormat>Widescreen</PresentationFormat>
  <Paragraphs>105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UTM Cookies</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ThaoPC</cp:lastModifiedBy>
  <cp:revision>175</cp:revision>
  <dcterms:created xsi:type="dcterms:W3CDTF">2021-06-02T01:34:28Z</dcterms:created>
  <dcterms:modified xsi:type="dcterms:W3CDTF">2022-02-05T13:54:11Z</dcterms:modified>
</cp:coreProperties>
</file>