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300" r:id="rId4"/>
    <p:sldId id="283" r:id="rId5"/>
    <p:sldId id="284" r:id="rId6"/>
    <p:sldId id="293" r:id="rId7"/>
    <p:sldId id="294" r:id="rId8"/>
    <p:sldId id="286" r:id="rId9"/>
    <p:sldId id="287" r:id="rId10"/>
    <p:sldId id="288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6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915" y="2293257"/>
            <a:ext cx="7162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Hẹn gặp lại các con!</a:t>
            </a:r>
            <a:endParaRPr lang="vi-VN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082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337320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243" y="1116431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27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1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9978" y="1697462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0199" y="2278493"/>
            <a:ext cx="729937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chia(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1 -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15)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691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=""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=""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=""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=""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=""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=""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=""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=""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=""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=""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507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HP001 4 hàng</vt:lpstr>
      <vt:lpstr>Times New Roman</vt:lpstr>
      <vt:lpstr>UTM Cookies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166</cp:revision>
  <dcterms:created xsi:type="dcterms:W3CDTF">2021-06-02T01:34:28Z</dcterms:created>
  <dcterms:modified xsi:type="dcterms:W3CDTF">2022-01-27T14:06:27Z</dcterms:modified>
</cp:coreProperties>
</file>