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0"/>
  </p:notesMasterIdLst>
  <p:sldIdLst>
    <p:sldId id="301" r:id="rId2"/>
    <p:sldId id="302" r:id="rId3"/>
    <p:sldId id="303" r:id="rId4"/>
    <p:sldId id="304" r:id="rId5"/>
    <p:sldId id="309" r:id="rId6"/>
    <p:sldId id="310" r:id="rId7"/>
    <p:sldId id="312" r:id="rId8"/>
    <p:sldId id="314" r:id="rId9"/>
  </p:sldIdLst>
  <p:sldSz cx="9144000" cy="5143500" type="screen16x9"/>
  <p:notesSz cx="6858000" cy="9144000"/>
  <p:embeddedFontLst>
    <p:embeddedFont>
      <p:font typeface="Pangolin" charset="0"/>
      <p:regular r:id="rId11"/>
    </p:embeddedFont>
    <p:embeddedFont>
      <p:font typeface="Baloo 2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AB6"/>
    <a:srgbClr val="62BB47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15"/>
  </p:normalViewPr>
  <p:slideViewPr>
    <p:cSldViewPr snapToGrid="0">
      <p:cViewPr varScale="1">
        <p:scale>
          <a:sx n="87" d="100"/>
          <a:sy n="87" d="100"/>
        </p:scale>
        <p:origin x="-672" y="-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80455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9127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7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microsoft.com/office/2007/relationships/hdphoto" Target="../media/hdphoto7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81" y="2183108"/>
            <a:ext cx="5989141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20: </a:t>
            </a:r>
            <a:br>
              <a:rPr lang="en-US" dirty="0"/>
            </a:b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đáng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" y="4134522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:…..</a:t>
            </a:r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C482B4-C714-1A4D-A4AB-E34F60CB9B11}"/>
              </a:ext>
            </a:extLst>
          </p:cNvPr>
          <p:cNvSpPr txBox="1"/>
          <p:nvPr/>
        </p:nvSpPr>
        <p:spPr>
          <a:xfrm>
            <a:off x="1206044" y="212666"/>
            <a:ext cx="7284813" cy="1071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>
              <a:lnSpc>
                <a:spcPct val="150000"/>
              </a:lnSpc>
            </a:pPr>
            <a:r>
              <a:rPr lang="vi-VN" sz="2100" dirty="0"/>
              <a:t>Tham gia biểu diễn văn nghệ chủ đề “Gia đình”.</a:t>
            </a:r>
            <a:endParaRPr lang="en-US" sz="21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3BC0F3F-AAD1-F242-9B83-6A418D85D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094" y="1283857"/>
            <a:ext cx="6463862" cy="352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Tháng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ai?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3E1701D-DE45-7540-BAE0-C2AB59B6111F}"/>
              </a:ext>
            </a:extLst>
          </p:cNvPr>
          <p:cNvGrpSpPr/>
          <p:nvPr/>
        </p:nvGrpSpPr>
        <p:grpSpPr>
          <a:xfrm>
            <a:off x="609699" y="1524877"/>
            <a:ext cx="8077100" cy="3218190"/>
            <a:chOff x="609699" y="1524877"/>
            <a:chExt cx="8077100" cy="321819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06691410-3460-0A40-A767-A50EBD1C0E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9000"/>
                      </a14:imgEffect>
                    </a14:imgLayer>
                  </a14:imgProps>
                </a:ext>
              </a:extLst>
            </a:blip>
            <a:srcRect t="3685"/>
            <a:stretch/>
          </p:blipFill>
          <p:spPr>
            <a:xfrm>
              <a:off x="609699" y="1524877"/>
              <a:ext cx="8077100" cy="32181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B0050F4-6B85-E141-B72F-05EEA5827FF3}"/>
                </a:ext>
              </a:extLst>
            </p:cNvPr>
            <p:cNvSpPr txBox="1"/>
            <p:nvPr/>
          </p:nvSpPr>
          <p:spPr>
            <a:xfrm>
              <a:off x="6511158" y="2571750"/>
              <a:ext cx="2175641" cy="1200329"/>
            </a:xfrm>
            <a:prstGeom prst="rect">
              <a:avLst/>
            </a:prstGeom>
            <a:solidFill>
              <a:srgbClr val="FEEAB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x-none" sz="1800" dirty="0"/>
                <a:t>Hãy nhớ tháng sinh nhật của em và đứng dậy khi nghe gọi đến.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D0666A7-7977-934B-9550-0194017516FD}"/>
              </a:ext>
            </a:extLst>
          </p:cNvPr>
          <p:cNvSpPr/>
          <p:nvPr/>
        </p:nvSpPr>
        <p:spPr>
          <a:xfrm>
            <a:off x="488747" y="31249"/>
            <a:ext cx="8479873" cy="49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Thảo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luận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nhóm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ngày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đáng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nhớ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71D24C59-8A9F-3547-BE2B-6A6A6FBF5C95}"/>
              </a:ext>
            </a:extLst>
          </p:cNvPr>
          <p:cNvGrpSpPr/>
          <p:nvPr/>
        </p:nvGrpSpPr>
        <p:grpSpPr>
          <a:xfrm>
            <a:off x="664128" y="554838"/>
            <a:ext cx="2693928" cy="2272243"/>
            <a:chOff x="664128" y="554838"/>
            <a:chExt cx="2693928" cy="227224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CA67FE50-C417-2347-B38E-92DB00D21D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1000"/>
                      </a14:imgEffect>
                    </a14:imgLayer>
                  </a14:imgProps>
                </a:ext>
              </a:extLst>
            </a:blip>
            <a:srcRect t="5858"/>
            <a:stretch/>
          </p:blipFill>
          <p:spPr>
            <a:xfrm>
              <a:off x="664128" y="554838"/>
              <a:ext cx="2693928" cy="183855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C4A631D-A7CD-5149-A3A2-783EB8D585FB}"/>
                </a:ext>
              </a:extLst>
            </p:cNvPr>
            <p:cNvSpPr txBox="1"/>
            <p:nvPr/>
          </p:nvSpPr>
          <p:spPr>
            <a:xfrm>
              <a:off x="973488" y="2303861"/>
              <a:ext cx="2071403" cy="523220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Ngày sinh nhật một người trong gia đình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741F95D9-401D-0C40-9B3E-BE3DE6FB20D1}"/>
              </a:ext>
            </a:extLst>
          </p:cNvPr>
          <p:cNvGrpSpPr/>
          <p:nvPr/>
        </p:nvGrpSpPr>
        <p:grpSpPr>
          <a:xfrm>
            <a:off x="3427932" y="554838"/>
            <a:ext cx="2614396" cy="2056800"/>
            <a:chOff x="3427932" y="554838"/>
            <a:chExt cx="2614396" cy="20568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07D72209-9231-8249-B73B-83B358F25D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275" b="-1"/>
            <a:stretch/>
          </p:blipFill>
          <p:spPr>
            <a:xfrm>
              <a:off x="3427932" y="554838"/>
              <a:ext cx="2614396" cy="183855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433DFC0C-D194-7A4D-B266-201A55A00BF6}"/>
                </a:ext>
              </a:extLst>
            </p:cNvPr>
            <p:cNvSpPr txBox="1"/>
            <p:nvPr/>
          </p:nvSpPr>
          <p:spPr>
            <a:xfrm>
              <a:off x="3957552" y="2303861"/>
              <a:ext cx="1556276" cy="307777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Ngày giỗ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8B4B5369-B432-C54A-AA02-F9083C6D82C5}"/>
              </a:ext>
            </a:extLst>
          </p:cNvPr>
          <p:cNvGrpSpPr/>
          <p:nvPr/>
        </p:nvGrpSpPr>
        <p:grpSpPr>
          <a:xfrm>
            <a:off x="6051984" y="554838"/>
            <a:ext cx="2693928" cy="2053575"/>
            <a:chOff x="6051984" y="554838"/>
            <a:chExt cx="2693928" cy="205357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3A9F4ED8-3588-0341-B22F-0A171EB5B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51984" y="554838"/>
              <a:ext cx="2693928" cy="1838557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B2127DF-C1A0-1140-95CB-4A97ACCCA193}"/>
                </a:ext>
              </a:extLst>
            </p:cNvPr>
            <p:cNvSpPr txBox="1"/>
            <p:nvPr/>
          </p:nvSpPr>
          <p:spPr>
            <a:xfrm>
              <a:off x="6483778" y="2300636"/>
              <a:ext cx="1556276" cy="307777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Ngày cuối tuần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1ED7593A-CDE9-C841-B071-C34D807AC213}"/>
              </a:ext>
            </a:extLst>
          </p:cNvPr>
          <p:cNvGrpSpPr/>
          <p:nvPr/>
        </p:nvGrpSpPr>
        <p:grpSpPr>
          <a:xfrm>
            <a:off x="2450141" y="2748093"/>
            <a:ext cx="2397478" cy="2115692"/>
            <a:chOff x="2450141" y="2748093"/>
            <a:chExt cx="2397478" cy="211569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454A6D1B-6542-2645-AAAA-FFD6DB26C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3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50141" y="2748093"/>
              <a:ext cx="2397478" cy="1868841"/>
            </a:xfrm>
            <a:prstGeom prst="round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DD4617D1-9287-9449-A4E0-8F146EE63EB7}"/>
                </a:ext>
              </a:extLst>
            </p:cNvPr>
            <p:cNvSpPr txBox="1"/>
            <p:nvPr/>
          </p:nvSpPr>
          <p:spPr>
            <a:xfrm>
              <a:off x="2946323" y="4556008"/>
              <a:ext cx="1286178" cy="307777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Ngày Tết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8A734DC7-A321-8B43-A61F-E862549D30D0}"/>
              </a:ext>
            </a:extLst>
          </p:cNvPr>
          <p:cNvGrpSpPr/>
          <p:nvPr/>
        </p:nvGrpSpPr>
        <p:grpSpPr>
          <a:xfrm>
            <a:off x="4892774" y="2789666"/>
            <a:ext cx="2397478" cy="2070465"/>
            <a:chOff x="4892774" y="2789666"/>
            <a:chExt cx="2397478" cy="207046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1BD24963-14DB-3446-BC8C-A3657253F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74000"/>
                      </a14:imgEffect>
                      <a14:imgEffect>
                        <a14:brightnessContrast brigh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92774" y="2789666"/>
              <a:ext cx="2397478" cy="1838557"/>
            </a:xfrm>
            <a:prstGeom prst="round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977B1E39-AA11-E64D-90F5-AD49C681E00C}"/>
                </a:ext>
              </a:extLst>
            </p:cNvPr>
            <p:cNvSpPr txBox="1"/>
            <p:nvPr/>
          </p:nvSpPr>
          <p:spPr>
            <a:xfrm>
              <a:off x="5435123" y="4552354"/>
              <a:ext cx="1169253" cy="307777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Ngày 8 - 3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59F9151-66CF-3547-8630-4B94FA660C2A}"/>
              </a:ext>
            </a:extLst>
          </p:cNvPr>
          <p:cNvSpPr txBox="1"/>
          <p:nvPr/>
        </p:nvSpPr>
        <p:spPr>
          <a:xfrm>
            <a:off x="627538" y="1246342"/>
            <a:ext cx="801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Cùng bố mẹ đánh dấu ngày đáng nhớ của gia đình.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xmlns="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04DE9BC-5457-E746-A7AD-15B89E52A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6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9380" y="1708007"/>
            <a:ext cx="3928487" cy="306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E658BF1-22D0-754E-ADC3-597D263CA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4413" y="2263912"/>
            <a:ext cx="3535978" cy="25245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ABDE095-3F68-F249-AA10-DC51C4A8E467}"/>
              </a:ext>
            </a:extLst>
          </p:cNvPr>
          <p:cNvSpPr/>
          <p:nvPr/>
        </p:nvSpPr>
        <p:spPr>
          <a:xfrm>
            <a:off x="764429" y="932860"/>
            <a:ext cx="80022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đáng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nhớ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3D417B4-8D36-7B4D-B196-C7085A419D87}"/>
              </a:ext>
            </a:extLst>
          </p:cNvPr>
          <p:cNvSpPr/>
          <p:nvPr/>
        </p:nvSpPr>
        <p:spPr>
          <a:xfrm>
            <a:off x="764429" y="1510710"/>
            <a:ext cx="8923283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một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đáng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nhớ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thích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Gia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thường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</p:txBody>
      </p:sp>
      <p:pic>
        <p:nvPicPr>
          <p:cNvPr id="5122" name="Picture 2" descr="Cách khiến con vui vẻ giúp mẹ chuẩn bị cơm tối - Hội liên hiệp Phụ nữ thành  phố Đà Nẵng">
            <a:extLst>
              <a:ext uri="{FF2B5EF4-FFF2-40B4-BE49-F238E27FC236}">
                <a16:creationId xmlns:a16="http://schemas.microsoft.com/office/drawing/2014/main" xmlns="" id="{7C9D5633-4859-6842-B89A-47048F278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777" y="2630879"/>
            <a:ext cx="2892778" cy="214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  <p:bldP spid="4" grpId="0" build="p"/>
          <p:bldP spid="8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  <p:bldP spid="4" grpId="0" build="p"/>
          <p:bldP spid="8" grpId="0" build="p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8166100" cy="8305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59F9151-66CF-3547-8630-4B94FA660C2A}"/>
              </a:ext>
            </a:extLst>
          </p:cNvPr>
          <p:cNvSpPr txBox="1"/>
          <p:nvPr/>
        </p:nvSpPr>
        <p:spPr>
          <a:xfrm>
            <a:off x="843857" y="1120840"/>
            <a:ext cx="716984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Cùng người thân tổ chức buổi sum họp gia đình.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xmlns="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Chúc Mừng Sinh Nhật Gia đình Hình ảnh | Định dạng hình ảnh JPG 501218297|  vn.lovepik.com">
            <a:extLst>
              <a:ext uri="{FF2B5EF4-FFF2-40B4-BE49-F238E27FC236}">
                <a16:creationId xmlns:a16="http://schemas.microsoft.com/office/drawing/2014/main" xmlns="" id="{53396E2D-6D68-CF46-A013-08AAD687F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689" y="1767213"/>
            <a:ext cx="4513969" cy="300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C31E010-9BF2-3A4E-A761-081555270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89" y="549450"/>
            <a:ext cx="8466668" cy="379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95221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160</Words>
  <Application>Microsoft Office PowerPoint</Application>
  <PresentationFormat>On-screen Show (16:9)</PresentationFormat>
  <Paragraphs>21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UTM Androgyne</vt:lpstr>
      <vt:lpstr>UTM Cookies</vt:lpstr>
      <vt:lpstr>Pangolin</vt:lpstr>
      <vt:lpstr>Baloo 2</vt:lpstr>
      <vt:lpstr>English Vocabulary Workshop by Slidesgo</vt:lpstr>
      <vt:lpstr>Bài 20:  Ngày đáng nhớ của gia đình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SKY</cp:lastModifiedBy>
  <cp:revision>68</cp:revision>
  <dcterms:modified xsi:type="dcterms:W3CDTF">2023-02-07T05:53:34Z</dcterms:modified>
</cp:coreProperties>
</file>