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  <p:sldMasterId id="2147483724" r:id="rId4"/>
    <p:sldMasterId id="2147483741" r:id="rId5"/>
  </p:sldMasterIdLst>
  <p:notesMasterIdLst>
    <p:notesMasterId r:id="rId32"/>
  </p:notesMasterIdLst>
  <p:sldIdLst>
    <p:sldId id="257" r:id="rId6"/>
    <p:sldId id="3186" r:id="rId7"/>
    <p:sldId id="260" r:id="rId8"/>
    <p:sldId id="3204" r:id="rId9"/>
    <p:sldId id="275" r:id="rId10"/>
    <p:sldId id="3192" r:id="rId11"/>
    <p:sldId id="3193" r:id="rId12"/>
    <p:sldId id="3194" r:id="rId13"/>
    <p:sldId id="3200" r:id="rId14"/>
    <p:sldId id="3201" r:id="rId15"/>
    <p:sldId id="3203" r:id="rId16"/>
    <p:sldId id="4358" r:id="rId17"/>
    <p:sldId id="4359" r:id="rId18"/>
    <p:sldId id="4360" r:id="rId19"/>
    <p:sldId id="3205" r:id="rId20"/>
    <p:sldId id="3206" r:id="rId21"/>
    <p:sldId id="4361" r:id="rId22"/>
    <p:sldId id="4364" r:id="rId23"/>
    <p:sldId id="4362" r:id="rId24"/>
    <p:sldId id="4363" r:id="rId25"/>
    <p:sldId id="4365" r:id="rId26"/>
    <p:sldId id="4366" r:id="rId27"/>
    <p:sldId id="4367" r:id="rId28"/>
    <p:sldId id="4369" r:id="rId29"/>
    <p:sldId id="4368" r:id="rId30"/>
    <p:sldId id="43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3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8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3E1384-D1CB-41C1-98F2-30CD180C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CA1-70FC-495F-9BA2-C08BDD10BC47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E5FE1E-AFDE-439A-9264-C92E2D51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8DD4B2-02C7-498A-8EF5-D160DE30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ECE4-B651-490C-B489-78CF45CE9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87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21597E-06E1-44C5-A496-4B7D7CB3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D21-6C56-4B51-807D-FA145A7A9C18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99E1D9-BEAC-4FD7-A2D9-DA566224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0B71DB-CF4E-4EC2-B6D1-C5B3BD0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816A-3DD8-441F-8EB7-116481F5E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551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D6CD9-E5F5-4AC4-BFFF-F3E1A1E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7F5F-B563-41C3-A492-380D746BF195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DE6F24-B9EB-43DF-A06C-F9275710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4AEED2-2874-4D01-9A45-C3E00BD6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B3-7EBC-445D-86F7-B04F7E6F8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87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8D81A6-B002-4EE8-9292-6460E03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3218-D63D-4EA1-B6E0-281E688337AA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CCC937-7728-43C9-8449-80B858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100D0E-DFEA-405E-AAE7-506D36F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6D74-8155-493D-9FC7-8AAECFB7A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25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0B7F44-F68D-425F-B0B3-E71955A2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4D51-0F4F-4DA9-A46B-1118577CF457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9C51D9-BAA8-4A8E-84CD-A29A2B0E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17303C-C270-4B98-BB14-EFA796E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2820-3DF3-49A1-8194-E1488C739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56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1FE4B3-C42B-48E3-9DFB-4A6348E8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917A-8447-4AAE-88BF-B4D78080F5D2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2874D-7AC9-4248-B513-43520AB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1BB851-84D6-42C8-81B6-8CE07DD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A4E-8C26-4269-BC92-96D542753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EAB172-54DB-4B46-94E1-90D8A6C2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6B57-3B09-460A-B06D-B3F272EF9186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DDAFF1-3E69-474C-A0F4-9D551863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70D0F7-1A94-4098-B61C-DB0D672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E3BA-B9E0-4C7A-B7F4-38C1C8498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9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596679-B28E-415A-A110-7AEAE37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392A-0EC4-45FC-847B-0ACA27B73105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F1B35F-BF55-4BF5-9FD0-6CFE994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8228D5-E76A-48CD-A387-21B730C4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2642F-AF4C-4E57-8489-A37154600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788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2C33A0-D127-473E-B5A0-BAAF45B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8DB7-3DF3-41C4-95D5-862BC8C327E3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30762E-3907-4F90-A18E-2266084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5DB8BC-8469-4DFC-ADEC-2857E6B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924C6-3C5F-4576-8E89-341E3C602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168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4AD938-5CBF-447F-AC43-C99F940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E234D-021A-45CA-B236-295919FC36AB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30E23C-F989-4F19-BCB8-88004C3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F4C802-C8FA-4AE2-8FFE-43E73F22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B07F-F4B4-4569-9537-CEC71CCE18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0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3AE75E-C4E2-44BE-B03A-AC11980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B1C5-D2A3-4C1A-90A6-BAC6785BA6FA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F98E57-3323-4F6A-8B49-C1584FC1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9F54DC-D099-43F5-AD3F-FF66CCD2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83E-13C4-411F-B22A-1EF1EB872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839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4D3C7B-94ED-47DC-8292-A432F0F5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89C0-D135-4054-B608-A891180DB737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55B5BD-5C4E-49E2-A884-6F5AE70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81E5B2-9BCC-46EB-949A-23A3FDC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D1CB-1BB0-4495-A66A-63B22BD11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490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A89AA9-D1D9-4AB6-9257-48BD196B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2042-9D6D-4D40-A079-2DC944375A36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144A28-494E-4C93-8963-9E34B7A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EBF7F2-8E7B-4A2A-A9E0-1599936B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1573-BA81-4A55-8FC9-83CFB87DD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790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0F3422-78C0-42EE-9D21-E3AABB27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D3A4-BB9C-4725-A1EB-0668DE411C50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3FDC6C-EB1C-42C6-B73B-AE6688C9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8552E8-FAF1-4291-9135-AA926084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A6F6-912D-4E12-907C-804425F3C4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058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E82898-DE3E-41FB-8CDF-3BD03F0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59B4-B471-4578-B1C6-EBD9840A03DE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3DA427-14DD-49D6-9726-8D4F883B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5A729-98A0-465F-8BE3-22D8F6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7D4B-C715-4946-95DA-5BEAB9430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45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13D702-8898-4BC8-AC17-234DF100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AF2-5844-4484-B0B1-E0682B84FFA7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7686EA-08E0-46F4-848F-46F16E15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7325C3-F11D-400D-9984-3E1F713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C818F-E49C-4EA1-823E-76D2623BDE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40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4BB46-0D98-4AA2-BE5F-598D0ED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6569-3B56-4B32-919F-FAE938D7FCB4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D1F1C1-0718-4DC4-845C-CEBD450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FA13D7-7F15-4919-A0BB-534B072C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8857-4E8A-4275-B92A-5CC288B1C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262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804F64-D410-4481-B33E-32128991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5443-88ED-4F2E-B9E4-DFD221E171EF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B81881-046C-43A6-AB4D-FC63AA8A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99305C-771B-4E9A-A574-6A91DD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00E-763D-4C17-866F-90904B962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901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0675D3-0FF8-4533-8F9A-E40A913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74F7-B064-41B6-B756-2431564A03E5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AE6965-7D47-49C6-9DCE-34E7EA5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701662-7447-4223-8F79-F203878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6B4B-00E7-487E-915B-6A0E89F5CE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763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1C2DF7-C1B3-45D7-8020-1A3AB9F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24F9-1608-4381-8C61-B27F8A48EB6E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25EA4F-E3AB-49F7-B976-F92802FA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5ECE5-466D-4D0D-AFE8-51B76A5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A61-CAEC-40D5-8CDC-5682F8EF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649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5B6D39-856C-450C-AEB6-76F13EA5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2AF6-7173-448B-AE64-F8EB7BF9DE93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F68CDF-A7D9-47E4-99B6-3A4D9292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3FD417-E080-4076-A3F3-C33AD675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7192-53D7-40C2-8562-9BFEDCC7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630AF8-B4F6-4F2B-A60F-EF7C5F51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B644-8C33-4524-B6B1-6337E7245957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9FE683-7D33-43C3-B2C4-21D02832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CC232B-A5F6-4D74-88EF-D2C9E4D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E476-7856-48D7-A491-72FE49D67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79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41E681-A70D-43E3-8F78-A9FDD095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BEF9-EC97-4C35-BED2-D660205867A8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5344C1-FAF9-4036-B829-B9A4EDE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D73837-2100-4AAB-96AC-C7F07E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775-A99F-4B8C-96F5-3FF92EBF65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208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FCD9BB-51C7-48CD-8E7D-4D6A26E5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7CE6-3EFC-418D-B7A9-D72E072DEC4A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C4DCFC-154C-4023-AE55-91E0209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8CC443-5391-4DBD-9B1A-F093C17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3401-42F2-430A-808D-AA55B509B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047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4AF648-37F0-4746-A6D0-3A26C90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ECE6-2F62-40B2-A655-174C4AE95A45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8B7BF-E15B-459F-9B24-CABDBE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E9CCDE-ED69-44D7-A3C4-1F7A458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CE17-7BC8-463F-B47F-5835551E05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595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F7362C-CB90-4E6E-B07C-B6E73C4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A8A7-147A-4FD2-A64D-A133A2CC117E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579E34-F8D3-46B5-ADFD-85902280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B06E1C-1099-4D6A-8E3F-6FB97EEB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5DE-9BE2-4858-8A9D-7EBA86CDC6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89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8E2286-5E4A-4E4B-A23C-1B6359C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89F6-DC7C-4073-905A-66393AE13F08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418D9C-F37F-484E-BB26-B551BD0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9E6E708-DCD2-4E6C-B9CF-E81DB60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BC59-2DC3-44AD-96E7-87DCBF2635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348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382658-25C4-4ADB-B3FB-87BC1F7D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BA8D-5DFF-4B96-9D07-4125AA32DCEB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AA71A1A-E3DA-436B-B982-F0BA158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AFEE06-4FAE-45E9-91A8-D685F5B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33E-01A4-4B97-A539-39B26586E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071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5BDC36-4FA8-4C2A-A538-EB4F826E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04C3-BD57-400B-9FAD-C1FE42F6CAD1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9542540-6A10-4303-BBED-6B58EAA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4DF636-F5BA-40FF-8B4C-68251789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11A0-54F3-470E-B671-A6513A8CAD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940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BF3956-85C6-4610-BD17-50614D22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2B6-D25F-4222-BC22-EDA78E6E76F8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D1769A-FC74-4E21-A4FA-EB77504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7604DC-959B-4561-942C-74CA1E0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76417-F682-456C-80BC-33010CBA8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325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F7573A-AF66-4BA0-A48D-4A8D8839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77BD-19C0-4552-A74D-873899FD7824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7F3B39-797E-4F1D-903D-46AE2A7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17928D-4BA3-44A2-B3F0-1B0FD37B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27AB-0BA9-4660-B0CA-152CE8C212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497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4EEF66-4899-496A-A663-FF3DE2A7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064-5C4F-41E7-AD49-5B8B73F0DB0D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FE07CC-0547-4293-B6BF-D81D2DB2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E8EFA6-68EC-459F-84C4-2C96E7F6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7E20-2F53-4064-AA7B-0360E7AB1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6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F0B214-41FC-42C4-AF56-326A1B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00CD-5612-4859-853B-A70B9173C974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E763E4-9A20-4BC7-9778-76F91E70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737610-CB34-4D34-B0F1-74070BF2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1105-3619-4809-8540-7F677DC12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318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C7A808-C68B-4901-86C8-B762292E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5FB5-345A-40EC-9D66-2B4839C0E70B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0CB5D-05DA-458D-9DA6-3279187D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1233FC-25E0-45CB-883D-C34D91F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C748-3EE9-4F6A-887D-557ED5DCB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9426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335690-CF59-45EB-A31B-1AA741A9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8DD0-C88F-4DFE-881E-DE0E2BB892FA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405ACB-382F-4121-BA9F-D4DA236C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4F5B6E-BB41-49B0-88CE-BFF30F7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74D6-4451-4A4A-9767-49B0270C0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0326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E88A6150-AD7A-430B-9B44-A8ABB19C8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67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57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96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EA866FA-27A2-4E71-A212-02EE7F3C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08E9-9287-426A-9580-B790F9AA8642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1D5413C-54C4-4C7C-B88B-9240C3DB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E4F65E3-F432-4973-A7B4-DC4E74CB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C46-4FC8-4AEB-AA17-27BA4CDC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7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A9A17DC-C974-452E-9293-7B1B1A22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CD67-7F53-4F28-A85D-F46320BFAF83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536DFB3-3002-4423-B525-7A877EA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3D17D0C-019D-420A-B35F-11E501E9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9C48-7A84-41E6-96CC-676E3151E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90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BAE5019-AA56-4EEC-84D8-4636CF71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1256-D9FE-4767-AC8D-6A686DBF16CF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9B1D63DC-A155-419D-ACCE-9B25C437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55F2D8C-4EB0-4FD2-A909-AF1E0CAE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A0CF-2AAD-4CB6-B69C-2684D7893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3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5FE0F2AF-BDA7-44A6-A955-1FD018CE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DB3A-095E-46B1-9286-689675BAFACE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EB25F4C-ECB8-4F87-8BAF-7CCCC7B0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70FABF1-1B13-4C7D-85B7-438D1300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8EB5-871F-4870-A030-92E128AE9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CDD6C9F-B0C5-495B-AFEB-12E45771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0AC9-4FCE-4613-84F4-E3F142E9AC9E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43016E9-94E7-4A33-B6DC-4AAE7776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64AB787-689A-4CD4-923B-F9CD884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A050B-07D8-443D-8A21-90EAC36B3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6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DF093F8-75F9-46E1-A85F-99E6B6CD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25E7-F7B9-4C0F-A064-D510FA418CB2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1917F24-D9E6-4C58-9FE7-8310A63B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F4C44A4-40D9-4A23-A520-492F89FA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27FA0-C6C8-4B89-9F09-2E4CBF23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0D0103-BAFC-4460-A68F-A534D170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4F41-1EA6-4452-AB0E-84B970E36357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F715DD-BA6C-4147-8E72-B75CB425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5B3AF8-8822-407E-B76B-F5594BE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6DCB-33C9-4B86-95DC-C394615C9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809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376328-82C2-4696-94A6-EAC72098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032D-1058-4DCE-BBB2-B83E8B547660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28B79C-1556-4016-ABA6-BCD9C8F4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5480EE-CA87-40C2-BAB6-66AE113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584D-D9DA-407D-9BC9-3E24E613E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9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CE06F4-BAB4-4DC6-BBFB-D95F9905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C022F-10D2-4394-8FCC-66070E4EAA13}" type="datetimeFigureOut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6F60F3-9D26-45C6-B42D-4275034F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4D71A3-8549-4AB6-9ECC-447F5D31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05FA-0662-4263-BB92-E8651D7BB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5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2023/2/21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BAC7A6-982A-480A-8D75-B1629361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0BC9-BA04-4AAF-840D-1DC2F98E8170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A78D3-E861-4645-AC09-CB022660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8362D9-D549-4D56-972D-4E7EFC8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8FBA-C714-43EC-BC69-2F47144DA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179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08125-B316-4CCA-B5EE-62FC497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4C30-B7A7-41B0-88D9-4AFCB6B5A03B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40D1D9-39A3-4C0C-B60A-C8CD9AF8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0AF015-ED30-4FD9-94A4-A4E065BE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1437A-19EE-40A0-BE2F-48C6C5A7B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845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1A5DF4-9964-4807-9B9E-53C61946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075B-4A76-4215-BB5C-19A0BA0150DC}" type="datetimeFigureOut">
              <a:rPr lang="en-GB"/>
              <a:pPr>
                <a:defRPr/>
              </a:pPr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59BAC1-B7C8-4F6B-97CB-6B4693C4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4B9871-D5C7-4D25-94BC-8D49B401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8162-21F1-489C-8E31-104C8F496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61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B690958-B0D5-4C30-85CF-4A3D574361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95300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xmlns="" id="{934742E8-E8D4-4067-961D-F15C7A1B41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834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AB7F933-40A9-4556-BC9D-763F633B6A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035" y="0"/>
            <a:ext cx="1370474" cy="1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04567B-A897-487A-95AC-6CE56A05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3595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64C0A772-3F56-4A7B-BCB6-6084091B97EC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C76B7852-F288-4E1F-BA8A-071ABE151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272" y="431197"/>
            <a:ext cx="14024225" cy="7345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247968-5317-4B92-8514-5EAA387D085E}"/>
              </a:ext>
            </a:extLst>
          </p:cNvPr>
          <p:cNvSpPr txBox="1"/>
          <p:nvPr/>
        </p:nvSpPr>
        <p:spPr>
          <a:xfrm>
            <a:off x="2404153" y="2062877"/>
            <a:ext cx="794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AA599CE-90F5-46BD-869D-FAD58B0E895E}"/>
              </a:ext>
            </a:extLst>
          </p:cNvPr>
          <p:cNvSpPr txBox="1"/>
          <p:nvPr/>
        </p:nvSpPr>
        <p:spPr>
          <a:xfrm>
            <a:off x="2106202" y="2696199"/>
            <a:ext cx="8527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chuẩn bị sẵn tranh và thẻ chữ phù hợp với tranh để HS thực hiện chơi ghép đôi theo nhóm 6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xmlns="" id="{C8E20B6A-2FF6-4872-A258-4F8018904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44" y="2712837"/>
            <a:ext cx="634799" cy="634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20DB00-439C-4A9C-AB29-41344F0D7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53" y="129207"/>
            <a:ext cx="6041660" cy="969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333C654-F426-4D4A-AE0A-99D56AE72070}"/>
              </a:ext>
            </a:extLst>
          </p:cNvPr>
          <p:cNvSpPr txBox="1"/>
          <p:nvPr/>
        </p:nvSpPr>
        <p:spPr>
          <a:xfrm>
            <a:off x="2343552" y="3970195"/>
            <a:ext cx="809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chữ: Xé, nặn, gấp, cắt đường thẳng, cắt đường cong, cắt các đoạn khác nhau, dán bằng hồ dán, dán bằng keo sữa, dán bằng băng dán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icture containing lamp&#10;&#10;Description automatically generated">
            <a:extLst>
              <a:ext uri="{FF2B5EF4-FFF2-40B4-BE49-F238E27FC236}">
                <a16:creationId xmlns:a16="http://schemas.microsoft.com/office/drawing/2014/main" xmlns="" id="{5599971E-FD17-490A-9747-05372C992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4038203"/>
            <a:ext cx="634799" cy="6347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14264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3267182" y="1445802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5BE06AF-526B-4479-B777-2E429DF163BA}"/>
              </a:ext>
            </a:extLst>
          </p:cNvPr>
          <p:cNvSpPr/>
          <p:nvPr/>
        </p:nvSpPr>
        <p:spPr>
          <a:xfrm>
            <a:off x="2753474" y="4651340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DDBF50C-91E0-44B4-AB58-5CAB810C6CC4}"/>
              </a:ext>
            </a:extLst>
          </p:cNvPr>
          <p:cNvSpPr/>
          <p:nvPr/>
        </p:nvSpPr>
        <p:spPr>
          <a:xfrm>
            <a:off x="5260369" y="4692436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06C19DC-13E9-4D6C-A799-AC940B446B33}"/>
              </a:ext>
            </a:extLst>
          </p:cNvPr>
          <p:cNvSpPr/>
          <p:nvPr/>
        </p:nvSpPr>
        <p:spPr>
          <a:xfrm>
            <a:off x="7921376" y="4723259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xmlns="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Chúng ta có nhiều cách tạo hình với vật liệu thủ công khác nhau.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E37903BB-79C4-4765-8253-AC3677667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7DFB6135-2AD1-4E59-9014-4A99FE0A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3B0011-972B-46AD-80D1-87F5D62E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57" y="2156394"/>
            <a:ext cx="7340220" cy="19082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xmlns="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xmlns="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xmlns="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xmlns="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xmlns="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42DA65-DCCC-4A58-96D8-593FEF25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3" y="1731035"/>
            <a:ext cx="3362725" cy="332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F7992F-297D-490A-8443-4F28303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27" y="1805951"/>
            <a:ext cx="3400311" cy="32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F74FC4-6DB7-4EC7-92B1-11F27C2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92" y="1933253"/>
            <a:ext cx="2927035" cy="29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E5CEDF-0E8E-4027-92F0-2459B21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721EE2-DB06-4B9D-A219-257E4EED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70" y="2085600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3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4243228" y="133564"/>
            <a:ext cx="3770616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FF6F6D-650D-4982-8F1E-BE272A7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8" y="1998163"/>
            <a:ext cx="2583152" cy="255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9FC6F2-8497-47E6-97F6-1C21B25E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99" y="1922980"/>
            <a:ext cx="2442282" cy="2484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2F8FF7-A546-4EF5-BA9E-7CF3E784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58" y="2042255"/>
            <a:ext cx="2575294" cy="247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BAD4B04-4DDE-4DA1-B1AB-0DFE37FB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74" y="1890445"/>
            <a:ext cx="2728966" cy="26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4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xmlns="" id="{C69A1DBB-719E-4849-8B79-7C92E9DA3793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33D0751F-D48A-42D3-91BE-2AE9776CFC1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0833490E-6A53-49B4-B87F-9DD4C77D2260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xmlns="" id="{CF40C9DD-1E04-438F-A79A-7121F7872954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226EB891-AFBC-4A79-832A-5FF380BFEBE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xmlns="" id="{BDFE69AA-DD72-4C19-A032-E918D46C2CFD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45E22E-6232-4D11-9838-DEDDAFC3E7F1}"/>
              </a:ext>
            </a:extLst>
          </p:cNvPr>
          <p:cNvSpPr txBox="1"/>
          <p:nvPr/>
        </p:nvSpPr>
        <p:spPr>
          <a:xfrm>
            <a:off x="2871362" y="883953"/>
            <a:ext cx="6673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.....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AD0DF9-A25B-4214-8D3E-315E69DC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93" y="1657228"/>
            <a:ext cx="221304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86F2FA-E96B-4AE6-96AB-BCB6777A9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481" y="2675738"/>
            <a:ext cx="8650974" cy="1444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884BF4-6E27-41FB-8FA8-5BEC2DDBC8C6}"/>
              </a:ext>
            </a:extLst>
          </p:cNvPr>
          <p:cNvSpPr txBox="1"/>
          <p:nvPr/>
        </p:nvSpPr>
        <p:spPr>
          <a:xfrm>
            <a:off x="4479533" y="0"/>
            <a:ext cx="610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D85482-ED2A-4CA3-AEC2-60D7FB12F41C}"/>
              </a:ext>
            </a:extLst>
          </p:cNvPr>
          <p:cNvSpPr/>
          <p:nvPr/>
        </p:nvSpPr>
        <p:spPr>
          <a:xfrm>
            <a:off x="3369924" y="133564"/>
            <a:ext cx="6380251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4EB704-57CE-4BE3-982D-AB09B353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AB0D54-E8F5-4E0D-B88F-51CD234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16" y="1931487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xmlns="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7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xmlns="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Kể tên một số sản phẩm thủ công đã được tạo nên từ các vật liệu tái chế.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4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xmlns="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xmlns="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xmlns="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xmlns="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F75097-4958-448D-B802-17FAA7A49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069" y="3534260"/>
            <a:ext cx="583437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xmlns="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xmlns="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xmlns="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xmlns="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xmlns="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quan sát các sản phẩm thủ công và cho biết chúng được làm từ những vật liệu nào.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DCADE7-CAE9-4717-879C-552FF5C1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1" y="1938658"/>
            <a:ext cx="9709079" cy="38333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B56536A-57E4-4552-89B6-0364B9E05B9A}"/>
              </a:ext>
            </a:extLst>
          </p:cNvPr>
          <p:cNvSpPr/>
          <p:nvPr/>
        </p:nvSpPr>
        <p:spPr>
          <a:xfrm>
            <a:off x="1323887" y="5257513"/>
            <a:ext cx="2672760" cy="41382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6C11A89-C805-45D7-82AA-6E20CFA8A2FE}"/>
              </a:ext>
            </a:extLst>
          </p:cNvPr>
          <p:cNvSpPr/>
          <p:nvPr/>
        </p:nvSpPr>
        <p:spPr>
          <a:xfrm>
            <a:off x="3739794" y="3901323"/>
            <a:ext cx="2054831" cy="62957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6BCF3F9-B269-4DBC-AF1A-EEED321E51F4}"/>
              </a:ext>
            </a:extLst>
          </p:cNvPr>
          <p:cNvSpPr/>
          <p:nvPr/>
        </p:nvSpPr>
        <p:spPr>
          <a:xfrm>
            <a:off x="5743255" y="4856821"/>
            <a:ext cx="2609636" cy="73232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794DBD5-56F9-4075-90D3-8B5C87EEB6E4}"/>
              </a:ext>
            </a:extLst>
          </p:cNvPr>
          <p:cNvSpPr/>
          <p:nvPr/>
        </p:nvSpPr>
        <p:spPr>
          <a:xfrm>
            <a:off x="8486455" y="4928741"/>
            <a:ext cx="2630183" cy="78369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05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xmlns="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xmlns="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xmlns="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CD58EE-6EC1-4B07-9288-E5587878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3" y="1721081"/>
            <a:ext cx="10201335" cy="18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9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xmlns="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BBB9B8-9231-4040-9DCF-F0C15A99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69" y="3376201"/>
            <a:ext cx="6169687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C9CBE2-EAD4-4501-9C17-E9195277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35" y="2266701"/>
            <a:ext cx="7340220" cy="1975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Arial"/>
              </a:rPr>
              <a:t>thời 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C4181D7-81DB-4594-AD9B-27A7B5E55FCF}"/>
              </a:ext>
            </a:extLst>
          </p:cNvPr>
          <p:cNvSpPr/>
          <p:nvPr/>
        </p:nvSpPr>
        <p:spPr>
          <a:xfrm>
            <a:off x="2659527" y="314103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BC8B5E3-CA13-49D8-87EB-A9B321F81B3D}"/>
              </a:ext>
            </a:extLst>
          </p:cNvPr>
          <p:cNvSpPr/>
          <p:nvPr/>
        </p:nvSpPr>
        <p:spPr>
          <a:xfrm>
            <a:off x="2455525" y="6048624"/>
            <a:ext cx="1900718" cy="598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xmlns="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Ngoài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những vật liệu và dụng cụ làm thủ công trong Hình 1, em hãy kể thêm các vật liệu và dụng cụ </a:t>
            </a:r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khác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mà em biết</a:t>
            </a:r>
            <a:r>
              <a:rPr lang="es-E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  <a:endParaRPr lang="en-US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xmlns="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cụ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những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yếu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tố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chính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sản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phẩm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426</Words>
  <Application>Microsoft Office PowerPoint</Application>
  <PresentationFormat>Custom</PresentationFormat>
  <Paragraphs>50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1_Office Theme</vt:lpstr>
      <vt:lpstr>2_Office Theme</vt:lpstr>
      <vt:lpstr>3_Office Theme</vt:lpstr>
      <vt:lpstr>3_Office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55</cp:revision>
  <dcterms:created xsi:type="dcterms:W3CDTF">2022-10-30T01:35:51Z</dcterms:created>
  <dcterms:modified xsi:type="dcterms:W3CDTF">2023-02-21T02:16:33Z</dcterms:modified>
</cp:coreProperties>
</file>