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48" r:id="rId3"/>
    <p:sldMasterId id="2147483760" r:id="rId4"/>
    <p:sldMasterId id="2147483772" r:id="rId5"/>
    <p:sldMasterId id="2147483788" r:id="rId6"/>
    <p:sldMasterId id="2147483804" r:id="rId7"/>
    <p:sldMasterId id="2147483820" r:id="rId8"/>
  </p:sldMasterIdLst>
  <p:notesMasterIdLst>
    <p:notesMasterId r:id="rId27"/>
  </p:notesMasterIdLst>
  <p:sldIdLst>
    <p:sldId id="510" r:id="rId9"/>
    <p:sldId id="511" r:id="rId10"/>
    <p:sldId id="270" r:id="rId11"/>
    <p:sldId id="507" r:id="rId12"/>
    <p:sldId id="512" r:id="rId13"/>
    <p:sldId id="271" r:id="rId14"/>
    <p:sldId id="506" r:id="rId15"/>
    <p:sldId id="509" r:id="rId16"/>
    <p:sldId id="508" r:id="rId17"/>
    <p:sldId id="514" r:id="rId18"/>
    <p:sldId id="494" r:id="rId19"/>
    <p:sldId id="495" r:id="rId20"/>
    <p:sldId id="496" r:id="rId21"/>
    <p:sldId id="278" r:id="rId22"/>
    <p:sldId id="513" r:id="rId23"/>
    <p:sldId id="276" r:id="rId24"/>
    <p:sldId id="516" r:id="rId25"/>
    <p:sldId id="5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6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368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270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3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26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2900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5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2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87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769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1005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69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670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69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782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7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6591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95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11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77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0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52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694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498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059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729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884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33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141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61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928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76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4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8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59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24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89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321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599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41257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94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741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548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0089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4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972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65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34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18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9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84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Arial-Rounded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706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3989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65466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3028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457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179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529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070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40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047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9914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751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209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38.png"/><Relationship Id="rId5" Type="http://schemas.openxmlformats.org/officeDocument/2006/relationships/tags" Target="../tags/tag9.xml"/><Relationship Id="rId10" Type="http://schemas.openxmlformats.org/officeDocument/2006/relationships/image" Target="../media/image37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Arial-Rounded"/>
                  <a:sym typeface="+mn-lt"/>
                </a:endParaRP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05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594217" y="2855714"/>
            <a:ext cx="3580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B050"/>
                </a:solidFill>
              </a:rPr>
              <a:t>Trả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lời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câu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hỏi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402267" y="5431809"/>
            <a:ext cx="11204665" cy="95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vi-VN" sz="3600" dirty="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751916" y="841331"/>
            <a:ext cx="88153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thóc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916" y="1779217"/>
            <a:ext cx="1129905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6" y="27171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B050"/>
                </a:solidFill>
              </a:rPr>
              <a:t>Hoạt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động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luyện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16" y="214863"/>
            <a:ext cx="11035352" cy="1325563"/>
          </a:xfrm>
        </p:spPr>
        <p:txBody>
          <a:bodyPr>
            <a:normAutofit/>
          </a:bodyPr>
          <a:lstStyle/>
          <a:p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457" y="1992403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497060"/>
            <a:ext cx="959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1413734"/>
            <a:ext cx="9594954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(…)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(…)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(…)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B050"/>
                </a:solidFill>
              </a:rPr>
              <a:t>Tạm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biệt</a:t>
            </a:r>
            <a:r>
              <a:rPr lang="en-US" sz="6600" dirty="0" smtClean="0">
                <a:solidFill>
                  <a:srgbClr val="00B050"/>
                </a:solidFill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</a:rPr>
              <a:t>các</a:t>
            </a:r>
            <a:r>
              <a:rPr lang="en-US" sz="6600" dirty="0" smtClean="0">
                <a:solidFill>
                  <a:srgbClr val="00B050"/>
                </a:solidFill>
              </a:rPr>
              <a:t> con!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500" y="997428"/>
            <a:ext cx="785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14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0783" y="168663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9906" y="2375840"/>
            <a:ext cx="341311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Hạt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thóc</a:t>
            </a:r>
            <a:endParaRPr lang="vi-VN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00" y="2375840"/>
            <a:ext cx="8360227" cy="402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3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>
              <a:defRPr/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1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bão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dông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>
              <a:defRPr/>
            </a:pPr>
            <a:r>
              <a:rPr lang="en-US" altLang="zh-CN" sz="3600" dirty="0" err="1">
                <a:solidFill>
                  <a:srgbClr val="FF0000"/>
                </a:solidFill>
              </a:rPr>
              <a:t>bão</a:t>
            </a:r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</a:rPr>
              <a:t>lũ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en-US" sz="3600" dirty="0" err="1">
                <a:solidFill>
                  <a:srgbClr val="FF0000"/>
                </a:solidFill>
              </a:rPr>
              <a:t>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800">
                <a:defRPr/>
              </a:pPr>
              <a:endParaRPr lang="zh-CN" altLang="en-US" sz="3600">
                <a:solidFill>
                  <a:prstClr val="black"/>
                </a:solidFill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33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2170" y="4523528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vi-VN" sz="3600" dirty="0">
                <a:solidFill>
                  <a:srgbClr val="FF0000"/>
                </a:solidFill>
              </a:rPr>
              <a:t>sương mai</a:t>
            </a:r>
          </a:p>
        </p:txBody>
      </p:sp>
    </p:spTree>
    <p:extLst>
      <p:ext uri="{BB962C8B-B14F-4D97-AF65-F5344CB8AC3E}">
        <p14:creationId xmlns:p14="http://schemas.microsoft.com/office/powerpoint/2010/main" val="392056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2167521"/>
            <a:ext cx="7442385" cy="2528233"/>
            <a:chOff x="3815445" y="315356"/>
            <a:chExt cx="3930848" cy="252821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315356"/>
              <a:ext cx="3930848" cy="2528211"/>
              <a:chOff x="181619" y="1420828"/>
              <a:chExt cx="2168711" cy="2303069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420828"/>
                <a:ext cx="2168711" cy="230306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94253" y="1526975"/>
                <a:ext cx="1933995" cy="201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400" baseline="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tượng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gây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tác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xấu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bão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lũ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lụt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hán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4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…</a:t>
                </a:r>
                <a:endParaRPr kumimoji="0" lang="en-US" sz="3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  <a:endParaRPr lang="en-US" sz="4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1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4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1006</Words>
  <Application>Microsoft Office PowerPoint</Application>
  <PresentationFormat>Custom</PresentationFormat>
  <Paragraphs>203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2_Office 主题​​</vt:lpstr>
      <vt:lpstr>4_Office Theme</vt:lpstr>
      <vt:lpstr>7_Office Theme</vt:lpstr>
      <vt:lpstr>8_Office Theme</vt:lpstr>
      <vt:lpstr>Office Theme</vt:lpstr>
      <vt:lpstr>3_Office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64</cp:revision>
  <dcterms:created xsi:type="dcterms:W3CDTF">2021-05-27T07:23:15Z</dcterms:created>
  <dcterms:modified xsi:type="dcterms:W3CDTF">2023-02-13T06:25:39Z</dcterms:modified>
</cp:coreProperties>
</file>