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4" r:id="rId4"/>
    <p:sldId id="284" r:id="rId5"/>
    <p:sldId id="265" r:id="rId6"/>
    <p:sldId id="276" r:id="rId7"/>
    <p:sldId id="285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103B-6E3C-4443-A999-9AD79C64F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A80E8-204F-4D0E-9CDE-086BB5A5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40B9-C9EC-4B94-AABF-C1499F81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154F-2BD9-46CD-933F-8E2A60A5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4327-65A6-43A0-923D-0C4AE84B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F8A5-E877-4CE5-A91A-60F5E721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EFF2B-ED36-4CC0-9393-BB744FD10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B261E-63AB-4A5D-8967-6C2248B9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B84A-EF14-4B4C-8412-16DD97B7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1B1E-FC8D-4379-854C-FE55E80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9270C-C216-4E15-AAB4-B3E5A1933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83484-BD7F-4EE5-9347-08D436E23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55F98-4238-40B4-BE17-3F64E072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0E669-C333-44C6-B770-0BF0AE4B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494CD-55BA-48F9-AD03-A1E71369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40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97B3-E7DB-4BB1-94EA-1E7FBB80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D276-7F1E-4484-B765-4A6BC3AD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39B12-9566-43A7-B219-F178ECA0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94937-48DA-4A2B-B66D-05E732C8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FE4B-3780-4383-840D-6A5500DB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D6CB-7498-498F-970B-EA491F16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42CA9-FDAB-488F-B4AF-714D7A7C5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4BFC-7FC6-49D3-94B1-178FB9E0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1C50-AFB4-4A11-A4D8-4334EE6B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46FE-DBBD-4566-BDAE-0C995542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858B-B87E-4822-A549-052D1AA6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ADB4-4383-4646-9419-7BE473EF9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374D2-80D1-4508-9652-B5C1CDFC2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CC0DB-F386-4739-98EA-537C1548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F5713-D1D6-440C-9E53-8F60C0D6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399EE-AB64-420C-AFB5-889D512B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A5C7-2E33-4A12-A314-25F8647C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508B1-5A65-493F-81B9-9C4996A9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9AD17-8E0A-49DF-9832-BCEF08FF5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5E31A-3EA7-4908-9EAE-723CC2AB2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6EA24-5128-455C-9C97-CA44F3940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BE3CC-D115-4BDB-8AD0-7B4DFB30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ED0A9-92EE-4CE2-9816-935C2DC6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EB515-F6EB-4AC0-89A8-4A16A9E0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6946-92D7-4C92-8587-5EE0822E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A43EE-9650-4148-B481-0DD9EF89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F659D-E9D2-41DA-BA13-33A018C6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71E78-E959-4148-8E28-11BF81EA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F0BFD-505E-4C6B-8C8B-0DCC3235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78946-8323-4173-956D-9F786F9D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5882E-FD30-40C8-A603-02A7351C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3DA1-4E30-4FB0-BB66-E2E06868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0F3D-DF57-49AB-AD77-076C41B5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A42A-14AF-4183-8D14-54575C6C9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49452-D1A3-4CD9-AD32-876B9ED1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14346-21D9-4D71-89AE-5F6616CE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6AA7E-20E5-437A-9503-C5977BA8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6112-4025-41A9-99C1-525D3233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6CE85-A22F-4A3D-AADA-764919B45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D43A2-EFEB-42CB-B1BB-C97B1FAB1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7BE49-281F-47D7-9C6B-51436922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E712C-4D3F-4BCF-A0BC-D743E753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4C05-94A1-4F31-8151-6A04787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50A03-F313-4414-A993-99D70B00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8E36-1D8F-479E-9723-65FF6193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D065E-2F1A-4D4E-B7F1-94A006D14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F7BB-F173-4A76-9DDF-E86FE1D7F27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29B8-B923-4775-BC6E-788EC2033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A1E7-AC2F-4EFC-8A55-E66065FF7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7CD3-ABE0-44BE-8941-AEFBD5CE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17821-24A1-4862-87B8-4DC47048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236AF-B968-4EB9-9ADC-0E3E23A4C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5F4E3-7DFE-4216-AAB9-8E247E54DAA0}"/>
              </a:ext>
            </a:extLst>
          </p:cNvPr>
          <p:cNvSpPr txBox="1"/>
          <p:nvPr/>
        </p:nvSpPr>
        <p:spPr>
          <a:xfrm>
            <a:off x="3979355" y="17452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31603-D61B-4FE5-8EE6-2A0253400432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7256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2D52A-2F31-4A18-9CB3-CC4AB5B7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AA4BF-DD7E-412D-B538-40C32BF6F101}"/>
              </a:ext>
            </a:extLst>
          </p:cNvPr>
          <p:cNvSpPr txBox="1"/>
          <p:nvPr/>
        </p:nvSpPr>
        <p:spPr>
          <a:xfrm>
            <a:off x="4968127" y="1342303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3E7F4-4BF2-46A7-B67C-24313438828E}"/>
              </a:ext>
            </a:extLst>
          </p:cNvPr>
          <p:cNvSpPr txBox="1"/>
          <p:nvPr/>
        </p:nvSpPr>
        <p:spPr>
          <a:xfrm>
            <a:off x="1422808" y="2644170"/>
            <a:ext cx="9977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2060"/>
                </a:solidFill>
                <a:latin typeface="+mj-lt"/>
              </a:rPr>
              <a:t>KIỀM CHẾ CẢM </a:t>
            </a:r>
            <a:r>
              <a:rPr lang="vi-VN" sz="4800">
                <a:solidFill>
                  <a:srgbClr val="002060"/>
                </a:solidFill>
                <a:latin typeface="+mj-lt"/>
              </a:rPr>
              <a:t>XÚC </a:t>
            </a:r>
            <a:endParaRPr lang="en-US" sz="480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4800">
                <a:solidFill>
                  <a:srgbClr val="002060"/>
                </a:solidFill>
                <a:latin typeface="+mj-lt"/>
              </a:rPr>
              <a:t>TIÊU </a:t>
            </a:r>
            <a:r>
              <a:rPr lang="vi-VN" sz="4800" dirty="0">
                <a:solidFill>
                  <a:srgbClr val="002060"/>
                </a:solidFill>
                <a:latin typeface="+mj-lt"/>
              </a:rPr>
              <a:t>CỰC</a:t>
            </a:r>
          </a:p>
        </p:txBody>
      </p:sp>
    </p:spTree>
    <p:extLst>
      <p:ext uri="{BB962C8B-B14F-4D97-AF65-F5344CB8AC3E}">
        <p14:creationId xmlns:p14="http://schemas.microsoft.com/office/powerpoint/2010/main" val="241365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VN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1000125" y="5891208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Các bạn trong lớp thường trêu em “béo ú” khiến em bực bội.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63857-4D15-E040-80D4-F0C3D987F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5" y="1274554"/>
            <a:ext cx="633448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B2FA2-AEF8-B140-B622-3E0C32AD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0" y="1393291"/>
            <a:ext cx="6604999" cy="4155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131093" y="5641800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Một người bạn thân bỗng nhiên không nói chuyện với em và bảo các bạn không chơi cùng, khiến em buồn.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C8AE43-470E-A140-BA1F-F404A435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93" y="1202547"/>
            <a:ext cx="6907212" cy="4074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293711" y="5406643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Em dành cả buổi chiều để vẽ một bức tranh. Sau đó, em trai dùng bút gạch lên bức tranh, khiến em rất bực.</a:t>
            </a:r>
          </a:p>
        </p:txBody>
      </p:sp>
    </p:spTree>
    <p:extLst>
      <p:ext uri="{BB962C8B-B14F-4D97-AF65-F5344CB8AC3E}">
        <p14:creationId xmlns:p14="http://schemas.microsoft.com/office/powerpoint/2010/main" val="2601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2021-12-10T04:12:24Z</dcterms:created>
  <dcterms:modified xsi:type="dcterms:W3CDTF">2021-12-10T04:13:56Z</dcterms:modified>
</cp:coreProperties>
</file>