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7" r:id="rId3"/>
  </p:sldMasterIdLst>
  <p:sldIdLst>
    <p:sldId id="341" r:id="rId4"/>
    <p:sldId id="262" r:id="rId5"/>
    <p:sldId id="256" r:id="rId6"/>
    <p:sldId id="343" r:id="rId7"/>
    <p:sldId id="344" r:id="rId8"/>
    <p:sldId id="259" r:id="rId9"/>
    <p:sldId id="265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1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4" y="949329"/>
            <a:ext cx="4043362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7" y="949329"/>
            <a:ext cx="4043363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0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4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8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228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6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1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0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3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2" y="101600"/>
            <a:ext cx="2062163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965" y="101600"/>
            <a:ext cx="6034087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93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47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65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25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31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9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41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96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23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6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2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6"/>
            <a:ext cx="914281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101600"/>
            <a:ext cx="82486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949326"/>
            <a:ext cx="82391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2022/12/24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7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7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000250" y="245745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094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1828801" y="971551"/>
            <a:ext cx="58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cây x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0"/>
            <a:ext cx="8763000" cy="6705600"/>
          </a:xfrm>
        </p:spPr>
      </p:pic>
    </p:spTree>
    <p:extLst>
      <p:ext uri="{BB962C8B-B14F-4D97-AF65-F5344CB8AC3E}">
        <p14:creationId xmlns:p14="http://schemas.microsoft.com/office/powerpoint/2010/main" val="36623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nh lop 1\Giáo án điện tử sách mới\ANH NEN P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220719"/>
            <a:ext cx="7696200" cy="120032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CHỦ ĐỀ 4 </a:t>
            </a:r>
          </a:p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THỰC VẬT VÀ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554612"/>
            <a:ext cx="769620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Cây xung quanh em</a:t>
            </a:r>
          </a:p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7384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F9C345-48D3-492D-B0CD-78135DF82E3B}"/>
              </a:ext>
            </a:extLst>
          </p:cNvPr>
          <p:cNvGrpSpPr/>
          <p:nvPr/>
        </p:nvGrpSpPr>
        <p:grpSpPr>
          <a:xfrm>
            <a:off x="440870" y="914577"/>
            <a:ext cx="8382000" cy="4310947"/>
            <a:chOff x="-10886" y="1546758"/>
            <a:chExt cx="9016904" cy="4113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EEF644-E04A-4B6E-87B8-9F6AA989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" t="23004" r="198" b="38719"/>
            <a:stretch/>
          </p:blipFill>
          <p:spPr>
            <a:xfrm>
              <a:off x="-10886" y="1546758"/>
              <a:ext cx="6084651" cy="41138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FC5A7EB-51E8-4DF7-9F09-CAF0BB9F4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17" r="53083" b="39207"/>
            <a:stretch/>
          </p:blipFill>
          <p:spPr>
            <a:xfrm>
              <a:off x="6073765" y="1546758"/>
              <a:ext cx="2932253" cy="41138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1AAC20-DC94-422E-BDFA-0D860AA7147D}"/>
              </a:ext>
            </a:extLst>
          </p:cNvPr>
          <p:cNvSpPr txBox="1"/>
          <p:nvPr/>
        </p:nvSpPr>
        <p:spPr>
          <a:xfrm>
            <a:off x="152400" y="98959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Hoạt động 1: Khám phá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541496-756C-4681-B1AF-E0660ED2F921}"/>
              </a:ext>
            </a:extLst>
          </p:cNvPr>
          <p:cNvSpPr/>
          <p:nvPr/>
        </p:nvSpPr>
        <p:spPr>
          <a:xfrm>
            <a:off x="348342" y="5410200"/>
            <a:ext cx="8567057" cy="9144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50"/>
                </a:solidFill>
                <a:latin typeface="#9Slide03 Maven Pro Medium" panose="00000600000000000000" pitchFamily="2" charset="0"/>
              </a:rPr>
              <a:t>Em có thể nhìn thấy cây ở khắp mọi nơi. Em có biết tên, các bộ phận và lợi ích của chúng không?</a:t>
            </a:r>
          </a:p>
        </p:txBody>
      </p:sp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304800"/>
            <a:ext cx="9081672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27037"/>
            <a:ext cx="868680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2: kể tên các loại cây em biết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36973"/>
              </p:ext>
            </p:extLst>
          </p:nvPr>
        </p:nvGraphicFramePr>
        <p:xfrm>
          <a:off x="76200" y="1397000"/>
          <a:ext cx="906780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81000" y="1333500"/>
            <a:ext cx="8458200" cy="4838700"/>
            <a:chOff x="457200" y="1447800"/>
            <a:chExt cx="8458200" cy="525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47800"/>
              <a:ext cx="3810000" cy="2667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447800"/>
              <a:ext cx="3657600" cy="2667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4390591"/>
              <a:ext cx="3657600" cy="23150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76736"/>
              <a:ext cx="3810000" cy="232886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3962400" y="35814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8513618" y="3588327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962400" y="57150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485909" y="56388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28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26390-761B-44ED-82D9-503766F3B199}"/>
              </a:ext>
            </a:extLst>
          </p:cNvPr>
          <p:cNvGrpSpPr/>
          <p:nvPr/>
        </p:nvGrpSpPr>
        <p:grpSpPr>
          <a:xfrm>
            <a:off x="394252" y="457200"/>
            <a:ext cx="8355496" cy="5562600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86</Words>
  <Application>Microsoft Office PowerPoint</Application>
  <PresentationFormat>On-screen Show (4:3)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Microsoft YaHei</vt:lpstr>
      <vt:lpstr>#9Slide03 Maven Pro Medium</vt:lpstr>
      <vt:lpstr>Arial</vt:lpstr>
      <vt:lpstr>Arial Black</vt:lpstr>
      <vt:lpstr>Calibri</vt:lpstr>
      <vt:lpstr>Calibri Light</vt:lpstr>
      <vt:lpstr>Times New Roman</vt:lpstr>
      <vt:lpstr>幼圆</vt:lpstr>
      <vt:lpstr>Office Theme</vt:lpstr>
      <vt:lpstr>A000120140530B01PPBG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84986</cp:lastModifiedBy>
  <cp:revision>16</cp:revision>
  <dcterms:created xsi:type="dcterms:W3CDTF">2020-08-16T02:58:27Z</dcterms:created>
  <dcterms:modified xsi:type="dcterms:W3CDTF">2022-12-24T02:05:42Z</dcterms:modified>
</cp:coreProperties>
</file>