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70" r:id="rId2"/>
    <p:sldMasterId id="2147483682" r:id="rId3"/>
  </p:sldMasterIdLst>
  <p:notesMasterIdLst>
    <p:notesMasterId r:id="rId27"/>
  </p:notesMasterIdLst>
  <p:sldIdLst>
    <p:sldId id="311" r:id="rId4"/>
    <p:sldId id="313" r:id="rId5"/>
    <p:sldId id="260" r:id="rId6"/>
    <p:sldId id="281" r:id="rId7"/>
    <p:sldId id="272" r:id="rId8"/>
    <p:sldId id="291" r:id="rId9"/>
    <p:sldId id="266" r:id="rId10"/>
    <p:sldId id="268" r:id="rId11"/>
    <p:sldId id="269" r:id="rId12"/>
    <p:sldId id="293" r:id="rId13"/>
    <p:sldId id="316" r:id="rId14"/>
    <p:sldId id="296" r:id="rId15"/>
    <p:sldId id="314" r:id="rId16"/>
    <p:sldId id="297" r:id="rId17"/>
    <p:sldId id="303" r:id="rId18"/>
    <p:sldId id="318" r:id="rId19"/>
    <p:sldId id="327" r:id="rId20"/>
    <p:sldId id="319" r:id="rId21"/>
    <p:sldId id="323" r:id="rId22"/>
    <p:sldId id="320" r:id="rId23"/>
    <p:sldId id="321" r:id="rId24"/>
    <p:sldId id="326" r:id="rId25"/>
    <p:sldId id="322" r:id="rId2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75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>
      <p:cViewPr varScale="1">
        <p:scale>
          <a:sx n="68" d="100"/>
          <a:sy n="68" d="100"/>
        </p:scale>
        <p:origin x="1264" y="48"/>
      </p:cViewPr>
      <p:guideLst>
        <p:guide orient="horz" pos="2175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12/24/2022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0DA490-5FB8-498A-9411-3B2086015FED}" type="slidenum">
              <a:rPr lang="zh-CN" altLang="en-US" smtClean="0"/>
              <a:pPr/>
              <a:t>1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3989113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>
            <a:extLst>
              <a:ext uri="{FF2B5EF4-FFF2-40B4-BE49-F238E27FC236}">
                <a16:creationId xmlns:a16="http://schemas.microsoft.com/office/drawing/2014/main" id="{15D795E3-B9A1-4B2C-BD63-2E369463CF4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FB05062-4CEC-4736-9C1F-0C08E0D0F9AA}" type="slidenum">
              <a:rPr kumimoji="0" lang="en-US" altLang="zh-CN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6627" name="Rectangle 2">
            <a:extLst>
              <a:ext uri="{FF2B5EF4-FFF2-40B4-BE49-F238E27FC236}">
                <a16:creationId xmlns:a16="http://schemas.microsoft.com/office/drawing/2014/main" id="{5E8026F0-5109-4E04-BE45-3AA9904555B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8" name="Rectangle 3">
            <a:extLst>
              <a:ext uri="{FF2B5EF4-FFF2-40B4-BE49-F238E27FC236}">
                <a16:creationId xmlns:a16="http://schemas.microsoft.com/office/drawing/2014/main" id="{FD060CF7-8BB1-44AC-A818-C45CAE270F7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zh-CN" altLang="zh-CN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04952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0DA490-5FB8-498A-9411-3B2086015FED}" type="slidenum">
              <a:rPr lang="zh-CN" altLang="en-US" smtClean="0"/>
              <a:pPr/>
              <a:t>23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4655519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4527B-1E9A-4F73-A504-5EB77C04EE74}" type="datetimeFigureOut">
              <a:rPr lang="en-US" smtClean="0"/>
              <a:t>12/24/2022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68D42D-55C6-46E8-B28B-6AC55B8616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4527B-1E9A-4F73-A504-5EB77C04EE74}" type="datetimeFigureOut">
              <a:rPr lang="en-US" smtClean="0"/>
              <a:t>12/24/2022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68D42D-55C6-46E8-B28B-6AC55B8616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4527B-1E9A-4F73-A504-5EB77C04EE74}" type="datetimeFigureOut">
              <a:rPr lang="en-US" smtClean="0"/>
              <a:t>12/24/2022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68D42D-55C6-46E8-B28B-6AC55B8616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"/>
            <a:ext cx="9144000" cy="6851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5827520"/>
      </p:ext>
    </p:extLst>
  </p:cSld>
  <p:clrMapOvr>
    <a:masterClrMapping/>
  </p:clrMapOvr>
  <p:transition spd="slow" advTm="0">
    <p:fade/>
  </p:transition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D1F03C1-C2DF-4DA6-AC79-0F28E11D62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12/24/2022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BA6647F8-C479-45D0-8361-C7A2478A253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31316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D1F03C1-C2DF-4DA6-AC79-0F28E11D62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12/24/2022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BA6647F8-C479-45D0-8361-C7A2478A253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718728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0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5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D1F03C1-C2DF-4DA6-AC79-0F28E11D62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12/24/2022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BA6647F8-C479-45D0-8361-C7A2478A253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66507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D1F03C1-C2DF-4DA6-AC79-0F28E11D62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12/24/2022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BA6647F8-C479-45D0-8361-C7A2478A253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487005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7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D1F03C1-C2DF-4DA6-AC79-0F28E11D62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12/24/2022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BA6647F8-C479-45D0-8361-C7A2478A253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610778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D1F03C1-C2DF-4DA6-AC79-0F28E11D62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12/24/2022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BA6647F8-C479-45D0-8361-C7A2478A253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405259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D1F03C1-C2DF-4DA6-AC79-0F28E11D62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12/24/2022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BA6647F8-C479-45D0-8361-C7A2478A253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62097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4527B-1E9A-4F73-A504-5EB77C04EE74}" type="datetimeFigureOut">
              <a:rPr lang="en-US" smtClean="0"/>
              <a:t>12/24/2022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68D42D-55C6-46E8-B28B-6AC55B8616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7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D1F03C1-C2DF-4DA6-AC79-0F28E11D62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12/24/2022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BA6647F8-C479-45D0-8361-C7A2478A253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366972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7"/>
            <a:ext cx="4629150" cy="4873625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D1F03C1-C2DF-4DA6-AC79-0F28E11D62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12/24/2022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BA6647F8-C479-45D0-8361-C7A2478A253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217716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D1F03C1-C2DF-4DA6-AC79-0F28E11D62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12/24/2022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BA6647F8-C479-45D0-8361-C7A2478A253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169723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D1F03C1-C2DF-4DA6-AC79-0F28E11D62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12/24/2022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BA6647F8-C479-45D0-8361-C7A2478A253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853299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D1F03C1-C2DF-4DA6-AC79-0F28E11D62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12/24/2022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BA6647F8-C479-45D0-8361-C7A2478A253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617015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D1F03C1-C2DF-4DA6-AC79-0F28E11D62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12/24/2022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BA6647F8-C479-45D0-8361-C7A2478A253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733681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0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5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D1F03C1-C2DF-4DA6-AC79-0F28E11D62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12/24/2022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BA6647F8-C479-45D0-8361-C7A2478A253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253457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D1F03C1-C2DF-4DA6-AC79-0F28E11D62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12/24/2022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BA6647F8-C479-45D0-8361-C7A2478A253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002830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7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D1F03C1-C2DF-4DA6-AC79-0F28E11D62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12/24/2022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BA6647F8-C479-45D0-8361-C7A2478A253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819361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D1F03C1-C2DF-4DA6-AC79-0F28E11D62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12/24/2022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BA6647F8-C479-45D0-8361-C7A2478A253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52312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4527B-1E9A-4F73-A504-5EB77C04EE74}" type="datetimeFigureOut">
              <a:rPr lang="en-US" smtClean="0"/>
              <a:t>12/24/2022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68D42D-55C6-46E8-B28B-6AC55B8616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D1F03C1-C2DF-4DA6-AC79-0F28E11D62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12/24/2022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BA6647F8-C479-45D0-8361-C7A2478A253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392016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7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D1F03C1-C2DF-4DA6-AC79-0F28E11D62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12/24/2022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BA6647F8-C479-45D0-8361-C7A2478A253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673645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7"/>
            <a:ext cx="4629150" cy="4873625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D1F03C1-C2DF-4DA6-AC79-0F28E11D62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12/24/2022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BA6647F8-C479-45D0-8361-C7A2478A253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703682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D1F03C1-C2DF-4DA6-AC79-0F28E11D62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12/24/2022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BA6647F8-C479-45D0-8361-C7A2478A253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867454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D1F03C1-C2DF-4DA6-AC79-0F28E11D62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12/24/2022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BA6647F8-C479-45D0-8361-C7A2478A253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56419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4527B-1E9A-4F73-A504-5EB77C04EE74}" type="datetimeFigureOut">
              <a:rPr lang="en-US" smtClean="0"/>
              <a:t>12/24/2022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68D42D-55C6-46E8-B28B-6AC55B8616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4527B-1E9A-4F73-A504-5EB77C04EE74}" type="datetimeFigureOut">
              <a:rPr lang="en-US" smtClean="0"/>
              <a:t>12/24/2022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68D42D-55C6-46E8-B28B-6AC55B8616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4527B-1E9A-4F73-A504-5EB77C04EE74}" type="datetimeFigureOut">
              <a:rPr lang="en-US" smtClean="0"/>
              <a:t>12/24/2022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68D42D-55C6-46E8-B28B-6AC55B8616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4527B-1E9A-4F73-A504-5EB77C04EE74}" type="datetimeFigureOut">
              <a:rPr lang="en-US" smtClean="0"/>
              <a:t>12/24/2022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68D42D-55C6-46E8-B28B-6AC55B8616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4527B-1E9A-4F73-A504-5EB77C04EE74}" type="datetimeFigureOut">
              <a:rPr lang="en-US" smtClean="0"/>
              <a:t>12/24/2022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68D42D-55C6-46E8-B28B-6AC55B8616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4527B-1E9A-4F73-A504-5EB77C04EE74}" type="datetimeFigureOut">
              <a:rPr lang="en-US" smtClean="0"/>
              <a:t>12/24/2022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68D42D-55C6-46E8-B28B-6AC55B8616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F4527B-1E9A-4F73-A504-5EB77C04EE74}" type="datetimeFigureOut">
              <a:rPr lang="en-US" smtClean="0"/>
              <a:t>12/24/2022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68D42D-55C6-46E8-B28B-6AC55B8616CE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94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2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2D1F03C1-C2DF-4DA6-AC79-0F28E11D62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12/24/2022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2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2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BA6647F8-C479-45D0-8361-C7A2478A253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96703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2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2D1F03C1-C2DF-4DA6-AC79-0F28E11D62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12/24/2022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2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2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BA6647F8-C479-45D0-8361-C7A2478A253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21482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1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13" Type="http://schemas.openxmlformats.org/officeDocument/2006/relationships/image" Target="../media/image6.jpeg"/><Relationship Id="rId3" Type="http://schemas.openxmlformats.org/officeDocument/2006/relationships/tags" Target="../tags/tag3.xml"/><Relationship Id="rId7" Type="http://schemas.openxmlformats.org/officeDocument/2006/relationships/tags" Target="../tags/tag7.xml"/><Relationship Id="rId12" Type="http://schemas.openxmlformats.org/officeDocument/2006/relationships/image" Target="../media/image5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slideLayout" Target="../slideLayouts/slideLayout19.xml"/><Relationship Id="rId5" Type="http://schemas.openxmlformats.org/officeDocument/2006/relationships/tags" Target="../tags/tag5.xml"/><Relationship Id="rId10" Type="http://schemas.openxmlformats.org/officeDocument/2006/relationships/tags" Target="../tags/tag10.xml"/><Relationship Id="rId4" Type="http://schemas.openxmlformats.org/officeDocument/2006/relationships/tags" Target="../tags/tag4.xml"/><Relationship Id="rId9" Type="http://schemas.openxmlformats.org/officeDocument/2006/relationships/tags" Target="../tags/tag9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g"/><Relationship Id="rId5" Type="http://schemas.openxmlformats.org/officeDocument/2006/relationships/image" Target="../media/image27.jpg"/><Relationship Id="rId4" Type="http://schemas.openxmlformats.org/officeDocument/2006/relationships/image" Target="../media/image26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0977" y="529630"/>
            <a:ext cx="8136904" cy="57796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6" name="Picture 2" descr="C:\Users\Administrator\Desktop\2017051002.png"/>
          <p:cNvPicPr>
            <a:picLocks noChangeAspect="1" noChangeArrowheads="1"/>
          </p:cNvPicPr>
          <p:nvPr/>
        </p:nvPicPr>
        <p:blipFill>
          <a:blip r:embed="rId4" cstate="print"/>
          <a:srcRect l="30313"/>
          <a:stretch>
            <a:fillRect/>
          </a:stretch>
        </p:blipFill>
        <p:spPr bwMode="auto">
          <a:xfrm>
            <a:off x="3203848" y="821298"/>
            <a:ext cx="5472608" cy="5148263"/>
          </a:xfrm>
          <a:prstGeom prst="rect">
            <a:avLst/>
          </a:prstGeom>
          <a:noFill/>
        </p:spPr>
      </p:pic>
      <p:sp>
        <p:nvSpPr>
          <p:cNvPr id="7" name="矩形 6"/>
          <p:cNvSpPr/>
          <p:nvPr/>
        </p:nvSpPr>
        <p:spPr>
          <a:xfrm>
            <a:off x="575556" y="1371041"/>
            <a:ext cx="6065610" cy="2777683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 defTabSz="912114">
              <a:defRPr/>
            </a:pPr>
            <a:r>
              <a:rPr lang="en-US" altLang="zh-CN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CHÀO MỪNG </a:t>
            </a:r>
          </a:p>
          <a:p>
            <a:pPr algn="ctr" defTabSz="912114">
              <a:defRPr/>
            </a:pPr>
            <a:r>
              <a:rPr lang="en-US" altLang="zh-CN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CÁC CON ĐẾN VỚI TIẾT TIẾNG VIỆT LỚP 1</a:t>
            </a:r>
          </a:p>
        </p:txBody>
      </p:sp>
    </p:spTree>
    <p:extLst>
      <p:ext uri="{BB962C8B-B14F-4D97-AF65-F5344CB8AC3E}">
        <p14:creationId xmlns:p14="http://schemas.microsoft.com/office/powerpoint/2010/main" val="3838068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7868D95-8F68-453C-A30E-FB4F51AC7AD1}"/>
              </a:ext>
            </a:extLst>
          </p:cNvPr>
          <p:cNvSpPr txBox="1"/>
          <p:nvPr/>
        </p:nvSpPr>
        <p:spPr>
          <a:xfrm>
            <a:off x="2735796" y="1484784"/>
            <a:ext cx="367240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atin typeface="UTM Avo" panose="02040603050506020204" pitchFamily="18" charset="0"/>
                <a:cs typeface="Times New Roman" panose="02020603050405020304" pitchFamily="18" charset="0"/>
              </a:rPr>
              <a:t>con </a:t>
            </a:r>
            <a:r>
              <a:rPr lang="en-US" sz="44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thuyền</a:t>
            </a:r>
            <a:endParaRPr lang="en-US" sz="4400" dirty="0"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D8C9D57-528C-4176-88D8-97D72E40BC2F}"/>
              </a:ext>
            </a:extLst>
          </p:cNvPr>
          <p:cNvSpPr txBox="1"/>
          <p:nvPr/>
        </p:nvSpPr>
        <p:spPr>
          <a:xfrm>
            <a:off x="2843808" y="2887751"/>
            <a:ext cx="38164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t</a:t>
            </a:r>
            <a:r>
              <a:rPr lang="en-US" sz="44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răng</a:t>
            </a:r>
            <a:r>
              <a:rPr lang="en-US" sz="44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khuyết</a:t>
            </a:r>
            <a:endParaRPr lang="en-US" sz="4400" dirty="0"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6B51FBD-A38B-4871-97B4-06C4371A8DEC}"/>
              </a:ext>
            </a:extLst>
          </p:cNvPr>
          <p:cNvSpPr txBox="1"/>
          <p:nvPr/>
        </p:nvSpPr>
        <p:spPr>
          <a:xfrm>
            <a:off x="2195736" y="4221088"/>
            <a:ext cx="532859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t</a:t>
            </a:r>
            <a:r>
              <a:rPr lang="en-US" sz="44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ruyền</a:t>
            </a:r>
            <a:r>
              <a:rPr lang="en-US" sz="44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thuyết</a:t>
            </a:r>
            <a:endParaRPr lang="en-US" sz="4400" dirty="0"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10AA4A7F-2FCA-43DF-83E3-42D870B9FFB6}"/>
              </a:ext>
            </a:extLst>
          </p:cNvPr>
          <p:cNvSpPr/>
          <p:nvPr/>
        </p:nvSpPr>
        <p:spPr>
          <a:xfrm>
            <a:off x="1076581" y="686969"/>
            <a:ext cx="1013076" cy="693721"/>
          </a:xfrm>
          <a:prstGeom prst="round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.VnAvant" panose="020B7200000000000000" pitchFamily="34" charset="0"/>
              </a:rPr>
              <a:t>§</a:t>
            </a:r>
            <a:r>
              <a:rPr lang="en-US" sz="2400" dirty="0" err="1">
                <a:latin typeface=".VnAvant" panose="020B7200000000000000" pitchFamily="34" charset="0"/>
              </a:rPr>
              <a:t>äc</a:t>
            </a:r>
            <a:endParaRPr lang="en-US" sz="2400" dirty="0">
              <a:latin typeface=".VnAvant" panose="020B7200000000000000" pitchFamily="34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89B18664-75ED-44B2-9EE4-A6AE4E44AD56}"/>
              </a:ext>
            </a:extLst>
          </p:cNvPr>
          <p:cNvSpPr/>
          <p:nvPr/>
        </p:nvSpPr>
        <p:spPr>
          <a:xfrm>
            <a:off x="683568" y="735268"/>
            <a:ext cx="552433" cy="597124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64131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6B1D1CF-0CC5-4948-B618-18F1F074B5DE}"/>
              </a:ext>
            </a:extLst>
          </p:cNvPr>
          <p:cNvSpPr txBox="1"/>
          <p:nvPr/>
        </p:nvSpPr>
        <p:spPr>
          <a:xfrm>
            <a:off x="656572" y="3392954"/>
            <a:ext cx="111759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UTM Avo" panose="02040603050506020204" pitchFamily="18" charset="0"/>
                <a:cs typeface=".VnAvant" panose="020B7200000000000000" charset="0"/>
              </a:rPr>
              <a:t>  </a:t>
            </a:r>
            <a:r>
              <a:rPr lang="en-US" sz="3600" dirty="0" err="1" smtClean="0">
                <a:latin typeface="UTM Avo" panose="02040603050506020204" pitchFamily="18" charset="0"/>
                <a:cs typeface=".VnAvant" panose="020B7200000000000000" charset="0"/>
              </a:rPr>
              <a:t>chuyến</a:t>
            </a:r>
            <a:r>
              <a:rPr lang="en-US" sz="3600" dirty="0" smtClean="0">
                <a:latin typeface="UTM Avo" panose="02040603050506020204" pitchFamily="18" charset="0"/>
                <a:cs typeface=".VnAvant" panose="020B7200000000000000" charset="0"/>
              </a:rPr>
              <a:t>     </a:t>
            </a:r>
            <a:r>
              <a:rPr lang="en-US" sz="3600" dirty="0" err="1" smtClean="0">
                <a:latin typeface="UTM Avo" panose="02040603050506020204" pitchFamily="18" charset="0"/>
                <a:cs typeface=".VnAvant" panose="020B7200000000000000" charset="0"/>
              </a:rPr>
              <a:t>luyện</a:t>
            </a:r>
            <a:r>
              <a:rPr lang="en-US" sz="3600" dirty="0" smtClean="0">
                <a:latin typeface="UTM Avo" panose="02040603050506020204" pitchFamily="18" charset="0"/>
                <a:cs typeface=".VnAvant" panose="020B7200000000000000" charset="0"/>
              </a:rPr>
              <a:t>     </a:t>
            </a:r>
            <a:r>
              <a:rPr lang="en-US" sz="3600" dirty="0" err="1" smtClean="0">
                <a:latin typeface="UTM Avo" panose="02040603050506020204" pitchFamily="18" charset="0"/>
                <a:cs typeface=".VnAvant" panose="020B7200000000000000" charset="0"/>
              </a:rPr>
              <a:t>thuyền</a:t>
            </a:r>
            <a:r>
              <a:rPr lang="en-US" sz="3600" dirty="0" smtClean="0">
                <a:latin typeface="UTM Avo" panose="02040603050506020204" pitchFamily="18" charset="0"/>
                <a:cs typeface=".VnAvant" panose="020B7200000000000000" charset="0"/>
              </a:rPr>
              <a:t>    </a:t>
            </a:r>
            <a:r>
              <a:rPr lang="en-US" sz="3600" dirty="0" err="1" smtClean="0">
                <a:latin typeface="UTM Avo" panose="02040603050506020204" pitchFamily="18" charset="0"/>
                <a:cs typeface=".VnAvant" panose="020B7200000000000000" charset="0"/>
              </a:rPr>
              <a:t>truyện</a:t>
            </a:r>
            <a:endParaRPr lang="en-US" sz="3600" dirty="0">
              <a:latin typeface="UTM Avo" panose="02040603050506020204" pitchFamily="18" charset="0"/>
              <a:cs typeface=".VnAvant" panose="020B7200000000000000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36EA651-FDD8-475B-AA72-A1D4D2480989}"/>
              </a:ext>
            </a:extLst>
          </p:cNvPr>
          <p:cNvSpPr txBox="1"/>
          <p:nvPr/>
        </p:nvSpPr>
        <p:spPr>
          <a:xfrm>
            <a:off x="1130433" y="4074606"/>
            <a:ext cx="107615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UTM Avo" panose="02040603050506020204" pitchFamily="18" charset="0"/>
                <a:cs typeface=".VnAvant" panose="020B7200000000000000" charset="0"/>
              </a:rPr>
              <a:t>d</a:t>
            </a:r>
            <a:r>
              <a:rPr lang="en-US" sz="3600" dirty="0" err="1" smtClean="0">
                <a:latin typeface="UTM Avo" panose="02040603050506020204" pitchFamily="18" charset="0"/>
                <a:cs typeface=".VnAvant" panose="020B7200000000000000" charset="0"/>
              </a:rPr>
              <a:t>uyệt</a:t>
            </a:r>
            <a:r>
              <a:rPr lang="en-US" sz="3600" dirty="0" smtClean="0">
                <a:latin typeface="UTM Avo" panose="02040603050506020204" pitchFamily="18" charset="0"/>
                <a:cs typeface=".VnAvant" panose="020B7200000000000000" charset="0"/>
              </a:rPr>
              <a:t>     </a:t>
            </a:r>
            <a:r>
              <a:rPr lang="en-US" sz="3600" dirty="0" err="1" smtClean="0">
                <a:latin typeface="UTM Avo" panose="02040603050506020204" pitchFamily="18" charset="0"/>
                <a:cs typeface=".VnAvant" panose="020B7200000000000000" charset="0"/>
              </a:rPr>
              <a:t>khuyết</a:t>
            </a:r>
            <a:r>
              <a:rPr lang="en-US" sz="3600" dirty="0" smtClean="0">
                <a:latin typeface="UTM Avo" panose="02040603050506020204" pitchFamily="18" charset="0"/>
                <a:cs typeface=".VnAvant" panose="020B7200000000000000" charset="0"/>
              </a:rPr>
              <a:t>     </a:t>
            </a:r>
            <a:r>
              <a:rPr lang="en-US" sz="3600" dirty="0" err="1" smtClean="0">
                <a:latin typeface="UTM Avo" panose="02040603050506020204" pitchFamily="18" charset="0"/>
                <a:cs typeface=".VnAvant" panose="020B7200000000000000" charset="0"/>
              </a:rPr>
              <a:t>tuyết</a:t>
            </a:r>
            <a:r>
              <a:rPr lang="en-US" sz="3600" dirty="0" smtClean="0">
                <a:latin typeface="UTM Avo" panose="02040603050506020204" pitchFamily="18" charset="0"/>
                <a:cs typeface=".VnAvant" panose="020B7200000000000000" charset="0"/>
              </a:rPr>
              <a:t>      </a:t>
            </a:r>
            <a:r>
              <a:rPr lang="en-US" sz="3600" dirty="0" err="1" smtClean="0">
                <a:latin typeface="UTM Avo" panose="02040603050506020204" pitchFamily="18" charset="0"/>
                <a:cs typeface=".VnAvant" panose="020B7200000000000000" charset="0"/>
              </a:rPr>
              <a:t>tuyệt</a:t>
            </a:r>
            <a:r>
              <a:rPr lang="en-US" sz="3600" dirty="0" smtClean="0">
                <a:latin typeface="UTM Avo" panose="02040603050506020204" pitchFamily="18" charset="0"/>
                <a:cs typeface=".VnAvant" panose="020B7200000000000000" charset="0"/>
              </a:rPr>
              <a:t> </a:t>
            </a:r>
            <a:endParaRPr lang="en-US" sz="3600" dirty="0">
              <a:latin typeface="UTM Avo" panose="02040603050506020204" pitchFamily="18" charset="0"/>
              <a:cs typeface=".VnAvant" panose="020B7200000000000000" charset="0"/>
            </a:endParaRPr>
          </a:p>
        </p:txBody>
      </p:sp>
      <p:grpSp>
        <p:nvGrpSpPr>
          <p:cNvPr id="4" name="Group 30">
            <a:extLst>
              <a:ext uri="{FF2B5EF4-FFF2-40B4-BE49-F238E27FC236}">
                <a16:creationId xmlns:a16="http://schemas.microsoft.com/office/drawing/2014/main" id="{43353BB2-D92B-4282-8532-EAA68A56F9AF}"/>
              </a:ext>
            </a:extLst>
          </p:cNvPr>
          <p:cNvGrpSpPr/>
          <p:nvPr/>
        </p:nvGrpSpPr>
        <p:grpSpPr>
          <a:xfrm>
            <a:off x="3400591" y="1753506"/>
            <a:ext cx="4149371" cy="1546576"/>
            <a:chOff x="384" y="1680"/>
            <a:chExt cx="1995" cy="960"/>
          </a:xfrm>
        </p:grpSpPr>
        <p:sp>
          <p:nvSpPr>
            <p:cNvPr id="5" name="Rectangle 27">
              <a:extLst>
                <a:ext uri="{FF2B5EF4-FFF2-40B4-BE49-F238E27FC236}">
                  <a16:creationId xmlns:a16="http://schemas.microsoft.com/office/drawing/2014/main" id="{F69145E5-A20C-407F-B186-C9FAB95ABD7E}"/>
                </a:ext>
              </a:extLst>
            </p:cNvPr>
            <p:cNvSpPr/>
            <p:nvPr/>
          </p:nvSpPr>
          <p:spPr>
            <a:xfrm>
              <a:off x="384" y="1680"/>
              <a:ext cx="1995" cy="480"/>
            </a:xfrm>
            <a:prstGeom prst="rect">
              <a:avLst/>
            </a:prstGeom>
            <a:solidFill>
              <a:schemeClr val="accent1"/>
            </a:solidFill>
            <a:ln w="28575" cap="flat" cmpd="sng">
              <a:solidFill>
                <a:srgbClr val="FF000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>
                  <a:solidFill>
                    <a:schemeClr val="tx1"/>
                  </a:solidFill>
                  <a:latin typeface="+mn-lt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+mn-lt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+mn-lt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5pPr>
            </a:lstStyle>
            <a:p>
              <a:pPr marL="0" lvl="0" indent="0" algn="ctr" eaLnBrk="1" hangingPunct="1">
                <a:spcBef>
                  <a:spcPct val="0"/>
                </a:spcBef>
                <a:buNone/>
              </a:pPr>
              <a:r>
                <a:rPr lang="en-US" altLang="x-none" sz="3600" dirty="0" err="1" smtClean="0">
                  <a:solidFill>
                    <a:schemeClr val="bg1"/>
                  </a:solidFill>
                  <a:latin typeface="UTM Avo" panose="02040603050506020204" pitchFamily="18" charset="0"/>
                  <a:cs typeface="UTM Avo" panose="02040603050506020204" pitchFamily="18" charset="0"/>
                </a:rPr>
                <a:t>ch</a:t>
              </a:r>
              <a:r>
                <a:rPr lang="en-US" altLang="x-none" sz="3600" dirty="0">
                  <a:latin typeface="UTM Avo" panose="02040603050506020204" pitchFamily="18" charset="0"/>
                  <a:cs typeface="UTM Avo" panose="02040603050506020204" pitchFamily="18" charset="0"/>
                </a:rPr>
                <a:t>	    </a:t>
              </a:r>
              <a:r>
                <a:rPr lang="en-US" altLang="x-none" sz="3600" dirty="0" err="1" smtClean="0">
                  <a:solidFill>
                    <a:schemeClr val="bg1"/>
                  </a:solidFill>
                  <a:latin typeface="UTM Avo" panose="02040603050506020204" pitchFamily="18" charset="0"/>
                  <a:cs typeface="UTM Avo" panose="02040603050506020204" pitchFamily="18" charset="0"/>
                </a:rPr>
                <a:t>uyên</a:t>
              </a:r>
              <a:endParaRPr lang="en-US" altLang="x-none" sz="3600" dirty="0">
                <a:solidFill>
                  <a:schemeClr val="bg1"/>
                </a:solidFill>
                <a:latin typeface="UTM Avo" panose="02040603050506020204" pitchFamily="18" charset="0"/>
                <a:cs typeface="UTM Avo" panose="02040603050506020204" pitchFamily="18" charset="0"/>
              </a:endParaRPr>
            </a:p>
          </p:txBody>
        </p:sp>
        <p:sp>
          <p:nvSpPr>
            <p:cNvPr id="6" name="Line 28">
              <a:extLst>
                <a:ext uri="{FF2B5EF4-FFF2-40B4-BE49-F238E27FC236}">
                  <a16:creationId xmlns:a16="http://schemas.microsoft.com/office/drawing/2014/main" id="{B31E0EB5-03D0-481C-BC48-2B142AD2FC0B}"/>
                </a:ext>
              </a:extLst>
            </p:cNvPr>
            <p:cNvSpPr/>
            <p:nvPr/>
          </p:nvSpPr>
          <p:spPr>
            <a:xfrm>
              <a:off x="1248" y="1680"/>
              <a:ext cx="0" cy="480"/>
            </a:xfrm>
            <a:prstGeom prst="line">
              <a:avLst/>
            </a:prstGeom>
            <a:ln w="28575" cap="flat" cmpd="sng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7" name="Rectangle 29">
              <a:extLst>
                <a:ext uri="{FF2B5EF4-FFF2-40B4-BE49-F238E27FC236}">
                  <a16:creationId xmlns:a16="http://schemas.microsoft.com/office/drawing/2014/main" id="{199E433B-870E-49BD-8F9D-F368BB37DF23}"/>
                </a:ext>
              </a:extLst>
            </p:cNvPr>
            <p:cNvSpPr/>
            <p:nvPr/>
          </p:nvSpPr>
          <p:spPr>
            <a:xfrm>
              <a:off x="384" y="2160"/>
              <a:ext cx="1995" cy="480"/>
            </a:xfrm>
            <a:prstGeom prst="rect">
              <a:avLst/>
            </a:prstGeom>
            <a:solidFill>
              <a:schemeClr val="accent1"/>
            </a:solidFill>
            <a:ln w="28575" cap="flat" cmpd="sng">
              <a:solidFill>
                <a:srgbClr val="FF000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>
                  <a:solidFill>
                    <a:schemeClr val="tx1"/>
                  </a:solidFill>
                  <a:latin typeface="+mn-lt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+mn-lt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+mn-lt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5pPr>
            </a:lstStyle>
            <a:p>
              <a:pPr marL="0" lvl="0" indent="0" algn="ctr" eaLnBrk="1" hangingPunct="1">
                <a:spcBef>
                  <a:spcPct val="0"/>
                </a:spcBef>
                <a:buNone/>
              </a:pPr>
              <a:r>
                <a:rPr lang="en-US" altLang="x-none" sz="3600" dirty="0" err="1">
                  <a:solidFill>
                    <a:schemeClr val="bg1"/>
                  </a:solidFill>
                  <a:latin typeface="UTM Avo" panose="02040603050506020204" pitchFamily="18" charset="0"/>
                  <a:cs typeface="UTM Avo" panose="02040603050506020204" pitchFamily="18" charset="0"/>
                </a:rPr>
                <a:t>c</a:t>
              </a:r>
              <a:r>
                <a:rPr lang="en-US" altLang="x-none" sz="3600" dirty="0" err="1" smtClean="0">
                  <a:solidFill>
                    <a:schemeClr val="bg1"/>
                  </a:solidFill>
                  <a:latin typeface="UTM Avo" panose="02040603050506020204" pitchFamily="18" charset="0"/>
                  <a:cs typeface="UTM Avo" panose="02040603050506020204" pitchFamily="18" charset="0"/>
                </a:rPr>
                <a:t>huyện</a:t>
              </a:r>
              <a:endParaRPr lang="en-US" altLang="x-none" sz="3600" dirty="0">
                <a:solidFill>
                  <a:schemeClr val="bg1"/>
                </a:solidFill>
                <a:latin typeface="UTM Avo" panose="02040603050506020204" pitchFamily="18" charset="0"/>
                <a:cs typeface="UTM Avo" panose="02040603050506020204" pitchFamily="18" charset="0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1BC08572-EC1D-48DB-B4EB-C2CEE208D7C0}"/>
              </a:ext>
            </a:extLst>
          </p:cNvPr>
          <p:cNvSpPr txBox="1"/>
          <p:nvPr/>
        </p:nvSpPr>
        <p:spPr>
          <a:xfrm>
            <a:off x="3009590" y="644858"/>
            <a:ext cx="304798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 smtClean="0">
                <a:latin typeface="UTM Avo" panose="02040603050506020204" pitchFamily="18" charset="0"/>
                <a:cs typeface=".VnAvant" panose="020B7200000000000000" charset="0"/>
              </a:rPr>
              <a:t>uyên</a:t>
            </a:r>
            <a:endParaRPr lang="en-US" sz="5400" dirty="0">
              <a:latin typeface="UTM Avo" panose="02040603050506020204" pitchFamily="18" charset="0"/>
              <a:cs typeface=".VnAvant" panose="020B7200000000000000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B253349-5B1D-4A03-B843-7CB6FD48B0EA}"/>
              </a:ext>
            </a:extLst>
          </p:cNvPr>
          <p:cNvSpPr txBox="1"/>
          <p:nvPr/>
        </p:nvSpPr>
        <p:spPr>
          <a:xfrm>
            <a:off x="5345428" y="617247"/>
            <a:ext cx="37253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 smtClean="0">
                <a:latin typeface="UTM Avo" panose="02040603050506020204" pitchFamily="18" charset="0"/>
                <a:cs typeface=".VnAvant" panose="020B7200000000000000" charset="0"/>
              </a:rPr>
              <a:t>uyêt</a:t>
            </a:r>
            <a:endParaRPr lang="en-US" sz="5400" dirty="0">
              <a:latin typeface="UTM Avo" panose="02040603050506020204" pitchFamily="18" charset="0"/>
              <a:cs typeface=".VnAvant" panose="020B7200000000000000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91C41379-1709-4557-94A1-1B77DFBB7AEB}"/>
              </a:ext>
            </a:extLst>
          </p:cNvPr>
          <p:cNvSpPr/>
          <p:nvPr/>
        </p:nvSpPr>
        <p:spPr>
          <a:xfrm>
            <a:off x="971600" y="686969"/>
            <a:ext cx="1296143" cy="693721"/>
          </a:xfrm>
          <a:prstGeom prst="round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.VnAvant" panose="020B7200000000000000" pitchFamily="34" charset="0"/>
              </a:rPr>
              <a:t>§</a:t>
            </a:r>
            <a:r>
              <a:rPr lang="en-US" sz="3600" dirty="0" err="1">
                <a:latin typeface=".VnAvant" panose="020B7200000000000000" pitchFamily="34" charset="0"/>
              </a:rPr>
              <a:t>äc</a:t>
            </a:r>
            <a:endParaRPr lang="en-US" sz="3600" dirty="0">
              <a:latin typeface=".VnAvant" panose="020B7200000000000000" pitchFamily="34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0D3F1F68-002D-4BB5-8A36-22805BEBE321}"/>
              </a:ext>
            </a:extLst>
          </p:cNvPr>
          <p:cNvSpPr/>
          <p:nvPr/>
        </p:nvSpPr>
        <p:spPr>
          <a:xfrm>
            <a:off x="480889" y="775752"/>
            <a:ext cx="649544" cy="597124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1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7868D95-8F68-453C-A30E-FB4F51AC7AD1}"/>
              </a:ext>
            </a:extLst>
          </p:cNvPr>
          <p:cNvSpPr txBox="1"/>
          <p:nvPr/>
        </p:nvSpPr>
        <p:spPr>
          <a:xfrm>
            <a:off x="-468560" y="4881845"/>
            <a:ext cx="43179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UTM Avo" panose="02040603050506020204" pitchFamily="18" charset="0"/>
                <a:cs typeface="Times New Roman" panose="02020603050405020304" pitchFamily="18" charset="0"/>
              </a:rPr>
              <a:t>con </a:t>
            </a:r>
            <a:r>
              <a:rPr lang="en-US" sz="36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thuyền</a:t>
            </a:r>
            <a:endParaRPr lang="en-US" sz="3600" dirty="0"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D8C9D57-528C-4176-88D8-97D72E40BC2F}"/>
              </a:ext>
            </a:extLst>
          </p:cNvPr>
          <p:cNvSpPr txBox="1"/>
          <p:nvPr/>
        </p:nvSpPr>
        <p:spPr>
          <a:xfrm>
            <a:off x="2334867" y="4881845"/>
            <a:ext cx="44873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t</a:t>
            </a:r>
            <a:r>
              <a:rPr lang="en-US" sz="36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răng</a:t>
            </a:r>
            <a:r>
              <a:rPr lang="en-US" sz="36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khuyết</a:t>
            </a:r>
            <a:endParaRPr lang="en-US" sz="3600" dirty="0"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6B51FBD-A38B-4871-97B4-06C4371A8DEC}"/>
              </a:ext>
            </a:extLst>
          </p:cNvPr>
          <p:cNvSpPr txBox="1"/>
          <p:nvPr/>
        </p:nvSpPr>
        <p:spPr>
          <a:xfrm>
            <a:off x="4507824" y="4887500"/>
            <a:ext cx="62652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t</a:t>
            </a:r>
            <a:r>
              <a:rPr lang="en-US" sz="36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ruyền</a:t>
            </a:r>
            <a:r>
              <a:rPr lang="en-US" sz="36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thuyết</a:t>
            </a:r>
            <a:endParaRPr lang="en-US" sz="3600" dirty="0"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511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8" grpId="0"/>
      <p:bldP spid="9" grpId="0"/>
      <p:bldP spid="22" grpId="0"/>
      <p:bldP spid="23" grpId="0"/>
      <p:bldP spid="2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hought Bubble: Cloud 5">
            <a:extLst>
              <a:ext uri="{FF2B5EF4-FFF2-40B4-BE49-F238E27FC236}">
                <a16:creationId xmlns:a16="http://schemas.microsoft.com/office/drawing/2014/main" id="{162ED6A2-28EE-4ED6-92C0-D7D3D2BAC16E}"/>
              </a:ext>
            </a:extLst>
          </p:cNvPr>
          <p:cNvSpPr/>
          <p:nvPr/>
        </p:nvSpPr>
        <p:spPr>
          <a:xfrm>
            <a:off x="2987824" y="1484784"/>
            <a:ext cx="4742562" cy="1717529"/>
          </a:xfrm>
          <a:prstGeom prst="cloudCallout">
            <a:avLst>
              <a:gd name="adj1" fmla="val -59301"/>
              <a:gd name="adj2" fmla="val 49559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lIns="68580" tIns="34290" rIns="68580" bIns="34290" rtlCol="0" anchor="ctr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450"/>
              </a:spcAft>
            </a:pPr>
            <a:r>
              <a:rPr lang="en-US" sz="45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THƯ GIÃN</a:t>
            </a:r>
            <a:endParaRPr lang="en-US" sz="4500" b="1" dirty="0">
              <a:solidFill>
                <a:srgbClr val="FF0000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5" name="Content Placeholder 4" descr="A picture containing clock, room&#10;&#10;Description automatically generated">
            <a:extLst>
              <a:ext uri="{FF2B5EF4-FFF2-40B4-BE49-F238E27FC236}">
                <a16:creationId xmlns:a16="http://schemas.microsoft.com/office/drawing/2014/main" id="{35E5F69C-7429-4074-B2A3-60C26134A12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5934"/>
          <a:stretch/>
        </p:blipFill>
        <p:spPr>
          <a:xfrm>
            <a:off x="395536" y="3356993"/>
            <a:ext cx="2755881" cy="259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088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ands Up Hands Down - Nursery Rhymes - Kids Rhymes - 3D Video Rhyme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16632"/>
            <a:ext cx="9144000" cy="6552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23017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8" name="Picture 4" descr="1-17">
            <a:extLst>
              <a:ext uri="{FF2B5EF4-FFF2-40B4-BE49-F238E27FC236}">
                <a16:creationId xmlns:a16="http://schemas.microsoft.com/office/drawing/2014/main" id="{7FF57A2F-D5BC-4C59-9521-A740EF8676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261" y="3909399"/>
            <a:ext cx="9165926" cy="2948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11" name="Picture 7" descr="1-26">
            <a:extLst>
              <a:ext uri="{FF2B5EF4-FFF2-40B4-BE49-F238E27FC236}">
                <a16:creationId xmlns:a16="http://schemas.microsoft.com/office/drawing/2014/main" id="{3F993F9A-F586-4C3A-A0B4-9B903EC0B6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4016" y="2452261"/>
            <a:ext cx="3654479" cy="26471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9" name="Picture 5" descr="1-43">
            <a:extLst>
              <a:ext uri="{FF2B5EF4-FFF2-40B4-BE49-F238E27FC236}">
                <a16:creationId xmlns:a16="http://schemas.microsoft.com/office/drawing/2014/main" id="{FA54CBA8-D4C8-40C0-B01E-7854A270C4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9963" y="3233825"/>
            <a:ext cx="2832415" cy="2557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10" name="Picture 6" descr="1-42">
            <a:extLst>
              <a:ext uri="{FF2B5EF4-FFF2-40B4-BE49-F238E27FC236}">
                <a16:creationId xmlns:a16="http://schemas.microsoft.com/office/drawing/2014/main" id="{D59DE3FA-40BA-4D39-A803-2638154334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543" y="610803"/>
            <a:ext cx="6342990" cy="41863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文本框 17">
            <a:extLst>
              <a:ext uri="{FF2B5EF4-FFF2-40B4-BE49-F238E27FC236}">
                <a16:creationId xmlns:a16="http://schemas.microsoft.com/office/drawing/2014/main" id="{D25FE374-987E-480A-8E72-CD1B630F2F9C}"/>
              </a:ext>
            </a:extLst>
          </p:cNvPr>
          <p:cNvSpPr txBox="1"/>
          <p:nvPr/>
        </p:nvSpPr>
        <p:spPr>
          <a:xfrm>
            <a:off x="1318982" y="3070808"/>
            <a:ext cx="4105355" cy="854080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en-US" altLang="zh-CN" sz="4950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lt"/>
              </a:rPr>
              <a:t>LUYỆN VIẾT</a:t>
            </a:r>
            <a:endParaRPr lang="tr-TR" altLang="zh-CN" sz="4950" b="1" dirty="0">
              <a:solidFill>
                <a:srgbClr val="FF0000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  <a:sym typeface="+mn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11380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71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7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7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ITTran\Downloads\tu the viet - chu Thao v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662" y="812365"/>
            <a:ext cx="5009827" cy="5233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1657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116" y="417499"/>
            <a:ext cx="7831782" cy="3320141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116" y="3761656"/>
            <a:ext cx="7978545" cy="3096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3171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65988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hought Bubble: Cloud 5">
            <a:extLst>
              <a:ext uri="{FF2B5EF4-FFF2-40B4-BE49-F238E27FC236}">
                <a16:creationId xmlns:a16="http://schemas.microsoft.com/office/drawing/2014/main" id="{162ED6A2-28EE-4ED6-92C0-D7D3D2BAC16E}"/>
              </a:ext>
            </a:extLst>
          </p:cNvPr>
          <p:cNvSpPr/>
          <p:nvPr/>
        </p:nvSpPr>
        <p:spPr>
          <a:xfrm>
            <a:off x="2987824" y="1484784"/>
            <a:ext cx="4742562" cy="1717529"/>
          </a:xfrm>
          <a:prstGeom prst="cloudCallout">
            <a:avLst>
              <a:gd name="adj1" fmla="val -59301"/>
              <a:gd name="adj2" fmla="val 49559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lIns="68580" tIns="34290" rIns="68580" bIns="34290" rtlCol="0" anchor="ctr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450"/>
              </a:spcAft>
            </a:pPr>
            <a:r>
              <a:rPr lang="en-US" sz="45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THƯ GIÃN</a:t>
            </a:r>
            <a:endParaRPr lang="en-US" sz="4500" b="1" dirty="0">
              <a:solidFill>
                <a:srgbClr val="FF0000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5" name="Content Placeholder 4" descr="A picture containing clock, room&#10;&#10;Description automatically generated">
            <a:extLst>
              <a:ext uri="{FF2B5EF4-FFF2-40B4-BE49-F238E27FC236}">
                <a16:creationId xmlns:a16="http://schemas.microsoft.com/office/drawing/2014/main" id="{35E5F69C-7429-4074-B2A3-60C26134A12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5934"/>
          <a:stretch/>
        </p:blipFill>
        <p:spPr>
          <a:xfrm>
            <a:off x="395536" y="3356993"/>
            <a:ext cx="2755881" cy="259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6843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8576131651193213728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39552" y="404664"/>
            <a:ext cx="8136904" cy="5359450"/>
          </a:xfrm>
        </p:spPr>
      </p:pic>
    </p:spTree>
    <p:extLst>
      <p:ext uri="{BB962C8B-B14F-4D97-AF65-F5344CB8AC3E}">
        <p14:creationId xmlns:p14="http://schemas.microsoft.com/office/powerpoint/2010/main" val="1209671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H_SubTitle_4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3482727" y="4019740"/>
            <a:ext cx="5661273" cy="1484597"/>
          </a:xfrm>
          <a:prstGeom prst="roundRect">
            <a:avLst>
              <a:gd name="adj" fmla="val 50000"/>
            </a:avLst>
          </a:prstGeom>
          <a:solidFill>
            <a:schemeClr val="accent5"/>
          </a:solidFill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lvl="0">
              <a:buNone/>
            </a:pP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Tết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chợ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mua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đào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quất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Cành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đào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chít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lộc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non,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nụ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phớt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ấp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nở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en-US" sz="2400" dirty="0">
              <a:solidFill>
                <a:schemeClr val="bg1"/>
              </a:solidFill>
              <a:latin typeface="Times New Roman" panose="02020603050405020304" pitchFamily="18" charset="0"/>
              <a:ea typeface="印品黑体" panose="00000500000000000000" pitchFamily="2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3" name="MH_Other_1"/>
          <p:cNvSpPr>
            <a:spLocks noChangeShapeType="1"/>
          </p:cNvSpPr>
          <p:nvPr>
            <p:custDataLst>
              <p:tags r:id="rId2"/>
            </p:custDataLst>
          </p:nvPr>
        </p:nvSpPr>
        <p:spPr bwMode="auto">
          <a:xfrm flipV="1">
            <a:off x="1765629" y="1437284"/>
            <a:ext cx="1754885" cy="924210"/>
          </a:xfrm>
          <a:prstGeom prst="line">
            <a:avLst/>
          </a:prstGeom>
          <a:noFill/>
          <a:ln w="38100" cap="rnd">
            <a:solidFill>
              <a:schemeClr val="accent1">
                <a:lumMod val="40000"/>
                <a:lumOff val="60000"/>
              </a:schemeClr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>
            <a:normAutofit fontScale="25000" lnSpcReduction="20000"/>
          </a:bodyPr>
          <a:lstStyle/>
          <a:p>
            <a:pPr>
              <a:defRPr/>
            </a:pPr>
            <a:endParaRPr lang="zh-CN" altLang="en-US" sz="1400" dirty="0">
              <a:solidFill>
                <a:srgbClr val="FFFFFF"/>
              </a:solidFill>
              <a:latin typeface="Times New Roman" panose="02020603050405020304" pitchFamily="18" charset="0"/>
              <a:ea typeface="印品黑体" panose="00000500000000000000" pitchFamily="2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4" name="MH_Other_2"/>
          <p:cNvSpPr>
            <a:spLocks noChangeShapeType="1"/>
          </p:cNvSpPr>
          <p:nvPr>
            <p:custDataLst>
              <p:tags r:id="rId3"/>
            </p:custDataLst>
          </p:nvPr>
        </p:nvSpPr>
        <p:spPr bwMode="auto">
          <a:xfrm flipV="1">
            <a:off x="1717127" y="2382197"/>
            <a:ext cx="1864303" cy="220586"/>
          </a:xfrm>
          <a:prstGeom prst="line">
            <a:avLst/>
          </a:prstGeom>
          <a:noFill/>
          <a:ln w="38100" cap="rnd">
            <a:solidFill>
              <a:schemeClr val="accent1">
                <a:lumMod val="40000"/>
                <a:lumOff val="60000"/>
              </a:schemeClr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>
            <a:normAutofit fontScale="25000" lnSpcReduction="20000"/>
          </a:bodyPr>
          <a:lstStyle/>
          <a:p>
            <a:pPr>
              <a:defRPr/>
            </a:pPr>
            <a:endParaRPr lang="zh-CN" altLang="en-US" sz="1400" dirty="0">
              <a:solidFill>
                <a:srgbClr val="FFFFFF"/>
              </a:solidFill>
              <a:latin typeface="Times New Roman" panose="02020603050405020304" pitchFamily="18" charset="0"/>
              <a:ea typeface="印品黑体" panose="00000500000000000000" pitchFamily="2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5" name="MH_Other_3"/>
          <p:cNvSpPr>
            <a:spLocks noChangeShapeType="1"/>
          </p:cNvSpPr>
          <p:nvPr>
            <p:custDataLst>
              <p:tags r:id="rId4"/>
            </p:custDataLst>
          </p:nvPr>
        </p:nvSpPr>
        <p:spPr bwMode="auto">
          <a:xfrm>
            <a:off x="1808799" y="2697650"/>
            <a:ext cx="1736009" cy="602161"/>
          </a:xfrm>
          <a:prstGeom prst="line">
            <a:avLst/>
          </a:prstGeom>
          <a:noFill/>
          <a:ln w="38100" cap="rnd">
            <a:solidFill>
              <a:schemeClr val="accent1">
                <a:lumMod val="40000"/>
                <a:lumOff val="60000"/>
              </a:schemeClr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>
            <a:normAutofit fontScale="25000" lnSpcReduction="20000"/>
          </a:bodyPr>
          <a:lstStyle/>
          <a:p>
            <a:pPr>
              <a:defRPr/>
            </a:pPr>
            <a:endParaRPr lang="zh-CN" altLang="en-US" sz="1400" dirty="0">
              <a:solidFill>
                <a:srgbClr val="FFFFFF"/>
              </a:solidFill>
              <a:latin typeface="Times New Roman" panose="02020603050405020304" pitchFamily="18" charset="0"/>
              <a:ea typeface="印品黑体" panose="00000500000000000000" pitchFamily="2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6" name="MH_Other_4"/>
          <p:cNvSpPr>
            <a:spLocks noChangeShapeType="1"/>
          </p:cNvSpPr>
          <p:nvPr>
            <p:custDataLst>
              <p:tags r:id="rId5"/>
            </p:custDataLst>
          </p:nvPr>
        </p:nvSpPr>
        <p:spPr bwMode="auto">
          <a:xfrm>
            <a:off x="1727842" y="3022578"/>
            <a:ext cx="1765601" cy="1414533"/>
          </a:xfrm>
          <a:prstGeom prst="line">
            <a:avLst/>
          </a:prstGeom>
          <a:noFill/>
          <a:ln w="38100" cap="rnd">
            <a:solidFill>
              <a:schemeClr val="accent1">
                <a:lumMod val="40000"/>
                <a:lumOff val="60000"/>
              </a:schemeClr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>
            <a:normAutofit fontScale="25000" lnSpcReduction="20000"/>
          </a:bodyPr>
          <a:lstStyle/>
          <a:p>
            <a:pPr>
              <a:defRPr/>
            </a:pPr>
            <a:endParaRPr lang="zh-CN" altLang="en-US" sz="1400" dirty="0">
              <a:solidFill>
                <a:srgbClr val="FFFFFF"/>
              </a:solidFill>
              <a:latin typeface="Times New Roman" panose="02020603050405020304" pitchFamily="18" charset="0"/>
              <a:ea typeface="印品黑体" panose="00000500000000000000" pitchFamily="2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7" name="MH_SubTitle_1"/>
          <p:cNvSpPr>
            <a:spLocks noChangeArrowheads="1"/>
          </p:cNvSpPr>
          <p:nvPr>
            <p:custDataLst>
              <p:tags r:id="rId6"/>
            </p:custDataLst>
          </p:nvPr>
        </p:nvSpPr>
        <p:spPr bwMode="gray">
          <a:xfrm>
            <a:off x="3482729" y="1211766"/>
            <a:ext cx="5337744" cy="485925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>
              <a:buNone/>
            </a:pPr>
            <a:r>
              <a:rPr lang="en-US" altLang="zh-CN" dirty="0" err="1">
                <a:solidFill>
                  <a:schemeClr val="bg1"/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  <a:sym typeface="Arial" panose="020B0604020202020204" pitchFamily="34" charset="0"/>
              </a:rPr>
              <a:t>c</a:t>
            </a:r>
            <a:r>
              <a:rPr lang="en-US" altLang="zh-CN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  <a:sym typeface="Arial" panose="020B0604020202020204" pitchFamily="34" charset="0"/>
              </a:rPr>
              <a:t>huẩn</a:t>
            </a:r>
            <a:r>
              <a:rPr lang="en-US" altLang="zh-CN" dirty="0" smtClean="0">
                <a:solidFill>
                  <a:schemeClr val="bg1"/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  <a:sym typeface="Arial" panose="020B0604020202020204" pitchFamily="34" charset="0"/>
              </a:rPr>
              <a:t>, </a:t>
            </a:r>
            <a:r>
              <a:rPr lang="en-US" altLang="zh-CN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  <a:sym typeface="Arial" panose="020B0604020202020204" pitchFamily="34" charset="0"/>
              </a:rPr>
              <a:t>khuân</a:t>
            </a:r>
            <a:r>
              <a:rPr lang="en-US" altLang="zh-CN" dirty="0" smtClean="0">
                <a:solidFill>
                  <a:schemeClr val="bg1"/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  <a:sym typeface="Arial" panose="020B0604020202020204" pitchFamily="34" charset="0"/>
              </a:rPr>
              <a:t>, </a:t>
            </a:r>
            <a:r>
              <a:rPr lang="en-US" altLang="zh-CN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  <a:sym typeface="Arial" panose="020B0604020202020204" pitchFamily="34" charset="0"/>
              </a:rPr>
              <a:t>tuần</a:t>
            </a:r>
            <a:endParaRPr lang="zh-CN" altLang="en-US" dirty="0">
              <a:solidFill>
                <a:schemeClr val="bg1"/>
              </a:solidFill>
              <a:latin typeface="Times New Roman" panose="02020603050405020304" pitchFamily="18" charset="0"/>
              <a:ea typeface="印品黑体" panose="00000500000000000000" pitchFamily="2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8" name="MH_SubTitle_2"/>
          <p:cNvSpPr>
            <a:spLocks noChangeArrowheads="1"/>
          </p:cNvSpPr>
          <p:nvPr>
            <p:custDataLst>
              <p:tags r:id="rId7"/>
            </p:custDataLst>
          </p:nvPr>
        </p:nvSpPr>
        <p:spPr bwMode="gray">
          <a:xfrm>
            <a:off x="3566521" y="2146327"/>
            <a:ext cx="5109936" cy="516891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lvl="0" algn="ctr">
              <a:buNone/>
            </a:pPr>
            <a:r>
              <a:rPr lang="en-US" altLang="zh-CN" dirty="0" err="1">
                <a:solidFill>
                  <a:schemeClr val="bg1"/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  <a:sym typeface="Arial" panose="020B0604020202020204" pitchFamily="34" charset="0"/>
              </a:rPr>
              <a:t>t</a:t>
            </a:r>
            <a:r>
              <a:rPr lang="en-US" altLang="zh-CN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  <a:sym typeface="Arial" panose="020B0604020202020204" pitchFamily="34" charset="0"/>
              </a:rPr>
              <a:t>huật</a:t>
            </a:r>
            <a:r>
              <a:rPr lang="en-US" altLang="zh-CN" dirty="0" smtClean="0">
                <a:solidFill>
                  <a:schemeClr val="bg1"/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  <a:sym typeface="Arial" panose="020B0604020202020204" pitchFamily="34" charset="0"/>
              </a:rPr>
              <a:t>, </a:t>
            </a:r>
            <a:r>
              <a:rPr lang="en-US" altLang="zh-CN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  <a:sym typeface="Arial" panose="020B0604020202020204" pitchFamily="34" charset="0"/>
              </a:rPr>
              <a:t>luật</a:t>
            </a:r>
            <a:r>
              <a:rPr lang="en-US" altLang="zh-CN" dirty="0" smtClean="0">
                <a:solidFill>
                  <a:schemeClr val="bg1"/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  <a:sym typeface="Arial" panose="020B0604020202020204" pitchFamily="34" charset="0"/>
              </a:rPr>
              <a:t>, </a:t>
            </a:r>
            <a:r>
              <a:rPr lang="en-US" altLang="zh-CN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  <a:sym typeface="Arial" panose="020B0604020202020204" pitchFamily="34" charset="0"/>
              </a:rPr>
              <a:t>xuất</a:t>
            </a:r>
            <a:endParaRPr lang="zh-CN" altLang="en-US" dirty="0">
              <a:solidFill>
                <a:schemeClr val="bg1"/>
              </a:solidFill>
              <a:latin typeface="Times New Roman" panose="02020603050405020304" pitchFamily="18" charset="0"/>
              <a:ea typeface="印品黑体" panose="00000500000000000000" pitchFamily="2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9" name="MH_SubTitle_3"/>
          <p:cNvSpPr>
            <a:spLocks noChangeArrowheads="1"/>
          </p:cNvSpPr>
          <p:nvPr>
            <p:custDataLst>
              <p:tags r:id="rId8"/>
            </p:custDataLst>
          </p:nvPr>
        </p:nvSpPr>
        <p:spPr bwMode="gray">
          <a:xfrm>
            <a:off x="3544808" y="3093375"/>
            <a:ext cx="5131649" cy="484734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lvl="0" algn="ctr">
              <a:buNone/>
            </a:pPr>
            <a:r>
              <a:rPr lang="en-US" altLang="zh-CN" dirty="0" err="1">
                <a:solidFill>
                  <a:schemeClr val="bg1"/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  <a:sym typeface="Arial" panose="020B0604020202020204" pitchFamily="34" charset="0"/>
              </a:rPr>
              <a:t>m</a:t>
            </a:r>
            <a:r>
              <a:rPr lang="en-US" altLang="zh-CN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  <a:sym typeface="Arial" panose="020B0604020202020204" pitchFamily="34" charset="0"/>
              </a:rPr>
              <a:t>ùa</a:t>
            </a:r>
            <a:r>
              <a:rPr lang="en-US" altLang="zh-CN" dirty="0" smtClean="0">
                <a:solidFill>
                  <a:schemeClr val="bg1"/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  <a:sym typeface="Arial" panose="020B0604020202020204" pitchFamily="34" charset="0"/>
              </a:rPr>
              <a:t>xuân</a:t>
            </a:r>
            <a:r>
              <a:rPr lang="en-US" altLang="zh-CN" dirty="0" smtClean="0">
                <a:solidFill>
                  <a:schemeClr val="bg1"/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  <a:sym typeface="Arial" panose="020B0604020202020204" pitchFamily="34" charset="0"/>
              </a:rPr>
              <a:t>, </a:t>
            </a:r>
            <a:r>
              <a:rPr lang="en-US" altLang="zh-CN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  <a:sym typeface="Arial" panose="020B0604020202020204" pitchFamily="34" charset="0"/>
              </a:rPr>
              <a:t>xuất</a:t>
            </a:r>
            <a:r>
              <a:rPr lang="en-US" altLang="zh-CN" dirty="0" smtClean="0">
                <a:solidFill>
                  <a:schemeClr val="bg1"/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  <a:sym typeface="Arial" panose="020B0604020202020204" pitchFamily="34" charset="0"/>
              </a:rPr>
              <a:t>phát</a:t>
            </a:r>
            <a:r>
              <a:rPr lang="en-US" altLang="zh-CN" dirty="0" smtClean="0">
                <a:solidFill>
                  <a:schemeClr val="bg1"/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endParaRPr lang="en-US" altLang="zh-CN" dirty="0">
              <a:solidFill>
                <a:schemeClr val="bg1"/>
              </a:solidFill>
              <a:latin typeface="Times New Roman" panose="02020603050405020304" pitchFamily="18" charset="0"/>
              <a:ea typeface="印品黑体" panose="00000500000000000000" pitchFamily="2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10" name="MH_Other_5"/>
          <p:cNvSpPr>
            <a:spLocks noChangeArrowheads="1"/>
          </p:cNvSpPr>
          <p:nvPr>
            <p:custDataLst>
              <p:tags r:id="rId9"/>
            </p:custDataLst>
          </p:nvPr>
        </p:nvSpPr>
        <p:spPr bwMode="gray">
          <a:xfrm>
            <a:off x="241958" y="1537019"/>
            <a:ext cx="1853588" cy="1854262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txBody>
          <a:bodyPr lIns="0" tIns="0" rIns="0" bIns="0" anchor="ctr" anchorCtr="1">
            <a:norm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  <a:defRPr/>
            </a:pPr>
            <a:endParaRPr lang="zh-TW" altLang="en-US" sz="1800" b="0" dirty="0">
              <a:solidFill>
                <a:srgbClr val="FFFFFF"/>
              </a:solidFill>
              <a:latin typeface="Times New Roman" panose="02020603050405020304" pitchFamily="18" charset="0"/>
              <a:ea typeface="印品黑体" panose="00000500000000000000" pitchFamily="2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11" name="MH_Title_1"/>
          <p:cNvSpPr/>
          <p:nvPr>
            <p:custDataLst>
              <p:tags r:id="rId10"/>
            </p:custDataLst>
          </p:nvPr>
        </p:nvSpPr>
        <p:spPr>
          <a:xfrm>
            <a:off x="448938" y="1744074"/>
            <a:ext cx="1440821" cy="1441345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Autofit/>
          </a:bodyPr>
          <a:lstStyle/>
          <a:p>
            <a:pPr algn="ctr">
              <a:defRPr/>
            </a:pPr>
            <a:r>
              <a:rPr lang="en-US" altLang="zh-TW" sz="3800" b="1" dirty="0" err="1">
                <a:solidFill>
                  <a:schemeClr val="bg1"/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  <a:sym typeface="Arial" panose="020B0604020202020204" pitchFamily="34" charset="0"/>
              </a:rPr>
              <a:t>Đọc</a:t>
            </a:r>
            <a:endParaRPr lang="zh-TW" altLang="en-US" sz="3800" b="1" dirty="0">
              <a:solidFill>
                <a:schemeClr val="bg1"/>
              </a:solidFill>
              <a:latin typeface="Times New Roman" panose="02020603050405020304" pitchFamily="18" charset="0"/>
              <a:ea typeface="印品黑体" panose="00000500000000000000" pitchFamily="2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827821" y="487088"/>
            <a:ext cx="56329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 VÀ KHỞI ĐỘNG</a:t>
            </a:r>
          </a:p>
        </p:txBody>
      </p:sp>
      <p:pic>
        <p:nvPicPr>
          <p:cNvPr id="13" name="Picture 2" descr="看书的可爱学生矢量素材- 设计之家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2127" y="517736"/>
            <a:ext cx="1087289" cy="826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卡通儿童看书PNG图片素材下载_儿童PNG_熊猫办公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336" y="4531338"/>
            <a:ext cx="2437011" cy="1465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4187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2" accel="4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" presetClass="entr" presetSubtype="2" accel="4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" presetClass="entr" presetSubtype="2" accel="4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" presetClass="entr" presetSubtype="2" accel="4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Downloads\B612_20201215_201854_85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5536" y="476672"/>
            <a:ext cx="8208912" cy="587727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33682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Downloads\B612_20201215_201912_99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1520" y="548680"/>
            <a:ext cx="8640960" cy="576064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61849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25" y="495008"/>
            <a:ext cx="3327912" cy="2100688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8437" y="2003600"/>
            <a:ext cx="2445819" cy="207081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2623" y="4048125"/>
            <a:ext cx="3013873" cy="200799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19" y="4048958"/>
            <a:ext cx="3327913" cy="200716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4256" y="495008"/>
            <a:ext cx="2915040" cy="2041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4813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0977" y="529630"/>
            <a:ext cx="8136904" cy="57796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6" name="Picture 2" descr="C:\Users\Administrator\Desktop\2017051002.png"/>
          <p:cNvPicPr>
            <a:picLocks noChangeAspect="1" noChangeArrowheads="1"/>
          </p:cNvPicPr>
          <p:nvPr/>
        </p:nvPicPr>
        <p:blipFill>
          <a:blip r:embed="rId4" cstate="print"/>
          <a:srcRect l="30313"/>
          <a:stretch>
            <a:fillRect/>
          </a:stretch>
        </p:blipFill>
        <p:spPr bwMode="auto">
          <a:xfrm>
            <a:off x="3203848" y="821298"/>
            <a:ext cx="5472608" cy="5148263"/>
          </a:xfrm>
          <a:prstGeom prst="rect">
            <a:avLst/>
          </a:prstGeom>
          <a:noFill/>
        </p:spPr>
      </p:pic>
      <p:sp>
        <p:nvSpPr>
          <p:cNvPr id="7" name="矩形 6"/>
          <p:cNvSpPr/>
          <p:nvPr/>
        </p:nvSpPr>
        <p:spPr>
          <a:xfrm>
            <a:off x="1331640" y="2132856"/>
            <a:ext cx="6065610" cy="1423467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en-US" sz="4400" dirty="0">
                <a:ln>
                  <a:solidFill>
                    <a:srgbClr val="FF0000"/>
                  </a:solidFill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Xin </a:t>
            </a:r>
            <a:r>
              <a:rPr lang="en-US" sz="4400" dirty="0" err="1">
                <a:ln>
                  <a:solidFill>
                    <a:srgbClr val="FF0000"/>
                  </a:solidFill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4400" dirty="0">
                <a:ln>
                  <a:solidFill>
                    <a:srgbClr val="FF0000"/>
                  </a:solidFill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>
                  <a:solidFill>
                    <a:srgbClr val="FF0000"/>
                  </a:solidFill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dirty="0">
                <a:ln>
                  <a:solidFill>
                    <a:srgbClr val="FF0000"/>
                  </a:solidFill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>
                  <a:solidFill>
                    <a:srgbClr val="FF0000"/>
                  </a:solidFill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hẹn</a:t>
            </a:r>
            <a:r>
              <a:rPr lang="en-US" sz="4400" dirty="0">
                <a:ln>
                  <a:solidFill>
                    <a:srgbClr val="FF0000"/>
                  </a:solidFill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>
                  <a:solidFill>
                    <a:srgbClr val="FF0000"/>
                  </a:solidFill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4400" dirty="0">
                <a:ln>
                  <a:solidFill>
                    <a:srgbClr val="FF0000"/>
                  </a:solidFill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>
                  <a:solidFill>
                    <a:srgbClr val="FF0000"/>
                  </a:solidFill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4400" dirty="0">
                <a:ln>
                  <a:solidFill>
                    <a:srgbClr val="FF0000"/>
                  </a:solidFill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>
                  <a:solidFill>
                    <a:srgbClr val="FF0000"/>
                  </a:solidFill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dirty="0">
                <a:ln>
                  <a:solidFill>
                    <a:srgbClr val="FF0000"/>
                  </a:solidFill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con ở </a:t>
            </a:r>
            <a:r>
              <a:rPr lang="en-US" sz="4400" dirty="0" err="1">
                <a:ln>
                  <a:solidFill>
                    <a:srgbClr val="FF0000"/>
                  </a:solidFill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400" dirty="0">
                <a:ln>
                  <a:solidFill>
                    <a:srgbClr val="FF0000"/>
                  </a:solidFill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>
                  <a:solidFill>
                    <a:srgbClr val="FF0000"/>
                  </a:solidFill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400" dirty="0">
                <a:ln>
                  <a:solidFill>
                    <a:srgbClr val="FF0000"/>
                  </a:solidFill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>
                  <a:solidFill>
                    <a:srgbClr val="FF0000"/>
                  </a:solidFill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4400" dirty="0">
                <a:ln>
                  <a:solidFill>
                    <a:srgbClr val="FF0000"/>
                  </a:solidFill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4133551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15616" y="3429000"/>
            <a:ext cx="74168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7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79: </a:t>
            </a:r>
            <a:r>
              <a:rPr lang="en-US" sz="7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uyên</a:t>
            </a:r>
            <a:r>
              <a:rPr lang="en-US" sz="7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uyêt</a:t>
            </a:r>
            <a:endParaRPr lang="en-US" sz="7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2709DA0-611A-48EF-BA7F-002F89E1B8D0}"/>
              </a:ext>
            </a:extLst>
          </p:cNvPr>
          <p:cNvSpPr txBox="1"/>
          <p:nvPr/>
        </p:nvSpPr>
        <p:spPr>
          <a:xfrm>
            <a:off x="2483768" y="2060848"/>
            <a:ext cx="5105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D0AC4126-4EF8-425D-BFCA-6669F4EDBFAD}"/>
              </a:ext>
            </a:extLst>
          </p:cNvPr>
          <p:cNvSpPr txBox="1"/>
          <p:nvPr/>
        </p:nvSpPr>
        <p:spPr>
          <a:xfrm>
            <a:off x="3419872" y="5003619"/>
            <a:ext cx="187220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400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uyên</a:t>
            </a:r>
            <a:endParaRPr lang="en-US" sz="5400" dirty="0">
              <a:solidFill>
                <a:srgbClr val="FF0000"/>
              </a:solidFill>
            </a:endParaRPr>
          </a:p>
        </p:txBody>
      </p:sp>
      <p:pic>
        <p:nvPicPr>
          <p:cNvPr id="10" name="Picture 2" descr="D:\Downloads\B612_20201215_201639_50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3528" y="328725"/>
            <a:ext cx="8640960" cy="4491881"/>
          </a:xfrm>
          <a:prstGeom prst="rect">
            <a:avLst/>
          </a:prstGeom>
          <a:noFill/>
        </p:spPr>
      </p:pic>
      <p:sp>
        <p:nvSpPr>
          <p:cNvPr id="4" name="Rectangle 3"/>
          <p:cNvSpPr/>
          <p:nvPr/>
        </p:nvSpPr>
        <p:spPr>
          <a:xfrm>
            <a:off x="482452" y="4981464"/>
            <a:ext cx="8323112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en-US" sz="54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Bà</a:t>
            </a:r>
            <a:r>
              <a:rPr lang="en-US" sz="54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kể</a:t>
            </a:r>
            <a:r>
              <a:rPr lang="en-US" sz="54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chuyện</a:t>
            </a:r>
            <a:r>
              <a:rPr lang="en-US" sz="54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hay </a:t>
            </a:r>
            <a:r>
              <a:rPr lang="en-US" sz="54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tuyệt</a:t>
            </a:r>
            <a:r>
              <a:rPr lang="en-US" sz="54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  <a:endParaRPr lang="vi-VN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983760" y="5006377"/>
            <a:ext cx="216024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400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uyêt</a:t>
            </a:r>
            <a:endParaRPr lang="en-US" sz="54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73312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4" grpId="0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86059" y="2116813"/>
            <a:ext cx="25922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err="1" smtClean="0">
                <a:latin typeface="UTM Avo" panose="02040603050506020204" pitchFamily="18" charset="0"/>
                <a:cs typeface=".VnAvant" panose="020B7200000000000000" charset="0"/>
              </a:rPr>
              <a:t>uyên</a:t>
            </a:r>
            <a:endParaRPr lang="en-US" sz="6600" dirty="0">
              <a:latin typeface="UTM Avo" panose="02040603050506020204" pitchFamily="18" charset="0"/>
              <a:cs typeface=".VnAvant" panose="020B7200000000000000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193361" y="2116813"/>
            <a:ext cx="316835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err="1" smtClean="0">
                <a:latin typeface="UTM Avo" panose="02040603050506020204" pitchFamily="18" charset="0"/>
                <a:cs typeface=".VnAvant" panose="020B7200000000000000" charset="0"/>
              </a:rPr>
              <a:t>uyêt</a:t>
            </a:r>
            <a:endParaRPr lang="en-US" sz="6600" dirty="0">
              <a:latin typeface="UTM Avo" panose="02040603050506020204" pitchFamily="18" charset="0"/>
              <a:cs typeface=".VnAvant" panose="020B7200000000000000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599F029A-FFBD-4D38-8FFA-49E83FE954C6}"/>
              </a:ext>
            </a:extLst>
          </p:cNvPr>
          <p:cNvSpPr/>
          <p:nvPr/>
        </p:nvSpPr>
        <p:spPr>
          <a:xfrm>
            <a:off x="1076581" y="686969"/>
            <a:ext cx="1013076" cy="693721"/>
          </a:xfrm>
          <a:prstGeom prst="round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.VnAvant" panose="020B7200000000000000" pitchFamily="34" charset="0"/>
              </a:rPr>
              <a:t>§</a:t>
            </a:r>
            <a:r>
              <a:rPr lang="en-US" sz="2400" dirty="0" err="1">
                <a:latin typeface=".VnAvant" panose="020B7200000000000000" pitchFamily="34" charset="0"/>
              </a:rPr>
              <a:t>äc</a:t>
            </a:r>
            <a:endParaRPr lang="en-US" sz="2400" dirty="0">
              <a:latin typeface=".VnAvant" panose="020B7200000000000000" pitchFamily="34" charset="0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38C56ACF-8F1D-4012-AE71-95DA5C996217}"/>
              </a:ext>
            </a:extLst>
          </p:cNvPr>
          <p:cNvSpPr/>
          <p:nvPr/>
        </p:nvSpPr>
        <p:spPr>
          <a:xfrm>
            <a:off x="683568" y="735268"/>
            <a:ext cx="552433" cy="597124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1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5CDB17B-7A5E-4C65-B12D-7FE1541BB995}"/>
              </a:ext>
            </a:extLst>
          </p:cNvPr>
          <p:cNvSpPr txBox="1"/>
          <p:nvPr/>
        </p:nvSpPr>
        <p:spPr>
          <a:xfrm>
            <a:off x="5683724" y="2135130"/>
            <a:ext cx="1781944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600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yê</a:t>
            </a:r>
            <a:endParaRPr lang="en-US" sz="66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64E817B-EEA1-43A7-94A3-55F05BD8ED62}"/>
              </a:ext>
            </a:extLst>
          </p:cNvPr>
          <p:cNvSpPr txBox="1"/>
          <p:nvPr/>
        </p:nvSpPr>
        <p:spPr>
          <a:xfrm>
            <a:off x="2190629" y="2116813"/>
            <a:ext cx="1781944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600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yê</a:t>
            </a:r>
            <a:endParaRPr lang="en-US" sz="66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286B5E2-C171-44A9-AE5C-67D72E499036}"/>
              </a:ext>
            </a:extLst>
          </p:cNvPr>
          <p:cNvSpPr txBox="1"/>
          <p:nvPr/>
        </p:nvSpPr>
        <p:spPr>
          <a:xfrm>
            <a:off x="3229151" y="2109620"/>
            <a:ext cx="80061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err="1">
                <a:solidFill>
                  <a:srgbClr val="00B050"/>
                </a:solidFill>
                <a:latin typeface="UTM Avo" panose="02040603050506020204"/>
              </a:rPr>
              <a:t>n</a:t>
            </a:r>
            <a:endParaRPr lang="en-US" sz="6600" dirty="0">
              <a:solidFill>
                <a:srgbClr val="00B050"/>
              </a:solidFill>
              <a:latin typeface="UTM Avo" panose="02040603050506020204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790CEDD-F2B6-492C-9A3A-721D4F3D8B19}"/>
              </a:ext>
            </a:extLst>
          </p:cNvPr>
          <p:cNvSpPr txBox="1"/>
          <p:nvPr/>
        </p:nvSpPr>
        <p:spPr>
          <a:xfrm>
            <a:off x="6660488" y="2109620"/>
            <a:ext cx="98801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smtClean="0">
                <a:solidFill>
                  <a:srgbClr val="00B0F0"/>
                </a:solidFill>
                <a:latin typeface="UTM Avo" panose="02040603050506020204" pitchFamily="18" charset="0"/>
                <a:cs typeface=".VnAvant" panose="020B7200000000000000" charset="0"/>
              </a:rPr>
              <a:t>t</a:t>
            </a:r>
            <a:endParaRPr lang="en-US" sz="6600" dirty="0">
              <a:solidFill>
                <a:srgbClr val="00B0F0"/>
              </a:solidFill>
              <a:latin typeface="UTM Avo" panose="02040603050506020204" pitchFamily="18" charset="0"/>
              <a:cs typeface=".VnAvant" panose="020B7200000000000000" charset="0"/>
            </a:endParaRPr>
          </a:p>
        </p:txBody>
      </p:sp>
    </p:spTree>
    <p:custDataLst>
      <p:tags r:id="rId1"/>
    </p:custData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5" grpId="0"/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6B1D1CF-0CC5-4948-B618-18F1F074B5DE}"/>
              </a:ext>
            </a:extLst>
          </p:cNvPr>
          <p:cNvSpPr txBox="1"/>
          <p:nvPr/>
        </p:nvSpPr>
        <p:spPr>
          <a:xfrm>
            <a:off x="107504" y="3885734"/>
            <a:ext cx="95050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UTM Avo" panose="02040603050506020204" pitchFamily="18" charset="0"/>
                <a:cs typeface=".VnAvant" panose="020B7200000000000000" charset="0"/>
              </a:rPr>
              <a:t>  </a:t>
            </a:r>
            <a:r>
              <a:rPr lang="en-US" sz="4000" dirty="0" err="1" smtClean="0">
                <a:latin typeface="UTM Avo" panose="02040603050506020204" pitchFamily="18" charset="0"/>
                <a:cs typeface=".VnAvant" panose="020B7200000000000000" charset="0"/>
              </a:rPr>
              <a:t>chuyến</a:t>
            </a:r>
            <a:r>
              <a:rPr lang="en-US" sz="4000" dirty="0" smtClean="0">
                <a:latin typeface="UTM Avo" panose="02040603050506020204" pitchFamily="18" charset="0"/>
                <a:cs typeface=".VnAvant" panose="020B7200000000000000" charset="0"/>
              </a:rPr>
              <a:t>     </a:t>
            </a:r>
            <a:r>
              <a:rPr lang="en-US" sz="4000" dirty="0" err="1" smtClean="0">
                <a:latin typeface="UTM Avo" panose="02040603050506020204" pitchFamily="18" charset="0"/>
                <a:cs typeface=".VnAvant" panose="020B7200000000000000" charset="0"/>
              </a:rPr>
              <a:t>luyện</a:t>
            </a:r>
            <a:r>
              <a:rPr lang="en-US" sz="4000" dirty="0" smtClean="0">
                <a:latin typeface="UTM Avo" panose="02040603050506020204" pitchFamily="18" charset="0"/>
                <a:cs typeface=".VnAvant" panose="020B7200000000000000" charset="0"/>
              </a:rPr>
              <a:t>     </a:t>
            </a:r>
            <a:r>
              <a:rPr lang="en-US" sz="4000" dirty="0" err="1" smtClean="0">
                <a:latin typeface="UTM Avo" panose="02040603050506020204" pitchFamily="18" charset="0"/>
                <a:cs typeface=".VnAvant" panose="020B7200000000000000" charset="0"/>
              </a:rPr>
              <a:t>thuyền</a:t>
            </a:r>
            <a:r>
              <a:rPr lang="en-US" sz="4000" dirty="0" smtClean="0">
                <a:latin typeface="UTM Avo" panose="02040603050506020204" pitchFamily="18" charset="0"/>
                <a:cs typeface=".VnAvant" panose="020B7200000000000000" charset="0"/>
              </a:rPr>
              <a:t>    </a:t>
            </a:r>
            <a:r>
              <a:rPr lang="en-US" sz="4000" dirty="0" err="1" smtClean="0">
                <a:latin typeface="UTM Avo" panose="02040603050506020204" pitchFamily="18" charset="0"/>
                <a:cs typeface=".VnAvant" panose="020B7200000000000000" charset="0"/>
              </a:rPr>
              <a:t>truyện</a:t>
            </a:r>
            <a:endParaRPr lang="en-US" sz="4000" dirty="0">
              <a:latin typeface="UTM Avo" panose="02040603050506020204" pitchFamily="18" charset="0"/>
              <a:cs typeface=".VnAvant" panose="020B7200000000000000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36EA651-FDD8-475B-AA72-A1D4D2480989}"/>
              </a:ext>
            </a:extLst>
          </p:cNvPr>
          <p:cNvSpPr txBox="1"/>
          <p:nvPr/>
        </p:nvSpPr>
        <p:spPr>
          <a:xfrm>
            <a:off x="588778" y="4846658"/>
            <a:ext cx="91526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UTM Avo" panose="02040603050506020204" pitchFamily="18" charset="0"/>
                <a:cs typeface=".VnAvant" panose="020B7200000000000000" charset="0"/>
              </a:rPr>
              <a:t>d</a:t>
            </a:r>
            <a:r>
              <a:rPr lang="en-US" sz="4000" dirty="0" err="1" smtClean="0">
                <a:latin typeface="UTM Avo" panose="02040603050506020204" pitchFamily="18" charset="0"/>
                <a:cs typeface=".VnAvant" panose="020B7200000000000000" charset="0"/>
              </a:rPr>
              <a:t>uyệt</a:t>
            </a:r>
            <a:r>
              <a:rPr lang="en-US" sz="4000" dirty="0" smtClean="0">
                <a:latin typeface="UTM Avo" panose="02040603050506020204" pitchFamily="18" charset="0"/>
                <a:cs typeface=".VnAvant" panose="020B7200000000000000" charset="0"/>
              </a:rPr>
              <a:t>     </a:t>
            </a:r>
            <a:r>
              <a:rPr lang="en-US" sz="4000" dirty="0" err="1" smtClean="0">
                <a:latin typeface="UTM Avo" panose="02040603050506020204" pitchFamily="18" charset="0"/>
                <a:cs typeface=".VnAvant" panose="020B7200000000000000" charset="0"/>
              </a:rPr>
              <a:t>khuyết</a:t>
            </a:r>
            <a:r>
              <a:rPr lang="en-US" sz="4000" dirty="0" smtClean="0">
                <a:latin typeface="UTM Avo" panose="02040603050506020204" pitchFamily="18" charset="0"/>
                <a:cs typeface=".VnAvant" panose="020B7200000000000000" charset="0"/>
              </a:rPr>
              <a:t>     </a:t>
            </a:r>
            <a:r>
              <a:rPr lang="en-US" sz="4000" dirty="0" err="1" smtClean="0">
                <a:latin typeface="UTM Avo" panose="02040603050506020204" pitchFamily="18" charset="0"/>
                <a:cs typeface=".VnAvant" panose="020B7200000000000000" charset="0"/>
              </a:rPr>
              <a:t>tuyết</a:t>
            </a:r>
            <a:r>
              <a:rPr lang="en-US" sz="4000" dirty="0" smtClean="0">
                <a:latin typeface="UTM Avo" panose="02040603050506020204" pitchFamily="18" charset="0"/>
                <a:cs typeface=".VnAvant" panose="020B7200000000000000" charset="0"/>
              </a:rPr>
              <a:t>      </a:t>
            </a:r>
            <a:r>
              <a:rPr lang="en-US" sz="4000" dirty="0" err="1" smtClean="0">
                <a:latin typeface="UTM Avo" panose="02040603050506020204" pitchFamily="18" charset="0"/>
                <a:cs typeface=".VnAvant" panose="020B7200000000000000" charset="0"/>
              </a:rPr>
              <a:t>tuyệt</a:t>
            </a:r>
            <a:r>
              <a:rPr lang="en-US" sz="4000" dirty="0" smtClean="0">
                <a:latin typeface="UTM Avo" panose="02040603050506020204" pitchFamily="18" charset="0"/>
                <a:cs typeface=".VnAvant" panose="020B7200000000000000" charset="0"/>
              </a:rPr>
              <a:t> </a:t>
            </a:r>
            <a:endParaRPr lang="en-US" sz="4000" dirty="0">
              <a:latin typeface="UTM Avo" panose="02040603050506020204" pitchFamily="18" charset="0"/>
              <a:cs typeface=".VnAvant" panose="020B7200000000000000" charset="0"/>
            </a:endParaRPr>
          </a:p>
        </p:txBody>
      </p:sp>
      <p:grpSp>
        <p:nvGrpSpPr>
          <p:cNvPr id="4" name="Group 30">
            <a:extLst>
              <a:ext uri="{FF2B5EF4-FFF2-40B4-BE49-F238E27FC236}">
                <a16:creationId xmlns:a16="http://schemas.microsoft.com/office/drawing/2014/main" id="{43353BB2-D92B-4282-8532-EAA68A56F9AF}"/>
              </a:ext>
            </a:extLst>
          </p:cNvPr>
          <p:cNvGrpSpPr/>
          <p:nvPr/>
        </p:nvGrpSpPr>
        <p:grpSpPr>
          <a:xfrm>
            <a:off x="3347864" y="2151522"/>
            <a:ext cx="3529012" cy="1546576"/>
            <a:chOff x="384" y="1680"/>
            <a:chExt cx="1995" cy="960"/>
          </a:xfrm>
        </p:grpSpPr>
        <p:sp>
          <p:nvSpPr>
            <p:cNvPr id="5" name="Rectangle 27">
              <a:extLst>
                <a:ext uri="{FF2B5EF4-FFF2-40B4-BE49-F238E27FC236}">
                  <a16:creationId xmlns:a16="http://schemas.microsoft.com/office/drawing/2014/main" id="{F69145E5-A20C-407F-B186-C9FAB95ABD7E}"/>
                </a:ext>
              </a:extLst>
            </p:cNvPr>
            <p:cNvSpPr/>
            <p:nvPr/>
          </p:nvSpPr>
          <p:spPr>
            <a:xfrm>
              <a:off x="384" y="1680"/>
              <a:ext cx="1995" cy="480"/>
            </a:xfrm>
            <a:prstGeom prst="rect">
              <a:avLst/>
            </a:prstGeom>
            <a:solidFill>
              <a:schemeClr val="accent1"/>
            </a:solidFill>
            <a:ln w="28575" cap="flat" cmpd="sng">
              <a:solidFill>
                <a:srgbClr val="FF000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>
                  <a:solidFill>
                    <a:schemeClr val="tx1"/>
                  </a:solidFill>
                  <a:latin typeface="+mn-lt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+mn-lt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+mn-lt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5pPr>
            </a:lstStyle>
            <a:p>
              <a:pPr marL="0" lvl="0" indent="0" algn="ctr" eaLnBrk="1" hangingPunct="1">
                <a:spcBef>
                  <a:spcPct val="0"/>
                </a:spcBef>
                <a:buNone/>
              </a:pPr>
              <a:r>
                <a:rPr lang="en-US" altLang="x-none" sz="5400" dirty="0" err="1" smtClean="0">
                  <a:solidFill>
                    <a:schemeClr val="bg1"/>
                  </a:solidFill>
                  <a:latin typeface="UTM Avo" panose="02040603050506020204" pitchFamily="18" charset="0"/>
                  <a:cs typeface="UTM Avo" panose="02040603050506020204" pitchFamily="18" charset="0"/>
                </a:rPr>
                <a:t>ch</a:t>
              </a:r>
              <a:r>
                <a:rPr lang="en-US" altLang="x-none" sz="5400" dirty="0">
                  <a:latin typeface="UTM Avo" panose="02040603050506020204" pitchFamily="18" charset="0"/>
                  <a:cs typeface="UTM Avo" panose="02040603050506020204" pitchFamily="18" charset="0"/>
                </a:rPr>
                <a:t>	    </a:t>
              </a:r>
              <a:r>
                <a:rPr lang="en-US" altLang="x-none" sz="5400" dirty="0" err="1" smtClean="0">
                  <a:solidFill>
                    <a:schemeClr val="bg1"/>
                  </a:solidFill>
                  <a:latin typeface="UTM Avo" panose="02040603050506020204" pitchFamily="18" charset="0"/>
                  <a:cs typeface="UTM Avo" panose="02040603050506020204" pitchFamily="18" charset="0"/>
                </a:rPr>
                <a:t>uyên</a:t>
              </a:r>
              <a:endParaRPr lang="en-US" altLang="x-none" sz="5400" dirty="0">
                <a:solidFill>
                  <a:schemeClr val="bg1"/>
                </a:solidFill>
                <a:latin typeface="UTM Avo" panose="02040603050506020204" pitchFamily="18" charset="0"/>
                <a:cs typeface="UTM Avo" panose="02040603050506020204" pitchFamily="18" charset="0"/>
              </a:endParaRPr>
            </a:p>
          </p:txBody>
        </p:sp>
        <p:sp>
          <p:nvSpPr>
            <p:cNvPr id="6" name="Line 28">
              <a:extLst>
                <a:ext uri="{FF2B5EF4-FFF2-40B4-BE49-F238E27FC236}">
                  <a16:creationId xmlns:a16="http://schemas.microsoft.com/office/drawing/2014/main" id="{B31E0EB5-03D0-481C-BC48-2B142AD2FC0B}"/>
                </a:ext>
              </a:extLst>
            </p:cNvPr>
            <p:cNvSpPr/>
            <p:nvPr/>
          </p:nvSpPr>
          <p:spPr>
            <a:xfrm>
              <a:off x="1248" y="1680"/>
              <a:ext cx="0" cy="480"/>
            </a:xfrm>
            <a:prstGeom prst="line">
              <a:avLst/>
            </a:prstGeom>
            <a:ln w="28575" cap="flat" cmpd="sng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7" name="Rectangle 29">
              <a:extLst>
                <a:ext uri="{FF2B5EF4-FFF2-40B4-BE49-F238E27FC236}">
                  <a16:creationId xmlns:a16="http://schemas.microsoft.com/office/drawing/2014/main" id="{199E433B-870E-49BD-8F9D-F368BB37DF23}"/>
                </a:ext>
              </a:extLst>
            </p:cNvPr>
            <p:cNvSpPr/>
            <p:nvPr/>
          </p:nvSpPr>
          <p:spPr>
            <a:xfrm>
              <a:off x="384" y="2160"/>
              <a:ext cx="1995" cy="480"/>
            </a:xfrm>
            <a:prstGeom prst="rect">
              <a:avLst/>
            </a:prstGeom>
            <a:solidFill>
              <a:schemeClr val="accent1"/>
            </a:solidFill>
            <a:ln w="28575" cap="flat" cmpd="sng">
              <a:solidFill>
                <a:srgbClr val="FF000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>
                  <a:solidFill>
                    <a:schemeClr val="tx1"/>
                  </a:solidFill>
                  <a:latin typeface="+mn-lt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+mn-lt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+mn-lt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5pPr>
            </a:lstStyle>
            <a:p>
              <a:pPr marL="0" lvl="0" indent="0" algn="ctr" eaLnBrk="1" hangingPunct="1">
                <a:spcBef>
                  <a:spcPct val="0"/>
                </a:spcBef>
                <a:buNone/>
              </a:pPr>
              <a:r>
                <a:rPr lang="en-US" altLang="x-none" sz="5400" dirty="0" err="1">
                  <a:solidFill>
                    <a:schemeClr val="bg1"/>
                  </a:solidFill>
                  <a:latin typeface="UTM Avo" panose="02040603050506020204" pitchFamily="18" charset="0"/>
                  <a:cs typeface="UTM Avo" panose="02040603050506020204" pitchFamily="18" charset="0"/>
                </a:rPr>
                <a:t>c</a:t>
              </a:r>
              <a:r>
                <a:rPr lang="en-US" altLang="x-none" sz="5400" dirty="0" err="1" smtClean="0">
                  <a:solidFill>
                    <a:schemeClr val="bg1"/>
                  </a:solidFill>
                  <a:latin typeface="UTM Avo" panose="02040603050506020204" pitchFamily="18" charset="0"/>
                  <a:cs typeface="UTM Avo" panose="02040603050506020204" pitchFamily="18" charset="0"/>
                </a:rPr>
                <a:t>huyện</a:t>
              </a:r>
              <a:endParaRPr lang="en-US" altLang="x-none" sz="5400" dirty="0">
                <a:solidFill>
                  <a:schemeClr val="bg1"/>
                </a:solidFill>
                <a:latin typeface="UTM Avo" panose="02040603050506020204" pitchFamily="18" charset="0"/>
                <a:cs typeface="UTM Avo" panose="02040603050506020204" pitchFamily="18" charset="0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1BC08572-EC1D-48DB-B4EB-C2CEE208D7C0}"/>
              </a:ext>
            </a:extLst>
          </p:cNvPr>
          <p:cNvSpPr txBox="1"/>
          <p:nvPr/>
        </p:nvSpPr>
        <p:spPr>
          <a:xfrm>
            <a:off x="2466108" y="961592"/>
            <a:ext cx="25922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err="1" smtClean="0">
                <a:latin typeface="UTM Avo" panose="02040603050506020204" pitchFamily="18" charset="0"/>
                <a:cs typeface=".VnAvant" panose="020B7200000000000000" charset="0"/>
              </a:rPr>
              <a:t>uyên</a:t>
            </a:r>
            <a:endParaRPr lang="en-US" sz="6600" dirty="0">
              <a:latin typeface="UTM Avo" panose="02040603050506020204" pitchFamily="18" charset="0"/>
              <a:cs typeface=".VnAvant" panose="020B7200000000000000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B253349-5B1D-4A03-B843-7CB6FD48B0EA}"/>
              </a:ext>
            </a:extLst>
          </p:cNvPr>
          <p:cNvSpPr txBox="1"/>
          <p:nvPr/>
        </p:nvSpPr>
        <p:spPr>
          <a:xfrm>
            <a:off x="5220072" y="961592"/>
            <a:ext cx="316835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err="1" smtClean="0">
                <a:latin typeface="UTM Avo" panose="02040603050506020204" pitchFamily="18" charset="0"/>
                <a:cs typeface=".VnAvant" panose="020B7200000000000000" charset="0"/>
              </a:rPr>
              <a:t>uyêt</a:t>
            </a:r>
            <a:endParaRPr lang="en-US" sz="6600" dirty="0">
              <a:latin typeface="UTM Avo" panose="02040603050506020204" pitchFamily="18" charset="0"/>
              <a:cs typeface=".VnAvant" panose="020B7200000000000000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91C41379-1709-4557-94A1-1B77DFBB7AEB}"/>
              </a:ext>
            </a:extLst>
          </p:cNvPr>
          <p:cNvSpPr/>
          <p:nvPr/>
        </p:nvSpPr>
        <p:spPr>
          <a:xfrm>
            <a:off x="1076581" y="686969"/>
            <a:ext cx="1013076" cy="693721"/>
          </a:xfrm>
          <a:prstGeom prst="round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.VnAvant" panose="020B7200000000000000" pitchFamily="34" charset="0"/>
              </a:rPr>
              <a:t>§</a:t>
            </a:r>
            <a:r>
              <a:rPr lang="en-US" sz="2400" dirty="0" err="1">
                <a:latin typeface=".VnAvant" panose="020B7200000000000000" pitchFamily="34" charset="0"/>
              </a:rPr>
              <a:t>äc</a:t>
            </a:r>
            <a:endParaRPr lang="en-US" sz="2400" dirty="0">
              <a:latin typeface=".VnAvant" panose="020B7200000000000000" pitchFamily="34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0D3F1F68-002D-4BB5-8A36-22805BEBE321}"/>
              </a:ext>
            </a:extLst>
          </p:cNvPr>
          <p:cNvSpPr/>
          <p:nvPr/>
        </p:nvSpPr>
        <p:spPr>
          <a:xfrm>
            <a:off x="683568" y="735268"/>
            <a:ext cx="552433" cy="597124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1</a:t>
            </a:r>
          </a:p>
        </p:txBody>
      </p:sp>
      <p:cxnSp>
        <p:nvCxnSpPr>
          <p:cNvPr id="13" name="Straight Connector 12"/>
          <p:cNvCxnSpPr/>
          <p:nvPr/>
        </p:nvCxnSpPr>
        <p:spPr>
          <a:xfrm>
            <a:off x="1236001" y="4552625"/>
            <a:ext cx="1031743" cy="18581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5652120" y="4593620"/>
            <a:ext cx="108012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7812360" y="4593620"/>
            <a:ext cx="108012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3203848" y="4571206"/>
            <a:ext cx="1152128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1132555" y="5558099"/>
            <a:ext cx="974041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3491880" y="5554544"/>
            <a:ext cx="974041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5427801" y="5554544"/>
            <a:ext cx="974041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7524328" y="5554544"/>
            <a:ext cx="974041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316894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735796" y="4869160"/>
            <a:ext cx="36724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UTM Avo" panose="02040603050506020204" pitchFamily="18" charset="0"/>
                <a:cs typeface="Times New Roman" panose="02020603050405020304" pitchFamily="18" charset="0"/>
              </a:rPr>
              <a:t>con </a:t>
            </a:r>
            <a:r>
              <a:rPr lang="en-US" sz="40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thuyền</a:t>
            </a:r>
            <a:endParaRPr lang="en-US" sz="4000" dirty="0"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E6471E7-45F6-4C3C-8CC9-AE039528C782}"/>
              </a:ext>
            </a:extLst>
          </p:cNvPr>
          <p:cNvSpPr txBox="1"/>
          <p:nvPr/>
        </p:nvSpPr>
        <p:spPr>
          <a:xfrm>
            <a:off x="4644008" y="4869160"/>
            <a:ext cx="185395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 err="1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uyên</a:t>
            </a:r>
            <a:endParaRPr lang="en-US" sz="4000" dirty="0">
              <a:solidFill>
                <a:srgbClr val="FF0000"/>
              </a:solidFill>
            </a:endParaRPr>
          </a:p>
        </p:txBody>
      </p:sp>
      <p:pic>
        <p:nvPicPr>
          <p:cNvPr id="6" name="Picture 3" descr="D:\Downloads\B612_20201215_201716_43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35696" y="908720"/>
            <a:ext cx="5328592" cy="3960440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843808" y="4869160"/>
            <a:ext cx="38164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t</a:t>
            </a:r>
            <a:r>
              <a:rPr lang="en-US" sz="44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răng</a:t>
            </a:r>
            <a:r>
              <a:rPr lang="en-US" sz="44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khuyết</a:t>
            </a:r>
            <a:endParaRPr lang="en-US" sz="4400" dirty="0"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38FE196-D5D0-4F4B-A19E-80A1F843961B}"/>
              </a:ext>
            </a:extLst>
          </p:cNvPr>
          <p:cNvSpPr txBox="1"/>
          <p:nvPr/>
        </p:nvSpPr>
        <p:spPr>
          <a:xfrm>
            <a:off x="5148064" y="4889229"/>
            <a:ext cx="185395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dirty="0" err="1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uyêt</a:t>
            </a:r>
            <a:endParaRPr lang="en-US" sz="4400" dirty="0">
              <a:solidFill>
                <a:srgbClr val="FF0000"/>
              </a:solidFill>
            </a:endParaRPr>
          </a:p>
        </p:txBody>
      </p:sp>
      <p:pic>
        <p:nvPicPr>
          <p:cNvPr id="6" name="Picture 4" descr="D:\Downloads\B612_20201215_201755_16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67745" y="620688"/>
            <a:ext cx="4392488" cy="4104456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64889" y="5013176"/>
            <a:ext cx="422959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truyền</a:t>
            </a:r>
            <a:r>
              <a:rPr lang="en-US" sz="44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 </a:t>
            </a:r>
            <a:r>
              <a:rPr lang="en-US" sz="44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thuyết</a:t>
            </a:r>
            <a:endParaRPr lang="en-US" sz="4400" dirty="0"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1F359E5-0D4D-458C-8661-2FBECF5993E6}"/>
              </a:ext>
            </a:extLst>
          </p:cNvPr>
          <p:cNvSpPr txBox="1"/>
          <p:nvPr/>
        </p:nvSpPr>
        <p:spPr>
          <a:xfrm>
            <a:off x="2987824" y="5023278"/>
            <a:ext cx="156592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dirty="0" err="1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uyên</a:t>
            </a:r>
            <a:endParaRPr lang="en-US" sz="4400" dirty="0">
              <a:solidFill>
                <a:srgbClr val="FF0000"/>
              </a:solidFill>
            </a:endParaRPr>
          </a:p>
        </p:txBody>
      </p:sp>
      <p:pic>
        <p:nvPicPr>
          <p:cNvPr id="6" name="Picture 2" descr="D:\Downloads\B612_20201215_201830_38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67744" y="660794"/>
            <a:ext cx="4426737" cy="4208365"/>
          </a:xfrm>
          <a:prstGeom prst="rect">
            <a:avLst/>
          </a:prstGeom>
          <a:noFill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38FE196-D5D0-4F4B-A19E-80A1F843961B}"/>
              </a:ext>
            </a:extLst>
          </p:cNvPr>
          <p:cNvSpPr txBox="1"/>
          <p:nvPr/>
        </p:nvSpPr>
        <p:spPr>
          <a:xfrm>
            <a:off x="5162809" y="5038716"/>
            <a:ext cx="1847947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dirty="0" err="1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uyêt</a:t>
            </a:r>
            <a:endParaRPr lang="en-US" sz="4400" dirty="0">
              <a:solidFill>
                <a:srgbClr val="FF0000"/>
              </a:solidFill>
            </a:endParaRPr>
          </a:p>
        </p:txBody>
      </p:sp>
    </p:spTree>
    <p:custDataLst>
      <p:tags r:id="rId1"/>
    </p:custData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4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Title"/>
  <p:tag name="MH_ORDER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9.2|4.6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6.3|8.5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|25.1|27.9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2.1|20.2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2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5|21.9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|25.1|27.9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Other"/>
  <p:tag name="MH_ORDER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Other"/>
  <p:tag name="MH_ORDER" val="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Other"/>
  <p:tag name="MH_ORDER" val="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Other"/>
  <p:tag name="MH_ORDER" val="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Other"/>
  <p:tag name="MH_ORDER" val="5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6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7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Austin</Template>
  <TotalTime>324</TotalTime>
  <Words>166</Words>
  <Application>Microsoft Office PowerPoint</Application>
  <PresentationFormat>On-screen Show (4:3)</PresentationFormat>
  <Paragraphs>59</Paragraphs>
  <Slides>23</Slides>
  <Notes>3</Notes>
  <HiddenSlides>0</HiddenSlides>
  <MMClips>2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23</vt:i4>
      </vt:variant>
    </vt:vector>
  </HeadingPairs>
  <TitlesOfParts>
    <vt:vector size="36" baseType="lpstr">
      <vt:lpstr>微軟正黑體</vt:lpstr>
      <vt:lpstr>宋体</vt:lpstr>
      <vt:lpstr>.VnAvant</vt:lpstr>
      <vt:lpstr>Arial</vt:lpstr>
      <vt:lpstr>Calibri</vt:lpstr>
      <vt:lpstr>Calibri Light</vt:lpstr>
      <vt:lpstr>等线</vt:lpstr>
      <vt:lpstr>Times New Roman</vt:lpstr>
      <vt:lpstr>UTM Avo</vt:lpstr>
      <vt:lpstr>印品黑体</vt:lpstr>
      <vt:lpstr>Office Theme</vt:lpstr>
      <vt:lpstr>6_Office Theme</vt:lpstr>
      <vt:lpstr>7_Office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84986</cp:lastModifiedBy>
  <cp:revision>65</cp:revision>
  <dcterms:created xsi:type="dcterms:W3CDTF">2020-08-21T16:44:00Z</dcterms:created>
  <dcterms:modified xsi:type="dcterms:W3CDTF">2022-12-24T01:54:58Z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1033-11.2.0.9635</vt:lpwstr>
  </property>
</Properties>
</file>