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303" r:id="rId4"/>
    <p:sldId id="268" r:id="rId5"/>
    <p:sldId id="270" r:id="rId6"/>
    <p:sldId id="305" r:id="rId7"/>
    <p:sldId id="274" r:id="rId8"/>
    <p:sldId id="272" r:id="rId9"/>
    <p:sldId id="257" r:id="rId10"/>
    <p:sldId id="258" r:id="rId11"/>
    <p:sldId id="289" r:id="rId12"/>
    <p:sldId id="290" r:id="rId13"/>
    <p:sldId id="291" r:id="rId14"/>
    <p:sldId id="271" r:id="rId15"/>
    <p:sldId id="277" r:id="rId16"/>
    <p:sldId id="293" r:id="rId17"/>
    <p:sldId id="306" r:id="rId18"/>
    <p:sldId id="294" r:id="rId19"/>
    <p:sldId id="295" r:id="rId20"/>
    <p:sldId id="297" r:id="rId21"/>
    <p:sldId id="298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30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93480-D961-498A-85BD-3968BDEDCA09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6ED6-BDF7-4E9A-999D-B1CA6909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0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0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73283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1FAD983-C0C4-4582-9E15-AAA8EDFFA699}" type="slidenum">
              <a:rPr lang="en-US" altLang="zh-CN" smtClean="0">
                <a:solidFill>
                  <a:srgbClr val="000000"/>
                </a:solidFill>
                <a:cs typeface="+mn-cs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en-US" altLang="zh-CN">
              <a:solidFill>
                <a:srgbClr val="000000"/>
              </a:solidFill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365572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31098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20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3200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57272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5895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328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4703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3151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3365" y="357607"/>
            <a:ext cx="264687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738885913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4"/>
            <a:ext cx="5256212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89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89" y="4876802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89" y="5370513"/>
            <a:ext cx="5256212" cy="36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25/12/2022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6" y="2005015"/>
            <a:ext cx="4335463" cy="471486"/>
          </a:xfrm>
        </p:spPr>
        <p:txBody>
          <a:bodyPr>
            <a:normAutofit/>
          </a:bodyPr>
          <a:lstStyle>
            <a:lvl1pPr marL="0" indent="0">
              <a:buNone/>
              <a:defRPr sz="1866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6" y="2490788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992707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6"/>
          </a:xfrm>
          <a:prstGeom prst="rect">
            <a:avLst/>
          </a:prstGeo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69"/>
            <a:ext cx="547804" cy="365126"/>
          </a:xfrm>
          <a:prstGeom prst="rect">
            <a:avLst/>
          </a:prstGeom>
        </p:spPr>
        <p:txBody>
          <a:bodyPr/>
          <a:lstStyle/>
          <a:p>
            <a:pPr defTabSz="1218804"/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6426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15376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789" y="1943100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697490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6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6">
                <a:solidFill>
                  <a:schemeClr val="bg1">
                    <a:lumMod val="50000"/>
                  </a:schemeClr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866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4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399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4" y="2549237"/>
            <a:ext cx="4335463" cy="1759526"/>
          </a:xfrm>
        </p:spPr>
        <p:txBody>
          <a:bodyPr>
            <a:normAutofit/>
          </a:bodyPr>
          <a:lstStyle>
            <a:lvl1pPr marL="0" indent="0">
              <a:buNone/>
              <a:defRPr sz="1466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defTabSz="1218804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25/12/2022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defTabSz="1218804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pPr defTabSz="1218804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3637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12/25/2022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12/25/2022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12/25/2022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12/25/2022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12/25/2022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9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12/25/2022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03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6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8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387" lvl="0" indent="-45704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74" lvl="1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160" lvl="2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546" lvl="3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6933" lvl="4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321" lvl="5" indent="-42318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5707" lvl="6" indent="-423185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094" lvl="7" indent="-423185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4480" lvl="8" indent="-423185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103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2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457203" y="273051"/>
            <a:ext cx="4019551" cy="116205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5141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457203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12/25/2022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3"/>
            <a:ext cx="2851151" cy="365125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101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5141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0"/>
            <a:ext cx="118533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6400800"/>
            <a:ext cx="9264651" cy="30480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9594851" y="5637214"/>
            <a:ext cx="2034116" cy="1066800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8420100" y="6102351"/>
            <a:ext cx="1322917" cy="609600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9080503" y="3883026"/>
            <a:ext cx="2419351" cy="2292350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51418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4949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4949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4949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51418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398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5398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7317317" y="750891"/>
            <a:ext cx="497628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7" y="2681289"/>
            <a:ext cx="5484283" cy="398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36" y="3854451"/>
            <a:ext cx="4218517" cy="27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4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091" indent="0" algn="ctr">
              <a:buNone/>
              <a:defRPr sz="1125"/>
            </a:lvl2pPr>
            <a:lvl3pPr marL="514184" indent="0" algn="ctr">
              <a:buNone/>
              <a:defRPr sz="1013"/>
            </a:lvl3pPr>
            <a:lvl4pPr marL="771275" indent="0" algn="ctr">
              <a:buNone/>
              <a:defRPr sz="900"/>
            </a:lvl4pPr>
            <a:lvl5pPr marL="1028366" indent="0" algn="ctr">
              <a:buNone/>
              <a:defRPr sz="900"/>
            </a:lvl5pPr>
            <a:lvl6pPr marL="1285457" indent="0" algn="ctr">
              <a:buNone/>
              <a:defRPr sz="900"/>
            </a:lvl6pPr>
            <a:lvl7pPr marL="1542549" indent="0" algn="ctr">
              <a:buNone/>
              <a:defRPr sz="900"/>
            </a:lvl7pPr>
            <a:lvl8pPr marL="1799640" indent="0" algn="ctr">
              <a:buNone/>
              <a:defRPr sz="900"/>
            </a:lvl8pPr>
            <a:lvl9pPr marL="2056731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401899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091" indent="0">
              <a:buNone/>
              <a:defRPr sz="674"/>
            </a:lvl2pPr>
            <a:lvl3pPr marL="514184" indent="0">
              <a:buNone/>
              <a:defRPr sz="562"/>
            </a:lvl3pPr>
            <a:lvl4pPr marL="771275" indent="0">
              <a:buNone/>
              <a:defRPr sz="507"/>
            </a:lvl4pPr>
            <a:lvl5pPr marL="1028366" indent="0">
              <a:buNone/>
              <a:defRPr sz="507"/>
            </a:lvl5pPr>
            <a:lvl6pPr marL="1285457" indent="0">
              <a:buNone/>
              <a:defRPr sz="507"/>
            </a:lvl6pPr>
            <a:lvl7pPr marL="1542549" indent="0">
              <a:buNone/>
              <a:defRPr sz="507"/>
            </a:lvl7pPr>
            <a:lvl8pPr marL="1799640" indent="0">
              <a:buNone/>
              <a:defRPr sz="507"/>
            </a:lvl8pPr>
            <a:lvl9pPr marL="2056731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25/12/2022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 defTabSz="514184">
              <a:defRPr sz="1013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>
            <a:lvl1pPr defTabSz="514184" fontAlgn="auto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8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D42D-0D6B-45A1-B175-630643168E11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B461-7042-4290-AE80-2C3375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2022/12/25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8804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>
    <p:random/>
  </p:transition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12/25/2022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03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914103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2.pn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2.pn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2.pn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" y="-26317"/>
            <a:ext cx="12188238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4272360" y="-46864"/>
            <a:ext cx="8493645" cy="686223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9052" y="685901"/>
            <a:ext cx="8084985" cy="370252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215757">
              <a:defRPr/>
            </a:pPr>
            <a:r>
              <a:rPr lang="en-US" altLang="zh-CN" sz="58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4884372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3600" y="5765078"/>
            <a:ext cx="323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hoai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068" y="5765079"/>
            <a:ext cx="2370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ạn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5210" y="5765077"/>
            <a:ext cx="387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àu</a:t>
            </a:r>
            <a:r>
              <a:rPr 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4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67" t="24553" r="23161" b="13660"/>
          <a:stretch/>
        </p:blipFill>
        <p:spPr>
          <a:xfrm>
            <a:off x="1946366" y="0"/>
            <a:ext cx="8386354" cy="5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4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2847703" cy="1121058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Viết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3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0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328613"/>
            <a:ext cx="845820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855557" y="3168650"/>
            <a:ext cx="34131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Tiết 2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  <p:pic>
        <p:nvPicPr>
          <p:cNvPr id="2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1337" y="-32861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913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073467" cy="6857999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0680611"/>
      </p:ext>
    </p:extLst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4" y="0"/>
            <a:ext cx="739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785479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4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9294" y="208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/>
          <a:stretch/>
        </p:blipFill>
        <p:spPr>
          <a:xfrm>
            <a:off x="0" y="0"/>
            <a:ext cx="12192000" cy="38698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869871"/>
            <a:ext cx="12192000" cy="298812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/>
              <a:t>	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nghỉ</a:t>
            </a:r>
            <a:r>
              <a:rPr lang="en-US" sz="4000" b="1" dirty="0" smtClean="0"/>
              <a:t> ,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thoải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đùa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vườn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nhà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thầm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xoài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lúc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lỉu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quả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Hà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cúi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đám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mặt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đất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nô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huệ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trắng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đưa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vuốt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tiên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khoe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sắc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7" name="Oval 6"/>
          <p:cNvSpPr/>
          <p:nvPr/>
        </p:nvSpPr>
        <p:spPr>
          <a:xfrm>
            <a:off x="587829" y="38698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5840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087392" y="4269919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943702" y="4841420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855135" y="5503271"/>
            <a:ext cx="522515" cy="522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62994" y="4405449"/>
            <a:ext cx="11103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73931" y="5015049"/>
            <a:ext cx="8926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11976" y="5650774"/>
            <a:ext cx="11321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54187" y="6273437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7375" y="6843848"/>
            <a:ext cx="8556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4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3394" y="359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25727" r="16525" b="989"/>
          <a:stretch/>
        </p:blipFill>
        <p:spPr>
          <a:xfrm>
            <a:off x="5799908" y="0"/>
            <a:ext cx="6392091" cy="3869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57999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b="1" dirty="0">
                <a:solidFill>
                  <a:prstClr val="white"/>
                </a:solidFill>
              </a:rPr>
              <a:t>	</a:t>
            </a:r>
            <a:r>
              <a:rPr lang="en-US" sz="4000" b="1" dirty="0" err="1">
                <a:solidFill>
                  <a:prstClr val="white"/>
                </a:solidFill>
              </a:rPr>
              <a:t>Ngày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nghỉ</a:t>
            </a:r>
            <a:r>
              <a:rPr lang="en-US" sz="4000" b="1" dirty="0">
                <a:solidFill>
                  <a:prstClr val="white"/>
                </a:solidFill>
              </a:rPr>
              <a:t> ,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thoải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đùa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hoa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trái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vườn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nhà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thì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thầm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với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câu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xoài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lúc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lỉu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quả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Hà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cúi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đám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dây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khoai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lang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bò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mặt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đất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cùng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gió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nô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giỡn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bông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huệ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trắng</a:t>
            </a:r>
            <a:r>
              <a:rPr lang="en-US" sz="4000" b="1" dirty="0">
                <a:solidFill>
                  <a:prstClr val="white"/>
                </a:solidFill>
              </a:rPr>
              <a:t>.  </a:t>
            </a:r>
            <a:r>
              <a:rPr lang="en-US" sz="4000" b="1" dirty="0" err="1">
                <a:solidFill>
                  <a:prstClr val="white"/>
                </a:solidFill>
              </a:rPr>
              <a:t>Em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đưa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tay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vuốt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ve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những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cánh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thủy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tiên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đang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thi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nhau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khoe</a:t>
            </a:r>
            <a:r>
              <a:rPr lang="en-US" sz="4000" b="1" dirty="0">
                <a:solidFill>
                  <a:prstClr val="white"/>
                </a:solidFill>
              </a:rPr>
              <a:t> </a:t>
            </a:r>
            <a:r>
              <a:rPr lang="en-US" sz="4000" b="1" dirty="0" err="1">
                <a:solidFill>
                  <a:prstClr val="white"/>
                </a:solidFill>
              </a:rPr>
              <a:t>sắc</a:t>
            </a:r>
            <a:r>
              <a:rPr lang="en-US" sz="40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5799907" y="3869870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Ngày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nghỉ</a:t>
            </a:r>
            <a:r>
              <a:rPr lang="en-US" sz="4800" b="1" dirty="0" smtClean="0">
                <a:solidFill>
                  <a:srgbClr val="FF0000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Hà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</a:rPr>
              <a:t> 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799908" y="3869869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 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795424" y="3869868"/>
            <a:ext cx="6392092" cy="287056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đùa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?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22796" b="5136"/>
          <a:stretch/>
        </p:blipFill>
        <p:spPr>
          <a:xfrm>
            <a:off x="761999" y="1175658"/>
            <a:ext cx="10519954" cy="56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131" y="67662"/>
            <a:ext cx="7759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Khu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vườn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mơ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ước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7662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/>
                <a:t>Nói</a:t>
              </a:r>
              <a:endParaRPr lang="en-US" sz="4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5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1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19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4763"/>
            <a:ext cx="11682413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789610"/>
            <a:ext cx="7815263" cy="193255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42022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8950" y="336550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671" y="2798837"/>
            <a:ext cx="80252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oạt</a:t>
            </a:r>
            <a:r>
              <a:rPr lang="en-US" alt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alt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</a:t>
            </a:r>
            <a:r>
              <a:rPr lang="en-US" altLang="en-US" sz="5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thoắt</a:t>
            </a:r>
            <a:endParaRPr lang="en-US" alt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671" y="2009556"/>
            <a:ext cx="557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sz="40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CF1B3-5D29-4EA6-8584-38D2CCBA4D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ACD6C-CE1E-4332-AAF4-DFC4A517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2" name="Cloud 1"/>
          <p:cNvSpPr/>
          <p:nvPr/>
        </p:nvSpPr>
        <p:spPr>
          <a:xfrm>
            <a:off x="2442754" y="223128"/>
            <a:ext cx="4193177" cy="129433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Khởi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12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  <p:pic>
        <p:nvPicPr>
          <p:cNvPr id="2" name="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0509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4482" r="748" b="1280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7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47863"/>
            <a:ext cx="11682413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8" name="Picture 2" descr="Káº¿t quáº£ hÃ¬nh áº£nh cho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69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8988" y="3803317"/>
            <a:ext cx="3867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77E393-9997-456B-822D-8AFBDC34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3" y="5105044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C61FCF-9CBD-4CB1-85EB-7C347E6FD72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5" y="4764456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E23A8B-373D-4AC8-A536-F0B92C041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2" y="4048905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02915-A502-4D13-8CEE-B7D05722CEE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2" y="4408307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7813" y="134938"/>
            <a:ext cx="557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hãy đọc: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84445"/>
            <a:ext cx="12276138" cy="3099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vườn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cây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xoan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cây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đã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trổ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hoa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hàng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loạt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Vườn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cây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ngập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tràn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sắc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tím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Mỗi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buổi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khu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vườn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rộn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ràng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những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tiếng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mấy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chú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chích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bông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thoăn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thoắt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nhảy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từ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cành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này</a:t>
            </a:r>
            <a:r>
              <a:rPr lang="en-US" sz="3600" dirty="0" smtClean="0">
                <a:solidFill>
                  <a:srgbClr val="002060"/>
                </a:solidFill>
              </a:rPr>
              <a:t> sang </a:t>
            </a:r>
            <a:r>
              <a:rPr lang="en-US" sz="3600" dirty="0" err="1" smtClean="0">
                <a:solidFill>
                  <a:srgbClr val="002060"/>
                </a:solidFill>
              </a:rPr>
              <a:t>cành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Vừa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nhảy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nhót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vừa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trêu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đùa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nhau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vui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thật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là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vui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211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775828" y="-154364"/>
            <a:ext cx="10458763" cy="57605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0851" y="3805738"/>
            <a:ext cx="5810701" cy="1800486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28" y="121986"/>
            <a:ext cx="1629860" cy="14854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08175" y="96722"/>
            <a:ext cx="11968566" cy="6632669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zh-CN" altLang="en-US" sz="1799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78" y="3713277"/>
            <a:ext cx="4954684" cy="411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77" y="1099439"/>
            <a:ext cx="3683027" cy="5757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324" y="1272806"/>
            <a:ext cx="3407327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865" dirty="0" err="1">
                <a:solidFill>
                  <a:srgbClr val="FF0000"/>
                </a:solidFill>
                <a:latin typeface="UTM Avo" panose="02040603050506020204" pitchFamily="18" charset="0"/>
                <a:ea typeface="Microsoft YaHei"/>
              </a:rPr>
              <a:t>Bài</a:t>
            </a:r>
            <a:r>
              <a:rPr lang="en-US" sz="5865" dirty="0">
                <a:solidFill>
                  <a:srgbClr val="FF0000"/>
                </a:solidFill>
                <a:latin typeface="UTM Avo" panose="02040603050506020204" pitchFamily="18" charset="0"/>
                <a:ea typeface="Microsoft YaHei"/>
              </a:rPr>
              <a:t>  </a:t>
            </a:r>
            <a:r>
              <a:rPr lang="en-US" sz="5865" dirty="0" smtClean="0">
                <a:solidFill>
                  <a:srgbClr val="FF0000"/>
                </a:solidFill>
                <a:latin typeface="UTM Avo" panose="02040603050506020204" pitchFamily="18" charset="0"/>
                <a:ea typeface="Microsoft YaHei"/>
              </a:rPr>
              <a:t>77</a:t>
            </a:r>
            <a:endParaRPr lang="en-US" sz="5865" dirty="0">
              <a:solidFill>
                <a:srgbClr val="FF0000"/>
              </a:solidFill>
              <a:latin typeface="UTM Avo" panose="02040603050506020204" pitchFamily="18" charset="0"/>
              <a:ea typeface="Microsoft YaHe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6806" y="2369241"/>
            <a:ext cx="7630493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/>
            <a:r>
              <a:rPr lang="en-US" sz="5332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o</a:t>
            </a:r>
            <a:r>
              <a:rPr lang="en-US" sz="5332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ai</a:t>
            </a:r>
            <a:r>
              <a:rPr lang="en-US" sz="5332" b="1" dirty="0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      </a:t>
            </a:r>
            <a:r>
              <a:rPr lang="en-US" sz="5332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uê</a:t>
            </a:r>
            <a:r>
              <a:rPr lang="en-US" sz="5332" b="1" dirty="0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     </a:t>
            </a:r>
            <a:r>
              <a:rPr lang="en-US" sz="5332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Microsoft YaHei"/>
              </a:rPr>
              <a:t>uy</a:t>
            </a:r>
            <a:endParaRPr lang="en-US" sz="5332" b="1" dirty="0">
              <a:solidFill>
                <a:srgbClr val="002060"/>
              </a:solidFill>
              <a:latin typeface="UTM Avo" panose="02040603050506020204" pitchFamily="18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163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593975"/>
            <a:ext cx="1219199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ngoại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lũy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tre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3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8807" y="-3299217"/>
            <a:ext cx="5593975" cy="12192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389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553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8446" y="5593975"/>
            <a:ext cx="1318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3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8275" y="444137"/>
            <a:ext cx="3422468" cy="1136469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800" b="1" dirty="0" err="1" smtClean="0"/>
                <a:t>Nhận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biết</a:t>
              </a:r>
              <a:endParaRPr lang="en-US" sz="48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3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4068763"/>
            <a:ext cx="1222216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7" descr="1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27250"/>
            <a:ext cx="48720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68650"/>
            <a:ext cx="37766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1-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73">
            <a:off x="881783" y="67133"/>
            <a:ext cx="1136891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0" name="文本框 17"/>
          <p:cNvSpPr txBox="1">
            <a:spLocks noChangeArrowheads="1"/>
          </p:cNvSpPr>
          <p:nvPr/>
        </p:nvSpPr>
        <p:spPr bwMode="auto">
          <a:xfrm>
            <a:off x="2012420" y="2545269"/>
            <a:ext cx="74432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Bài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77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oai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uê</a:t>
            </a:r>
            <a:r>
              <a:rPr lang="en-US" altLang="zh-CN" sz="9600" b="1" dirty="0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  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  <a:sym typeface="+mn-lt"/>
              </a:rPr>
              <a:t>uy</a:t>
            </a:r>
            <a:endParaRPr lang="tr-TR" altLang="zh-CN" sz="9600" b="1" dirty="0">
              <a:solidFill>
                <a:srgbClr val="FF0000"/>
              </a:solidFill>
              <a:latin typeface="Arial-SGK-TV" pitchFamily="2" charset="0"/>
              <a:ea typeface="SimSun" panose="02010600030101010101" pitchFamily="2" charset="-122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146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0326" y="779857"/>
            <a:ext cx="16946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9391" y="855623"/>
            <a:ext cx="1412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65291" y="855623"/>
            <a:ext cx="13692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8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196" y="2886891"/>
            <a:ext cx="1963271" cy="12279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9467" y="2886891"/>
            <a:ext cx="1963271" cy="12279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196" y="4114796"/>
            <a:ext cx="3926542" cy="1280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8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8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oại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2374529" cy="718457"/>
            <a:chOff x="228600" y="430306"/>
            <a:chExt cx="3738282" cy="10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726141" y="430306"/>
              <a:ext cx="3240741" cy="102197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/>
                <a:t>Đọc</a:t>
              </a:r>
              <a:endParaRPr lang="en-US" sz="4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457200"/>
              <a:ext cx="995082" cy="9950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2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9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88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37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7246" y="1506071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goại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3988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uệ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9247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3966" y="2909047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3988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9247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7246" y="4312023"/>
            <a:ext cx="233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39251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22259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87333" y="1506071"/>
            <a:ext cx="1631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3987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0648" y="2909047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58734" y="2893786"/>
            <a:ext cx="114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598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5873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95264" y="4312023"/>
            <a:ext cx="122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10" y="0"/>
            <a:ext cx="3870790" cy="397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7"/>
          <a:stretch/>
        </p:blipFill>
        <p:spPr>
          <a:xfrm>
            <a:off x="4504268" y="0"/>
            <a:ext cx="3606800" cy="397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94126" cy="397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06242"/>
            <a:ext cx="429412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hoai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sọ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4268" y="4206242"/>
            <a:ext cx="360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ạn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tuế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1210" y="4206242"/>
            <a:ext cx="38707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àu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thủy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4532" y="4206241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534" y="4206240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24340" y="4206239"/>
            <a:ext cx="1845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157</Words>
  <Application>Microsoft Office PowerPoint</Application>
  <PresentationFormat>Widescreen</PresentationFormat>
  <Paragraphs>79</Paragraphs>
  <Slides>20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Microsoft YaHei</vt:lpstr>
      <vt:lpstr>宋体</vt:lpstr>
      <vt:lpstr>宋体</vt:lpstr>
      <vt:lpstr>A3.BoosterNextFYBlackRegular-San</vt:lpstr>
      <vt:lpstr>Arial</vt:lpstr>
      <vt:lpstr>Arial-SGK-TV</vt:lpstr>
      <vt:lpstr>Calibri</vt:lpstr>
      <vt:lpstr>Calibri Light</vt:lpstr>
      <vt:lpstr>等线</vt:lpstr>
      <vt:lpstr>Times New Roman</vt:lpstr>
      <vt:lpstr>UTM Avo</vt:lpstr>
      <vt:lpstr>UTM Cookies</vt:lpstr>
      <vt:lpstr>印品黑体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84986</cp:lastModifiedBy>
  <cp:revision>112</cp:revision>
  <dcterms:created xsi:type="dcterms:W3CDTF">2021-12-25T10:03:11Z</dcterms:created>
  <dcterms:modified xsi:type="dcterms:W3CDTF">2022-12-25T10:38:35Z</dcterms:modified>
</cp:coreProperties>
</file>