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6"/>
  </p:notesMasterIdLst>
  <p:sldIdLst>
    <p:sldId id="390" r:id="rId2"/>
    <p:sldId id="407" r:id="rId3"/>
    <p:sldId id="257" r:id="rId4"/>
    <p:sldId id="391" r:id="rId5"/>
    <p:sldId id="393" r:id="rId6"/>
    <p:sldId id="394" r:id="rId7"/>
    <p:sldId id="400" r:id="rId8"/>
    <p:sldId id="406" r:id="rId9"/>
    <p:sldId id="279" r:id="rId10"/>
    <p:sldId id="409" r:id="rId11"/>
    <p:sldId id="403" r:id="rId12"/>
    <p:sldId id="408" r:id="rId13"/>
    <p:sldId id="404" r:id="rId14"/>
    <p:sldId id="3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C386-2AD3-46E0-A4BD-E243F14D1589}" type="datetimeFigureOut">
              <a:rPr lang="vi-VN" smtClean="0"/>
              <a:t>11/12/2022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F977D-A658-4718-9F2C-EA35C43F65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5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14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95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67: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uôc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565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762000" y="3901440"/>
            <a:ext cx="1086612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7184997" y="601258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62F0A86-D87C-4808-BD14-88159EA9F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89825"/>
            <a:ext cx="11536680" cy="392497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1FF536B7-E482-418F-9EDA-7DE44161F577}"/>
              </a:ext>
            </a:extLst>
          </p:cNvPr>
          <p:cNvCxnSpPr>
            <a:cxnSpLocks/>
          </p:cNvCxnSpPr>
          <p:nvPr/>
        </p:nvCxnSpPr>
        <p:spPr>
          <a:xfrm>
            <a:off x="4153662" y="6012580"/>
            <a:ext cx="1048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2B9557AD-A06D-4825-962B-AF6B2C1848A2}"/>
              </a:ext>
            </a:extLst>
          </p:cNvPr>
          <p:cNvSpPr/>
          <p:nvPr/>
        </p:nvSpPr>
        <p:spPr>
          <a:xfrm>
            <a:off x="331304" y="106016"/>
            <a:ext cx="11463131" cy="66128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950E0BF1-BF56-4983-BA03-2C0DE1D5B421}"/>
              </a:ext>
            </a:extLst>
          </p:cNvPr>
          <p:cNvSpPr/>
          <p:nvPr/>
        </p:nvSpPr>
        <p:spPr>
          <a:xfrm>
            <a:off x="1161553" y="1707542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F50D427E-72E0-40DC-BACB-20201748AD9D}"/>
              </a:ext>
            </a:extLst>
          </p:cNvPr>
          <p:cNvSpPr/>
          <p:nvPr/>
        </p:nvSpPr>
        <p:spPr>
          <a:xfrm>
            <a:off x="8333297" y="1648570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18315444-C212-4737-8000-A55002DAF7D7}"/>
              </a:ext>
            </a:extLst>
          </p:cNvPr>
          <p:cNvSpPr/>
          <p:nvPr/>
        </p:nvSpPr>
        <p:spPr>
          <a:xfrm>
            <a:off x="6326877" y="2286662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A8303117-185A-4FEE-BF3B-CF76D9B69173}"/>
              </a:ext>
            </a:extLst>
          </p:cNvPr>
          <p:cNvSpPr/>
          <p:nvPr/>
        </p:nvSpPr>
        <p:spPr>
          <a:xfrm flipH="1">
            <a:off x="5841889" y="3139440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6BF07C-6232-43FF-93B7-42A97E8B093E}"/>
              </a:ext>
            </a:extLst>
          </p:cNvPr>
          <p:cNvSpPr/>
          <p:nvPr/>
        </p:nvSpPr>
        <p:spPr>
          <a:xfrm flipH="1">
            <a:off x="5360171" y="3765528"/>
            <a:ext cx="481718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16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1881809" y="144139"/>
            <a:ext cx="874643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đi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sinh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1F4871B-2367-48DB-B252-D3A5D8284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351253"/>
            <a:ext cx="5257800" cy="48774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2FCD497-E5BB-4E5E-BD57-5B0B5494C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1351253"/>
            <a:ext cx="5430180" cy="48774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nguội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tuổi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nhuốm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</a:t>
            </a: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hải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âu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sải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cảnh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liệng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Xa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đuôi nhau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42075" y="5062265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vuốt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tóc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buộc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67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uôt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018C6D-EAB9-4220-BF6C-4936220686EA}"/>
              </a:ext>
            </a:extLst>
          </p:cNvPr>
          <p:cNvSpPr>
            <a:spLocks noGrp="1"/>
          </p:cNvSpPr>
          <p:nvPr/>
        </p:nvSpPr>
        <p:spPr>
          <a:xfrm>
            <a:off x="6323080" y="5478121"/>
            <a:ext cx="1537254" cy="910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uộc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EE8AF8A-D8EF-4F83-BFDB-9457B9A5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9" y="949454"/>
            <a:ext cx="11083532" cy="44201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80E72B-1820-40E4-A6B4-8455FDE0B686}"/>
              </a:ext>
            </a:extLst>
          </p:cNvPr>
          <p:cNvSpPr>
            <a:spLocks noGrp="1"/>
          </p:cNvSpPr>
          <p:nvPr/>
        </p:nvSpPr>
        <p:spPr>
          <a:xfrm>
            <a:off x="2287447" y="5371837"/>
            <a:ext cx="1908275" cy="10184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uốt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806" y="-64770"/>
            <a:ext cx="2216039" cy="1377950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649586159"/>
              </p:ext>
            </p:extLst>
          </p:nvPr>
        </p:nvGraphicFramePr>
        <p:xfrm>
          <a:off x="3707958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vantGarde" panose="00000400000000000000" charset="0"/>
                <a:cs typeface="AvantGarde" panose="00000400000000000000" charset="0"/>
              </a:rPr>
              <a:t>b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669825" y="1661296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uộc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737249"/>
            <a:ext cx="10882855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cuốc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luộc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ruốc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thuộc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5294379"/>
            <a:ext cx="1034084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buốt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ruột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tuột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C671E0F6-E47A-435E-8EDD-245A13D46EA6}"/>
              </a:ext>
            </a:extLst>
          </p:cNvPr>
          <p:cNvCxnSpPr>
            <a:cxnSpLocks/>
          </p:cNvCxnSpPr>
          <p:nvPr/>
        </p:nvCxnSpPr>
        <p:spPr>
          <a:xfrm>
            <a:off x="1497496" y="4769046"/>
            <a:ext cx="1086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EA53BE5C-DA46-464C-B9A5-FE8E15122E51}"/>
              </a:ext>
            </a:extLst>
          </p:cNvPr>
          <p:cNvCxnSpPr>
            <a:cxnSpLocks/>
          </p:cNvCxnSpPr>
          <p:nvPr/>
        </p:nvCxnSpPr>
        <p:spPr>
          <a:xfrm flipV="1">
            <a:off x="3700443" y="4742542"/>
            <a:ext cx="1148962" cy="26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068958D9-468A-4070-BA2F-BA140D5880F4}"/>
              </a:ext>
            </a:extLst>
          </p:cNvPr>
          <p:cNvCxnSpPr>
            <a:cxnSpLocks/>
          </p:cNvCxnSpPr>
          <p:nvPr/>
        </p:nvCxnSpPr>
        <p:spPr>
          <a:xfrm>
            <a:off x="6523983" y="4713345"/>
            <a:ext cx="10336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270478D4-2B30-4E03-B2E7-285570DDE493}"/>
              </a:ext>
            </a:extLst>
          </p:cNvPr>
          <p:cNvCxnSpPr>
            <a:cxnSpLocks/>
          </p:cNvCxnSpPr>
          <p:nvPr/>
        </p:nvCxnSpPr>
        <p:spPr>
          <a:xfrm>
            <a:off x="9857794" y="4742542"/>
            <a:ext cx="10800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23DAC7C-ED5E-4893-BAD0-87F06E595C04}"/>
              </a:ext>
            </a:extLst>
          </p:cNvPr>
          <p:cNvCxnSpPr>
            <a:cxnSpLocks/>
          </p:cNvCxnSpPr>
          <p:nvPr/>
        </p:nvCxnSpPr>
        <p:spPr>
          <a:xfrm>
            <a:off x="1550506" y="6331470"/>
            <a:ext cx="1033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2AE4867F-03FC-41FC-929E-3DFA6CB4BF4B}"/>
              </a:ext>
            </a:extLst>
          </p:cNvPr>
          <p:cNvCxnSpPr>
            <a:cxnSpLocks/>
          </p:cNvCxnSpPr>
          <p:nvPr/>
        </p:nvCxnSpPr>
        <p:spPr>
          <a:xfrm>
            <a:off x="4067982" y="629042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F6037A61-04E7-4AD4-A29A-902C9DCFC05D}"/>
              </a:ext>
            </a:extLst>
          </p:cNvPr>
          <p:cNvCxnSpPr>
            <a:cxnSpLocks/>
          </p:cNvCxnSpPr>
          <p:nvPr/>
        </p:nvCxnSpPr>
        <p:spPr>
          <a:xfrm>
            <a:off x="9417158" y="6337554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7A76CB4-AD67-4CE5-979F-AE384F0530A8}"/>
              </a:ext>
            </a:extLst>
          </p:cNvPr>
          <p:cNvCxnSpPr>
            <a:cxnSpLocks/>
          </p:cNvCxnSpPr>
          <p:nvPr/>
        </p:nvCxnSpPr>
        <p:spPr>
          <a:xfrm>
            <a:off x="6550487" y="633147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B55B4B62-7906-4591-9193-B421AA387613}"/>
              </a:ext>
            </a:extLst>
          </p:cNvPr>
          <p:cNvSpPr txBox="1">
            <a:spLocks/>
          </p:cNvSpPr>
          <p:nvPr/>
        </p:nvSpPr>
        <p:spPr>
          <a:xfrm>
            <a:off x="3564533" y="125486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48F0792-C309-4433-8E3C-731DF4C81E67}"/>
              </a:ext>
            </a:extLst>
          </p:cNvPr>
          <p:cNvSpPr txBox="1">
            <a:spLocks/>
          </p:cNvSpPr>
          <p:nvPr/>
        </p:nvSpPr>
        <p:spPr>
          <a:xfrm>
            <a:off x="4557055" y="278264"/>
            <a:ext cx="584699" cy="6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194BB75-6EBE-4780-A04D-B8F2F2729151}"/>
              </a:ext>
            </a:extLst>
          </p:cNvPr>
          <p:cNvSpPr txBox="1">
            <a:spLocks/>
          </p:cNvSpPr>
          <p:nvPr/>
        </p:nvSpPr>
        <p:spPr>
          <a:xfrm>
            <a:off x="5703732" y="-118824"/>
            <a:ext cx="221603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471B832-5661-41F2-AA34-33019C8F2B22}"/>
              </a:ext>
            </a:extLst>
          </p:cNvPr>
          <p:cNvSpPr txBox="1">
            <a:spLocks/>
          </p:cNvSpPr>
          <p:nvPr/>
        </p:nvSpPr>
        <p:spPr>
          <a:xfrm>
            <a:off x="5704693" y="73076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1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52511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đuốc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381500" y="4608910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viên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05478" y="4608911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chuột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009779C-9611-4D9A-B9BA-4D99134FD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" y="350456"/>
            <a:ext cx="4016405" cy="379726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5A7B1B2-89A5-43C3-9AAB-ED18FEBA1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95" y="332778"/>
            <a:ext cx="4063366" cy="377375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0EE9A8-FDE5-4CCC-8C98-507BE6178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94" y="332779"/>
            <a:ext cx="4063365" cy="3773759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0CC66CC-B2B3-46FE-A859-7E6B984C864F}"/>
              </a:ext>
            </a:extLst>
          </p:cNvPr>
          <p:cNvCxnSpPr>
            <a:cxnSpLocks/>
          </p:cNvCxnSpPr>
          <p:nvPr/>
        </p:nvCxnSpPr>
        <p:spPr>
          <a:xfrm flipV="1">
            <a:off x="2239617" y="5373210"/>
            <a:ext cx="1243056" cy="23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D0754F42-50BE-49CA-B5CB-16DB3C8BFF4D}"/>
              </a:ext>
            </a:extLst>
          </p:cNvPr>
          <p:cNvCxnSpPr>
            <a:cxnSpLocks/>
          </p:cNvCxnSpPr>
          <p:nvPr/>
        </p:nvCxnSpPr>
        <p:spPr>
          <a:xfrm>
            <a:off x="5967167" y="5373210"/>
            <a:ext cx="1517716" cy="9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296D66BA-D92A-4526-8BBA-50B2EBB6C26B}"/>
              </a:ext>
            </a:extLst>
          </p:cNvPr>
          <p:cNvCxnSpPr>
            <a:cxnSpLocks/>
          </p:cNvCxnSpPr>
          <p:nvPr/>
        </p:nvCxnSpPr>
        <p:spPr>
          <a:xfrm>
            <a:off x="9791519" y="5397064"/>
            <a:ext cx="1485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197F399-995E-4B6D-823C-863A8231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465356"/>
            <a:ext cx="11567160" cy="60653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4EEC8-BE62-4D63-ADC8-487DA1C1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8" y="1081625"/>
            <a:ext cx="11390611" cy="49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288</TotalTime>
  <Words>255</Words>
  <Application>Microsoft Office PowerPoint</Application>
  <PresentationFormat>Widescreen</PresentationFormat>
  <Paragraphs>38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uôc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84986</cp:lastModifiedBy>
  <cp:revision>45</cp:revision>
  <dcterms:created xsi:type="dcterms:W3CDTF">2020-08-10T13:50:00Z</dcterms:created>
  <dcterms:modified xsi:type="dcterms:W3CDTF">2022-12-11T09:21:28Z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