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42" r:id="rId3"/>
    <p:sldId id="407" r:id="rId4"/>
    <p:sldId id="257" r:id="rId5"/>
    <p:sldId id="391" r:id="rId6"/>
    <p:sldId id="393" r:id="rId7"/>
    <p:sldId id="394" r:id="rId8"/>
    <p:sldId id="400" r:id="rId9"/>
    <p:sldId id="405" r:id="rId10"/>
    <p:sldId id="279" r:id="rId11"/>
    <p:sldId id="408" r:id="rId12"/>
    <p:sldId id="403" r:id="rId13"/>
    <p:sldId id="406" r:id="rId14"/>
    <p:sldId id="404" r:id="rId15"/>
    <p:sldId id="37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2006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b="0" i="0" u="none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b="0" i="0" u="none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66: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uôi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15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8008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9175A6A-F143-421A-BB88-CB0290B77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-1"/>
            <a:ext cx="9966960" cy="3810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05410" y="2156785"/>
            <a:ext cx="11470749" cy="656844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Buổi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sớm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mai, ông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trời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nhô lên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biển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.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biển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nhuộm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xanh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biếc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. Đàn hải âu sải 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á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nh bay liệng trên bầu trời. Xa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xa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buồm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căng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gió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.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Phía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bến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cảng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,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chiếc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tàu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nối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đuôi nhau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latin typeface="Arial" pitchFamily="34" charset="0"/>
                <a:cs typeface="Arial" pitchFamily="34" charset="0"/>
              </a:rPr>
              <a:t>bờ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.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E2D29EAB-8A0F-41D0-AC42-815931DD7740}"/>
              </a:ext>
            </a:extLst>
          </p:cNvPr>
          <p:cNvSpPr/>
          <p:nvPr/>
        </p:nvSpPr>
        <p:spPr>
          <a:xfrm>
            <a:off x="198120" y="-121920"/>
            <a:ext cx="11628120" cy="6827520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sớm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mai, ông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trời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nhô lên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biển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err="1">
                <a:latin typeface="Arial" pitchFamily="34" charset="0"/>
                <a:cs typeface="Arial" pitchFamily="34" charset="0"/>
              </a:rPr>
              <a:t>biển</a:t>
            </a:r>
            <a:r>
              <a:rPr lang="vi-VN" sz="4400" b="1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sáng lấp lánh</a:t>
            </a:r>
            <a:r>
              <a:rPr lang="vi-VN" sz="4400" b="1" smtClean="0">
                <a:latin typeface="Arial" pitchFamily="34" charset="0"/>
                <a:cs typeface="Arial" pitchFamily="34" charset="0"/>
              </a:rPr>
              <a:t>.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Đàn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hải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âu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sải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bay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liệng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trên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bầu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trời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. Xa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xa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buồm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căng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gió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Phía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bến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cảng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chiếc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tàu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nối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đuôi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nhau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latin typeface="Arial" pitchFamily="34" charset="0"/>
                <a:cs typeface="Arial" pitchFamily="34" charset="0"/>
              </a:rPr>
              <a:t>bờ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.</a:t>
            </a:r>
            <a:endParaRPr lang="vi-VN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55500E9B-DDE7-4378-91BB-A645798CD28A}"/>
              </a:ext>
            </a:extLst>
          </p:cNvPr>
          <p:cNvSpPr/>
          <p:nvPr/>
        </p:nvSpPr>
        <p:spPr>
          <a:xfrm>
            <a:off x="3126325" y="1916975"/>
            <a:ext cx="4598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6F437A-F183-481D-AC0F-EEED899B1ADE}"/>
              </a:ext>
            </a:extLst>
          </p:cNvPr>
          <p:cNvSpPr/>
          <p:nvPr/>
        </p:nvSpPr>
        <p:spPr>
          <a:xfrm>
            <a:off x="9736818" y="1916975"/>
            <a:ext cx="4598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80C08FB-902C-4CAD-BCE0-B2C222DF9268}"/>
              </a:ext>
            </a:extLst>
          </p:cNvPr>
          <p:cNvSpPr/>
          <p:nvPr/>
        </p:nvSpPr>
        <p:spPr>
          <a:xfrm>
            <a:off x="1910072" y="3139440"/>
            <a:ext cx="64276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CF128B7-D00D-4ADB-A9C3-B890325F4E6D}"/>
              </a:ext>
            </a:extLst>
          </p:cNvPr>
          <p:cNvSpPr/>
          <p:nvPr/>
        </p:nvSpPr>
        <p:spPr>
          <a:xfrm>
            <a:off x="1906749" y="3847011"/>
            <a:ext cx="64276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5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3D7B301-14A7-458E-A604-1121A8A9E56D}"/>
              </a:ext>
            </a:extLst>
          </p:cNvPr>
          <p:cNvSpPr/>
          <p:nvPr/>
        </p:nvSpPr>
        <p:spPr>
          <a:xfrm>
            <a:off x="777240" y="899160"/>
            <a:ext cx="760012" cy="579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17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47718" y="0"/>
            <a:ext cx="472887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 </a:t>
            </a:r>
            <a:r>
              <a:rPr lang="vi-VN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vi-VN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trên </a:t>
            </a:r>
            <a:r>
              <a:rPr lang="vi-VN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vi-VN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6A82560-078F-4FA5-9D88-276F0F6FC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831114"/>
            <a:ext cx="11033760" cy="58658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UTM Avo" pitchFamily="18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639AC06-B069-4E2A-B585-059CF4989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99333" y="5267707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Thuyền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buồm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xuôi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theo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chiều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gió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 66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uôi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 -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uôm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C71099-C797-4E4C-B1DF-D800AB83B971}"/>
              </a:ext>
            </a:extLst>
          </p:cNvPr>
          <p:cNvSpPr>
            <a:spLocks noGrp="1"/>
          </p:cNvSpPr>
          <p:nvPr/>
        </p:nvSpPr>
        <p:spPr>
          <a:xfrm>
            <a:off x="2213114" y="3789595"/>
            <a:ext cx="1987826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B335B4F-1A12-44D7-938F-916881E4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3" y="1162289"/>
            <a:ext cx="11193334" cy="41633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77BE46-DA7D-442E-A200-A16873FD829A}"/>
              </a:ext>
            </a:extLst>
          </p:cNvPr>
          <p:cNvSpPr>
            <a:spLocks noGrp="1"/>
          </p:cNvSpPr>
          <p:nvPr/>
        </p:nvSpPr>
        <p:spPr>
          <a:xfrm>
            <a:off x="5389604" y="5628889"/>
            <a:ext cx="1643052" cy="96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uôi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241E6B-A2B1-4091-A714-0D360CD2C438}"/>
              </a:ext>
            </a:extLst>
          </p:cNvPr>
          <p:cNvSpPr>
            <a:spLocks noGrp="1"/>
          </p:cNvSpPr>
          <p:nvPr/>
        </p:nvSpPr>
        <p:spPr>
          <a:xfrm>
            <a:off x="3581307" y="5646633"/>
            <a:ext cx="1643052" cy="96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itchFamily="18" charset="0"/>
                <a:cs typeface="Arial-SGK-TV" pitchFamily="2" charset="0"/>
              </a:rPr>
              <a:t>uồm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982" y="67750"/>
            <a:ext cx="1350232" cy="992562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uôi</a:t>
            </a:r>
            <a:endParaRPr lang="en-US" sz="6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920557199"/>
              </p:ext>
            </p:extLst>
          </p:nvPr>
        </p:nvGraphicFramePr>
        <p:xfrm>
          <a:off x="3707958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UTM Avo" pitchFamily="18" charset="0"/>
                <a:cs typeface="Arial-SGK-TV" pitchFamily="2" charset="0"/>
              </a:rPr>
              <a:t>x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uôi</a:t>
            </a:r>
            <a:endParaRPr lang="en-US" sz="54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830762" y="1726270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UTM Avo" pitchFamily="18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UTM Avo" pitchFamily="18" charset="0"/>
                <a:cs typeface="Arial-SGK-TV" pitchFamily="2" charset="0"/>
              </a:rPr>
              <a:t>x</a:t>
            </a:r>
            <a:r>
              <a:rPr lang="en-US" sz="5400" b="1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uôi</a:t>
            </a:r>
            <a:r>
              <a:rPr lang="en-US" sz="5400" b="1" dirty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326431"/>
            <a:ext cx="1067082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muối</a:t>
            </a:r>
            <a:r>
              <a:rPr lang="vi-V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muỗi</a:t>
            </a:r>
            <a:r>
              <a:rPr lang="vi-V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nguội</a:t>
            </a:r>
            <a:r>
              <a:rPr lang="vi-V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4552258"/>
            <a:ext cx="1119428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buồm</a:t>
            </a:r>
            <a:r>
              <a:rPr lang="vi-V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muỗm</a:t>
            </a:r>
            <a:r>
              <a:rPr lang="vi-V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nhuốm</a:t>
            </a:r>
            <a:r>
              <a:rPr lang="vi-V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nhuộm</a:t>
            </a:r>
            <a:r>
              <a:rPr lang="vi-VN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22EED34E-C943-4461-96BF-DF9C307F7C59}"/>
              </a:ext>
            </a:extLst>
          </p:cNvPr>
          <p:cNvCxnSpPr/>
          <p:nvPr/>
        </p:nvCxnSpPr>
        <p:spPr>
          <a:xfrm>
            <a:off x="1628164" y="4338221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5722053E-96FF-4F56-83EA-E85B02E928A2}"/>
              </a:ext>
            </a:extLst>
          </p:cNvPr>
          <p:cNvCxnSpPr/>
          <p:nvPr/>
        </p:nvCxnSpPr>
        <p:spPr>
          <a:xfrm>
            <a:off x="4124671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30B7158-A79A-4093-B284-30EC39DCCA78}"/>
              </a:ext>
            </a:extLst>
          </p:cNvPr>
          <p:cNvCxnSpPr/>
          <p:nvPr/>
        </p:nvCxnSpPr>
        <p:spPr>
          <a:xfrm>
            <a:off x="7002560" y="4338221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306A5E2-429D-45D4-9D13-E2E1896C787B}"/>
              </a:ext>
            </a:extLst>
          </p:cNvPr>
          <p:cNvCxnSpPr/>
          <p:nvPr/>
        </p:nvCxnSpPr>
        <p:spPr>
          <a:xfrm>
            <a:off x="9616973" y="4338221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9C2F024-55E2-48F6-87AC-15567BE7E917}"/>
              </a:ext>
            </a:extLst>
          </p:cNvPr>
          <p:cNvCxnSpPr>
            <a:cxnSpLocks/>
          </p:cNvCxnSpPr>
          <p:nvPr/>
        </p:nvCxnSpPr>
        <p:spPr>
          <a:xfrm>
            <a:off x="1479612" y="5561796"/>
            <a:ext cx="1379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E43F56BB-29DF-4A0F-A7F3-3762F727D470}"/>
              </a:ext>
            </a:extLst>
          </p:cNvPr>
          <p:cNvCxnSpPr>
            <a:cxnSpLocks/>
          </p:cNvCxnSpPr>
          <p:nvPr/>
        </p:nvCxnSpPr>
        <p:spPr>
          <a:xfrm flipV="1">
            <a:off x="4124671" y="5531787"/>
            <a:ext cx="1256445" cy="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1AA5857-26C5-4B8B-B5FE-C4ACF2BD47B7}"/>
              </a:ext>
            </a:extLst>
          </p:cNvPr>
          <p:cNvCxnSpPr>
            <a:cxnSpLocks/>
          </p:cNvCxnSpPr>
          <p:nvPr/>
        </p:nvCxnSpPr>
        <p:spPr>
          <a:xfrm flipV="1">
            <a:off x="6982218" y="5548415"/>
            <a:ext cx="1293129" cy="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76E14A54-8989-42D4-B3C8-23C9EBF524E2}"/>
              </a:ext>
            </a:extLst>
          </p:cNvPr>
          <p:cNvCxnSpPr>
            <a:cxnSpLocks/>
          </p:cNvCxnSpPr>
          <p:nvPr/>
        </p:nvCxnSpPr>
        <p:spPr>
          <a:xfrm flipV="1">
            <a:off x="9824144" y="5511911"/>
            <a:ext cx="1370136" cy="19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AA9465E3-003C-4F59-8990-E0974F7E308E}"/>
              </a:ext>
            </a:extLst>
          </p:cNvPr>
          <p:cNvSpPr txBox="1">
            <a:spLocks/>
          </p:cNvSpPr>
          <p:nvPr/>
        </p:nvSpPr>
        <p:spPr>
          <a:xfrm>
            <a:off x="6000163" y="62491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8BD6AFE-D468-4244-8A54-F363BF359E80}"/>
              </a:ext>
            </a:extLst>
          </p:cNvPr>
          <p:cNvSpPr txBox="1">
            <a:spLocks/>
          </p:cNvSpPr>
          <p:nvPr/>
        </p:nvSpPr>
        <p:spPr>
          <a:xfrm>
            <a:off x="3622888" y="69959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1"/>
                </a:solidFill>
                <a:latin typeface="UTM Avo" pitchFamily="18" charset="0"/>
                <a:cs typeface="Arial-SGK-TV" pitchFamily="2" charset="0"/>
              </a:rPr>
              <a:t>uô</a:t>
            </a:r>
            <a:endParaRPr lang="en-US" sz="6000" b="1" dirty="0">
              <a:solidFill>
                <a:schemeClr val="tx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61861CF-E58F-4EA4-97F7-7014F7324247}"/>
              </a:ext>
            </a:extLst>
          </p:cNvPr>
          <p:cNvSpPr txBox="1">
            <a:spLocks/>
          </p:cNvSpPr>
          <p:nvPr/>
        </p:nvSpPr>
        <p:spPr>
          <a:xfrm>
            <a:off x="6000163" y="61029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1"/>
                </a:solidFill>
                <a:latin typeface="UTM Avo" pitchFamily="18" charset="0"/>
                <a:cs typeface="Arial-SGK-TV" pitchFamily="2" charset="0"/>
              </a:rPr>
              <a:t>uô</a:t>
            </a:r>
            <a:endParaRPr lang="en-US" sz="6000" b="1" dirty="0">
              <a:solidFill>
                <a:schemeClr val="tx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D7AB6D9-77A5-4496-B8CC-FFBC74BC64AC}"/>
              </a:ext>
            </a:extLst>
          </p:cNvPr>
          <p:cNvSpPr txBox="1">
            <a:spLocks/>
          </p:cNvSpPr>
          <p:nvPr/>
        </p:nvSpPr>
        <p:spPr>
          <a:xfrm>
            <a:off x="4420884" y="236744"/>
            <a:ext cx="584699" cy="6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i</a:t>
            </a:r>
            <a:endParaRPr lang="en-US" sz="6000" b="1" dirty="0">
              <a:solidFill>
                <a:srgbClr val="FFFF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37C2CA9-490C-4912-A676-B7DE2AC50F83}"/>
              </a:ext>
            </a:extLst>
          </p:cNvPr>
          <p:cNvSpPr txBox="1">
            <a:spLocks/>
          </p:cNvSpPr>
          <p:nvPr/>
        </p:nvSpPr>
        <p:spPr>
          <a:xfrm>
            <a:off x="3622746" y="67750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uôi</a:t>
            </a:r>
            <a:endParaRPr lang="en-US" sz="6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D327688-372E-440F-B0F8-2B4469C2AFC2}"/>
              </a:ext>
            </a:extLst>
          </p:cNvPr>
          <p:cNvSpPr txBox="1">
            <a:spLocks/>
          </p:cNvSpPr>
          <p:nvPr/>
        </p:nvSpPr>
        <p:spPr>
          <a:xfrm>
            <a:off x="6000021" y="49075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18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76895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con </a:t>
            </a:r>
            <a:r>
              <a:rPr lang="en-US" sz="4400" b="1" dirty="0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suối</a:t>
            </a:r>
            <a:r>
              <a:rPr lang="en-US" sz="44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815840" y="4600106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vi-VN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vi-VN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71560" y="4628212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vi-VN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muỗm</a:t>
            </a:r>
            <a:r>
              <a:rPr lang="vi-VN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27606E-FEF2-4F1A-B1BC-6F2962B9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6" y="701041"/>
            <a:ext cx="4153563" cy="363407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634C2A6-B2A6-4594-9ADE-A43F0EDE0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701041"/>
            <a:ext cx="3992879" cy="363407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69597C6-4A1D-4CC3-95CC-24DAFED2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0" y="701042"/>
            <a:ext cx="3574444" cy="3634078"/>
          </a:xfrm>
          <a:prstGeom prst="rect">
            <a:avLst/>
          </a:prstGeom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6F829F7-5F1F-4C49-9332-C4504BBF12F6}"/>
              </a:ext>
            </a:extLst>
          </p:cNvPr>
          <p:cNvCxnSpPr>
            <a:cxnSpLocks/>
          </p:cNvCxnSpPr>
          <p:nvPr/>
        </p:nvCxnSpPr>
        <p:spPr>
          <a:xfrm>
            <a:off x="2057400" y="5361830"/>
            <a:ext cx="11138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04CCD677-757A-4049-9D8A-9169BF0B6E76}"/>
              </a:ext>
            </a:extLst>
          </p:cNvPr>
          <p:cNvCxnSpPr>
            <a:cxnSpLocks/>
          </p:cNvCxnSpPr>
          <p:nvPr/>
        </p:nvCxnSpPr>
        <p:spPr>
          <a:xfrm>
            <a:off x="5120640" y="5361830"/>
            <a:ext cx="1082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826D1B8-25D1-44D4-BE80-5637E9DD9D28}"/>
              </a:ext>
            </a:extLst>
          </p:cNvPr>
          <p:cNvCxnSpPr>
            <a:cxnSpLocks/>
          </p:cNvCxnSpPr>
          <p:nvPr/>
        </p:nvCxnSpPr>
        <p:spPr>
          <a:xfrm flipV="1">
            <a:off x="9937143" y="5361830"/>
            <a:ext cx="1721457" cy="12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C55C903-37B5-4C9F-ADA8-1D063787B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2" y="246308"/>
            <a:ext cx="11488757" cy="63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AEF4A58-CA3D-4DBB-AA90-073430F6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1" y="3843417"/>
            <a:ext cx="10487502" cy="188736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01F2D119-2084-45C5-958E-10AEEE5E9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1" y="641505"/>
            <a:ext cx="10487503" cy="19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90&quot;/&gt;&lt;/object&gt;&lt;object type=&quot;3&quot; unique_id=&quot;10004&quot;&gt;&lt;property id=&quot;20148&quot; value=&quot;5&quot;/&gt;&lt;property id=&quot;20300&quot; value=&quot;Slide 2&quot;/&gt;&lt;property id=&quot;20307&quot; value=&quot;342&quot;/&gt;&lt;/object&gt;&lt;object type=&quot;3&quot; unique_id=&quot;10005&quot;&gt;&lt;property id=&quot;20148&quot; value=&quot;5&quot;/&gt;&lt;property id=&quot;20300&quot; value=&quot;Slide 3&quot;/&gt;&lt;property id=&quot;20307&quot; value=&quot;407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 - &amp;quot;uôi&amp;quot;&quot;/&gt;&lt;property id=&quot;20307&quot; value=&quot;391&quot;/&gt;&lt;/object&gt;&lt;object type=&quot;3&quot; unique_id=&quot;10008&quot;&gt;&lt;property id=&quot;20148&quot; value=&quot;5&quot;/&gt;&lt;property id=&quot;20300&quot; value=&quot;Slide 6&quot;/&gt;&lt;property id=&quot;20307&quot; value=&quot;393&quot;/&gt;&lt;/object&gt;&lt;object type=&quot;3&quot; unique_id=&quot;10009&quot;&gt;&lt;property id=&quot;20148&quot; value=&quot;5&quot;/&gt;&lt;property id=&quot;20300&quot; value=&quot;Slide 7&quot;/&gt;&lt;property id=&quot;20307&quot; value=&quot;394&quot;/&gt;&lt;/object&gt;&lt;object type=&quot;3&quot; unique_id=&quot;10010&quot;&gt;&lt;property id=&quot;20148&quot; value=&quot;5&quot;/&gt;&lt;property id=&quot;20300&quot; value=&quot;Slide 8&quot;/&gt;&lt;property id=&quot;20307&quot; value=&quot;400&quot;/&gt;&lt;/object&gt;&lt;object type=&quot;3&quot; unique_id=&quot;10011&quot;&gt;&lt;property id=&quot;20148&quot; value=&quot;5&quot;/&gt;&lt;property id=&quot;20300&quot; value=&quot;Slide 9&quot;/&gt;&lt;property id=&quot;20307&quot; value=&quot;405&quot;/&gt;&lt;/object&gt;&lt;object type=&quot;3&quot; unique_id=&quot;10012&quot;&gt;&lt;property id=&quot;20148&quot; value=&quot;5&quot;/&gt;&lt;property id=&quot;20300&quot; value=&quot;Slide 10&quot;/&gt;&lt;property id=&quot;20307&quot; value=&quot;279&quot;/&gt;&lt;/object&gt;&lt;object type=&quot;3&quot; unique_id=&quot;10013&quot;&gt;&lt;property id=&quot;20148&quot; value=&quot;5&quot;/&gt;&lt;property id=&quot;20300&quot; value=&quot;Slide 11&quot;/&gt;&lt;property id=&quot;20307&quot; value=&quot;408&quot;/&gt;&lt;/object&gt;&lt;object type=&quot;3&quot; unique_id=&quot;10014&quot;&gt;&lt;property id=&quot;20148&quot; value=&quot;5&quot;/&gt;&lt;property id=&quot;20300&quot; value=&quot;Slide 12&quot;/&gt;&lt;property id=&quot;20307&quot; value=&quot;403&quot;/&gt;&lt;/object&gt;&lt;object type=&quot;3&quot; unique_id=&quot;10015&quot;&gt;&lt;property id=&quot;20148&quot; value=&quot;5&quot;/&gt;&lt;property id=&quot;20300&quot; value=&quot;Slide 13&quot;/&gt;&lt;property id=&quot;20307&quot; value=&quot;406&quot;/&gt;&lt;/object&gt;&lt;object type=&quot;3&quot; unique_id=&quot;10016&quot;&gt;&lt;property id=&quot;20148&quot; value=&quot;5&quot;/&gt;&lt;property id=&quot;20300&quot; value=&quot;Slide 14&quot;/&gt;&lt;property id=&quot;20307&quot; value=&quot;404&quot;/&gt;&lt;/object&gt;&lt;object type=&quot;3&quot; unique_id=&quot;10017&quot;&gt;&lt;property id=&quot;20148&quot; value=&quot;5&quot;/&gt;&lt;property id=&quot;20300&quot; value=&quot;Slide 15 - &amp;quot; &amp;quot;&quot;/&gt;&lt;property id=&quot;20307&quot; value=&quot;378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388</TotalTime>
  <Words>192</Words>
  <Application>Microsoft Office PowerPoint</Application>
  <PresentationFormat>Widescreen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Arial-SGK-TV</vt:lpstr>
      <vt:lpstr>AvantGarde</vt:lpstr>
      <vt:lpstr>Calibri Light</vt:lpstr>
      <vt:lpstr>Times New Roman</vt:lpstr>
      <vt:lpstr>UTM Avo</vt:lpstr>
      <vt:lpstr>Metropolitan</vt:lpstr>
      <vt:lpstr>PowerPoint Presentation</vt:lpstr>
      <vt:lpstr>PowerPoint Presentation</vt:lpstr>
      <vt:lpstr>PowerPoint Presentation</vt:lpstr>
      <vt:lpstr>PowerPoint Presentation</vt:lpstr>
      <vt:lpstr>uôi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Admin</cp:lastModifiedBy>
  <cp:revision>50</cp:revision>
  <dcterms:created xsi:type="dcterms:W3CDTF">2020-08-10T13:50:00Z</dcterms:created>
  <dcterms:modified xsi:type="dcterms:W3CDTF">2023-12-11T02:18:47Z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