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96" r:id="rId2"/>
    <p:sldId id="299" r:id="rId3"/>
    <p:sldId id="282" r:id="rId4"/>
    <p:sldId id="318" r:id="rId5"/>
    <p:sldId id="308" r:id="rId6"/>
    <p:sldId id="302" r:id="rId7"/>
    <p:sldId id="283" r:id="rId8"/>
    <p:sldId id="285" r:id="rId9"/>
    <p:sldId id="284" r:id="rId10"/>
    <p:sldId id="292" r:id="rId11"/>
    <p:sldId id="307" r:id="rId12"/>
    <p:sldId id="288" r:id="rId13"/>
    <p:sldId id="312" r:id="rId14"/>
    <p:sldId id="319" r:id="rId15"/>
    <p:sldId id="320" r:id="rId16"/>
    <p:sldId id="321" r:id="rId17"/>
    <p:sldId id="322" r:id="rId18"/>
    <p:sldId id="323" r:id="rId19"/>
    <p:sldId id="324" r:id="rId20"/>
    <p:sldId id="313" r:id="rId21"/>
    <p:sldId id="257" r:id="rId22"/>
    <p:sldId id="258" r:id="rId23"/>
    <p:sldId id="325" r:id="rId24"/>
    <p:sldId id="259" r:id="rId25"/>
    <p:sldId id="31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C5F7"/>
    <a:srgbClr val="117D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3BD65F-471C-4A4C-AC8F-33F6801A522C}" v="1" dt="2020-08-13T05:40:00.0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hmx" userId="c1fc7825-eae9-448b-ba73-d94bf9c012d0" providerId="ADAL" clId="{803BD65F-471C-4A4C-AC8F-33F6801A522C}"/>
    <pc:docChg chg="addSld delSld modSld">
      <pc:chgData name="linhmx" userId="c1fc7825-eae9-448b-ba73-d94bf9c012d0" providerId="ADAL" clId="{803BD65F-471C-4A4C-AC8F-33F6801A522C}" dt="2020-08-13T05:40:00.064" v="2"/>
      <pc:docMkLst>
        <pc:docMk/>
      </pc:docMkLst>
      <pc:sldChg chg="modAnim">
        <pc:chgData name="linhmx" userId="c1fc7825-eae9-448b-ba73-d94bf9c012d0" providerId="ADAL" clId="{803BD65F-471C-4A4C-AC8F-33F6801A522C}" dt="2020-08-13T05:40:00.064" v="2"/>
        <pc:sldMkLst>
          <pc:docMk/>
          <pc:sldMk cId="846765004" sldId="258"/>
        </pc:sldMkLst>
      </pc:sldChg>
      <pc:sldChg chg="new del">
        <pc:chgData name="linhmx" userId="c1fc7825-eae9-448b-ba73-d94bf9c012d0" providerId="ADAL" clId="{803BD65F-471C-4A4C-AC8F-33F6801A522C}" dt="2020-08-13T05:23:45.695" v="1" actId="47"/>
        <pc:sldMkLst>
          <pc:docMk/>
          <pc:sldMk cId="3674162985" sldId="28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18AAE-740B-4D06-81A4-DA549DC56547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BD7F7-1CBE-41A8-A779-3276CC4F33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11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139370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7706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391502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04114-BCEA-41E4-995E-3921186D1B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966DE3-FC38-421E-89D7-4C7DD2C8AE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81E90-A9C5-4A80-A7AD-A0A56ED05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781CD-9E44-4468-AA7C-2854BCBEF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3DE3B-1BF1-41E1-8DD9-E61F7835C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237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8D747-E8A2-4A10-955A-C462849A2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940920-1FD3-4005-AA44-8128A48C6B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06636-CF2A-41A1-80FD-36C7B3F42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16F90-DBD9-4642-8CF6-4309CF09E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446AA-A6DE-453D-A7E8-E66CFFFE3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116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954E4B-FA66-4BF1-9807-B80DC42BFE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94A953-2D2E-4E96-9634-2F5D13362F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4AD531-C2F1-4F3E-82CA-F6BAEEE86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7D4C0-4BF7-4782-AAB6-1F75AC062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69834-390E-4328-A80E-4BCB73FBA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4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24920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170" lvl="1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754" lvl="2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339" lvl="3" indent="-52492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7924" lvl="4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509" lvl="5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093" lvl="6" indent="-52492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678" lvl="7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263" lvl="8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4009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D72C3-4ED1-4F4B-97AC-53EDF6A7D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8409C-17CF-4A5B-BF0B-C2A337C9B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06052-C3B5-4915-922D-26A80EFBA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70A15-9258-42EB-9616-D14630894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E8A18-2351-4F37-8941-2568CFFE2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99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47E89-EF64-4E24-AED3-6116271A1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C8D544-3800-4AD5-B02E-33F8E49F0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041A8-4D33-4555-AAB0-B390CEB9D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FC8E7-9FF8-45E8-BBE7-C823779FE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AB827-1219-4861-AC73-C39F78762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81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DDE43-54EA-400D-98E5-E5DB55B6E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28709-99EA-4BD2-80A2-904B0913B1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81445A-8251-468D-BF57-C88CF7C400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CA31C9-A72F-44C3-BC60-52B287D12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93B8F2-BC84-4C01-9B28-3F3EAF93A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FD0621-EF66-485B-89F1-B33DB02FE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2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4D651-5721-476A-9DC2-D576E12F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E1A18-10A9-4A41-B5E0-60D307A63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7B4674-FD0F-4BAD-A033-8837965E6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D99760-7634-4B63-974C-49574A35BE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A8F4A9-68FB-44E4-82AC-481517E418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CDD41-4511-4E41-860F-9E4865965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CEADCD-46B8-4183-8C92-4A6938847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B2C3F3-CF14-4DEE-9C85-354C5C90C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81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A81CF-7440-4066-917B-0C4A28E06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A0CDF0-757A-4F3C-A368-E511AADC8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ED5EC7-4EAA-4332-9EEB-50C296AE3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05D4E3-3862-436A-A650-3B5735C23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19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601D29-5187-4F88-857C-9465A0FBE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30CA70-AF6E-4648-84EF-8F2AFD189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5A6C9F-8206-4AA0-8FAC-12103B74A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48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9D5FA-91A6-4C85-8DA8-31C049ECB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E6954-B880-45C4-8754-1D0EA9528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BE48BA-CB90-4488-A127-6829878A9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F3A63-2144-4E5E-BF15-C8EC7F91A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E26825-9F30-4A28-B777-CC3886403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DCB5D8-C19B-475B-9F3F-AB21247A1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917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69588-07C2-44C9-95A1-F5C9D902F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9BB2DD-DA85-45DB-BB33-A564C652AC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FAAFDF-7284-4605-8B17-B6BDD77384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9E006-4847-43E6-BE50-F28834A92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80FA9-1128-4B9D-A95D-6452C085C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C6B85C-A041-444F-BFAD-D46D61B1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093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B8E7F29-3683-440A-8E68-01A6E50FEF4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B205B-9D6D-41CB-AAA1-A472A1BAE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6E0B77-E9F8-4F17-A384-54CCD68F1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97178-5A27-4E8B-A129-A5AC6F5092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5DC23-7FF6-47A3-9368-3DEE76633633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C1536-1F4C-4DA0-9269-7AFBAAAF95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04F24-2AF5-4256-AB6F-D502E3D750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24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740">
              <a:defRPr/>
            </a:pPr>
            <a:r>
              <a:rPr lang="en-US" altLang="zh-CN" sz="4800" b="1" dirty="0">
                <a:solidFill>
                  <a:srgbClr val="FF0000"/>
                </a:solidFill>
              </a:rPr>
              <a:t>TIẾNG VIỆT </a:t>
            </a:r>
          </a:p>
          <a:p>
            <a:pPr algn="ctr" defTabSz="1216740">
              <a:defRPr/>
            </a:pPr>
            <a:r>
              <a:rPr lang="en-US" altLang="zh-CN" sz="4800" b="1" dirty="0">
                <a:solidFill>
                  <a:srgbClr val="FF0000"/>
                </a:solidFill>
              </a:rPr>
              <a:t>LỚP 1</a:t>
            </a:r>
            <a:endParaRPr lang="zh-CN" altLang="en-US" sz="48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74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564"/>
            <a:r>
              <a:rPr lang="en-US" sz="3600" b="1" kern="1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653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80000" numSld="21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93BF22A-55D4-4316-97FC-486785C7F26B}"/>
              </a:ext>
            </a:extLst>
          </p:cNvPr>
          <p:cNvSpPr txBox="1"/>
          <p:nvPr/>
        </p:nvSpPr>
        <p:spPr>
          <a:xfrm>
            <a:off x="0" y="721397"/>
            <a:ext cx="115780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latin typeface=".VnAvant" panose="020B7200000000000000" pitchFamily="34" charset="0"/>
              </a:rPr>
              <a:t> </a:t>
            </a:r>
            <a:r>
              <a:rPr lang="en-US" sz="7200" b="1" dirty="0" err="1">
                <a:latin typeface=".VnAvant" panose="020B7200000000000000" pitchFamily="34" charset="0"/>
              </a:rPr>
              <a:t>xanh</a:t>
            </a:r>
            <a:r>
              <a:rPr lang="en-US" sz="7200" b="1" dirty="0">
                <a:latin typeface=".VnAvant" panose="020B7200000000000000" pitchFamily="34" charset="0"/>
              </a:rPr>
              <a:t> </a:t>
            </a:r>
            <a:r>
              <a:rPr lang="en-US" sz="7200" b="1" dirty="0" err="1">
                <a:latin typeface=".VnAvant" panose="020B7200000000000000" pitchFamily="34" charset="0"/>
              </a:rPr>
              <a:t>b</a:t>
            </a:r>
            <a:r>
              <a:rPr lang="en-US" sz="7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iÕc</a:t>
            </a:r>
            <a:r>
              <a:rPr lang="en-US" sz="7200" b="1" dirty="0">
                <a:latin typeface=".VnAvant" panose="020B7200000000000000" pitchFamily="34" charset="0"/>
              </a:rPr>
              <a:t>      </a:t>
            </a:r>
          </a:p>
          <a:p>
            <a:pPr algn="ctr">
              <a:lnSpc>
                <a:spcPct val="150000"/>
              </a:lnSpc>
            </a:pPr>
            <a:r>
              <a:rPr lang="en-US" sz="7200" b="1" dirty="0" err="1">
                <a:latin typeface=".VnAvant" panose="020B7200000000000000" pitchFamily="34" charset="0"/>
              </a:rPr>
              <a:t>bê</a:t>
            </a:r>
            <a:r>
              <a:rPr lang="en-US" sz="7200" b="1" dirty="0">
                <a:latin typeface=".VnAvant" panose="020B7200000000000000" pitchFamily="34" charset="0"/>
              </a:rPr>
              <a:t> </a:t>
            </a:r>
            <a:r>
              <a:rPr lang="en-US" sz="7200" b="1" dirty="0" err="1">
                <a:latin typeface=".VnAvant" panose="020B7200000000000000" pitchFamily="34" charset="0"/>
              </a:rPr>
              <a:t>b</a:t>
            </a:r>
            <a:r>
              <a:rPr lang="en-US" sz="7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iÓn</a:t>
            </a:r>
            <a:r>
              <a:rPr lang="en-US" sz="7200" b="1" dirty="0">
                <a:latin typeface=".VnAvant" panose="020B72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7200" b="1" dirty="0" err="1">
                <a:latin typeface=".VnAvant" panose="020B7200000000000000" pitchFamily="34" charset="0"/>
              </a:rPr>
              <a:t>sß</a:t>
            </a:r>
            <a:r>
              <a:rPr lang="en-US" sz="7200" b="1" dirty="0">
                <a:latin typeface=".VnAvant" panose="020B7200000000000000" pitchFamily="34" charset="0"/>
              </a:rPr>
              <a:t> ®</a:t>
            </a:r>
            <a:r>
              <a:rPr lang="en-US" sz="7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iÖp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27202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027808" y="302965"/>
            <a:ext cx="818607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iªc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      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iªn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        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iªp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   </a:t>
            </a:r>
          </a:p>
          <a:p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232725"/>
              </p:ext>
            </p:extLst>
          </p:nvPr>
        </p:nvGraphicFramePr>
        <p:xfrm>
          <a:off x="4261115" y="1300310"/>
          <a:ext cx="3272746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63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63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773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iªc</a:t>
                      </a:r>
                      <a:endParaRPr lang="en-US" sz="40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iÕc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8845825" y="1450105"/>
            <a:ext cx="258417" cy="259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25853" y="2519605"/>
            <a:ext cx="1199194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thiÕc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tiÖc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xiÕc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®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iÖn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kiÕn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     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thiÖn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diÖp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thiÕp</a:t>
            </a:r>
            <a:r>
              <a:rPr lang="en-US" sz="4000" b="1" dirty="0">
                <a:solidFill>
                  <a:srgbClr val="002060"/>
                </a:solidFill>
                <a:latin typeface=".VnAvant" pitchFamily="34" charset="0"/>
              </a:rPr>
              <a:t>       </a:t>
            </a:r>
            <a:r>
              <a:rPr lang="en-US" sz="4000" b="1" dirty="0" err="1">
                <a:solidFill>
                  <a:srgbClr val="002060"/>
                </a:solidFill>
                <a:latin typeface=".VnAvant" pitchFamily="34" charset="0"/>
              </a:rPr>
              <a:t>tiÖp</a:t>
            </a:r>
            <a:endParaRPr lang="en-US" sz="4000" b="1" dirty="0">
              <a:solidFill>
                <a:srgbClr val="00206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206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2060"/>
              </a:solidFill>
              <a:latin typeface=".VnAvant" pitchFamily="34" charset="0"/>
            </a:endParaRPr>
          </a:p>
          <a:p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xanh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biÕc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            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bê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biÓn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                 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sß</a:t>
            </a:r>
            <a:r>
              <a:rPr lang="en-US" sz="4000" b="1" dirty="0">
                <a:solidFill>
                  <a:srgbClr val="002060"/>
                </a:solidFill>
                <a:latin typeface=".VnAvant" panose="020B7200000000000000" pitchFamily="34" charset="0"/>
              </a:rPr>
              <a:t> ®</a:t>
            </a:r>
            <a:r>
              <a:rPr lang="en-US" sz="4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iÖp</a:t>
            </a:r>
            <a:endParaRPr lang="en-US" sz="4000" b="1" dirty="0">
              <a:solidFill>
                <a:srgbClr val="002060"/>
              </a:solidFill>
              <a:latin typeface=".VnAvant" panose="020B7200000000000000" pitchFamily="34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EC07B194-AEED-4D12-9E20-3D5050BE3EE8}"/>
              </a:ext>
            </a:extLst>
          </p:cNvPr>
          <p:cNvSpPr/>
          <p:nvPr/>
        </p:nvSpPr>
        <p:spPr>
          <a:xfrm>
            <a:off x="1184031" y="302965"/>
            <a:ext cx="1429146" cy="62779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.VnAvant" panose="020B7200000000000000" pitchFamily="34" charset="0"/>
              </a:rPr>
              <a:t>§</a:t>
            </a:r>
            <a:r>
              <a:rPr lang="en-US" sz="3200" b="1" dirty="0" err="1">
                <a:latin typeface=".VnAvant" panose="020B7200000000000000" pitchFamily="34" charset="0"/>
              </a:rPr>
              <a:t>äc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E58B6F2-89D2-4A27-84D8-C51F94F3DFBD}"/>
              </a:ext>
            </a:extLst>
          </p:cNvPr>
          <p:cNvSpPr/>
          <p:nvPr/>
        </p:nvSpPr>
        <p:spPr>
          <a:xfrm>
            <a:off x="625245" y="187143"/>
            <a:ext cx="807604" cy="7436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52" y="4468924"/>
            <a:ext cx="2762056" cy="16965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982" y="4437461"/>
            <a:ext cx="2919879" cy="17595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825" y="4468924"/>
            <a:ext cx="2895872" cy="169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1348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07363314-DE1A-471D-9CCA-1E4131265363}"/>
              </a:ext>
            </a:extLst>
          </p:cNvPr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65677F"/>
                </a:solidFill>
              </a:rPr>
              <a:pPr defTabSz="1219170">
                <a:buClr>
                  <a:srgbClr val="000000"/>
                </a:buClr>
              </a:pPr>
              <a:t>12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>
            <a:extLst>
              <a:ext uri="{FF2B5EF4-FFF2-40B4-BE49-F238E27FC236}">
                <a16:creationId xmlns:a16="http://schemas.microsoft.com/office/drawing/2014/main" id="{D42ED85C-83B7-49F8-98DB-132CB285E80C}"/>
              </a:ext>
            </a:extLst>
          </p:cNvPr>
          <p:cNvSpPr txBox="1">
            <a:spLocks/>
          </p:cNvSpPr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ViÕt</a:t>
            </a:r>
            <a:r>
              <a:rPr lang="en-US" sz="66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6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b¶ng</a:t>
            </a:r>
            <a:endParaRPr lang="en-US" sz="4800" b="1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43210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BCF4255-67C7-4387-81B3-D30D552356BB}"/>
              </a:ext>
            </a:extLst>
          </p:cNvPr>
          <p:cNvSpPr txBox="1"/>
          <p:nvPr/>
        </p:nvSpPr>
        <p:spPr>
          <a:xfrm>
            <a:off x="437101" y="2611744"/>
            <a:ext cx="11256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HP001 4 hàng" panose="020B0603050302020204" pitchFamily="34" charset="0"/>
              </a:rPr>
              <a:t> </a:t>
            </a:r>
            <a:r>
              <a:rPr lang="en-US" sz="7200" b="1" dirty="0" err="1">
                <a:latin typeface="HP001 4 hàng" panose="020B0603050302020204" pitchFamily="34" charset="0"/>
              </a:rPr>
              <a:t>xanh</a:t>
            </a:r>
            <a:r>
              <a:rPr lang="en-US" sz="7200" b="1" dirty="0">
                <a:latin typeface="HP001 4 hàng" panose="020B0603050302020204" pitchFamily="34" charset="0"/>
              </a:rPr>
              <a:t> </a:t>
            </a:r>
            <a:r>
              <a:rPr lang="en-US" sz="7200" b="1" dirty="0" err="1">
                <a:latin typeface="HP001 4 hàng" panose="020B0603050302020204" pitchFamily="34" charset="0"/>
              </a:rPr>
              <a:t>biếc</a:t>
            </a:r>
            <a:r>
              <a:rPr lang="en-US" sz="7200" b="1" dirty="0">
                <a:latin typeface="HP001 4 hàng" panose="020B0603050302020204" pitchFamily="34" charset="0"/>
              </a:rPr>
              <a:t>	  </a:t>
            </a:r>
            <a:r>
              <a:rPr lang="en-US" sz="7200" b="1" dirty="0" err="1">
                <a:latin typeface="HP001 4 hàng" panose="020B0603050302020204" pitchFamily="34" charset="0"/>
              </a:rPr>
              <a:t>biển</a:t>
            </a:r>
            <a:r>
              <a:rPr lang="en-US" sz="7200" b="1" dirty="0">
                <a:latin typeface="HP001 4 hàng" panose="020B0603050302020204" pitchFamily="34" charset="0"/>
              </a:rPr>
              <a:t>	  </a:t>
            </a:r>
            <a:r>
              <a:rPr lang="en-US" sz="7200" b="1" dirty="0" err="1">
                <a:latin typeface="HP001 4 hàng" panose="020B0603050302020204" pitchFamily="34" charset="0"/>
              </a:rPr>
              <a:t>sò</a:t>
            </a:r>
            <a:r>
              <a:rPr lang="en-US" sz="7200" b="1" dirty="0">
                <a:latin typeface="HP001 4 hàng" panose="020B0603050302020204" pitchFamily="34" charset="0"/>
              </a:rPr>
              <a:t> </a:t>
            </a:r>
            <a:r>
              <a:rPr lang="en-US" sz="7200" b="1" dirty="0" err="1">
                <a:latin typeface="HP001 4 hàng" panose="020B0603050302020204" pitchFamily="34" charset="0"/>
              </a:rPr>
              <a:t>điệp</a:t>
            </a:r>
            <a:endParaRPr lang="en-US" sz="7200" b="1" dirty="0">
              <a:latin typeface="HP001 4 hàng" panose="020B06030503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6846" y="1668852"/>
            <a:ext cx="11538992" cy="304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3728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ÊC">
            <a:hlinkClick r:id="" action="ppaction://media"/>
            <a:extLst>
              <a:ext uri="{FF2B5EF4-FFF2-40B4-BE49-F238E27FC236}">
                <a16:creationId xmlns:a16="http://schemas.microsoft.com/office/drawing/2014/main" id="{B86F3E50-188A-4AB9-88D9-12AB7C2C04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48508"/>
            <a:ext cx="12179901" cy="456098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ÊN">
            <a:hlinkClick r:id="" action="ppaction://media"/>
            <a:extLst>
              <a:ext uri="{FF2B5EF4-FFF2-40B4-BE49-F238E27FC236}">
                <a16:creationId xmlns:a16="http://schemas.microsoft.com/office/drawing/2014/main" id="{7C3E1B7B-8977-4739-B4F0-94D3C748BA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23706"/>
            <a:ext cx="12192000" cy="456551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ÊP">
            <a:hlinkClick r:id="" action="ppaction://media"/>
            <a:extLst>
              <a:ext uri="{FF2B5EF4-FFF2-40B4-BE49-F238E27FC236}">
                <a16:creationId xmlns:a16="http://schemas.microsoft.com/office/drawing/2014/main" id="{DBB11B50-3ACD-4445-B1AF-F872D3342A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16" y="396607"/>
            <a:ext cx="12032254" cy="601612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xanh biếc">
            <a:hlinkClick r:id="" action="ppaction://media"/>
            <a:extLst>
              <a:ext uri="{FF2B5EF4-FFF2-40B4-BE49-F238E27FC236}">
                <a16:creationId xmlns:a16="http://schemas.microsoft.com/office/drawing/2014/main" id="{82A937F9-5517-4AF1-A191-A38832AD12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169" y="64599"/>
            <a:ext cx="11986351" cy="673705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ển">
            <a:hlinkClick r:id="" action="ppaction://media"/>
            <a:extLst>
              <a:ext uri="{FF2B5EF4-FFF2-40B4-BE49-F238E27FC236}">
                <a16:creationId xmlns:a16="http://schemas.microsoft.com/office/drawing/2014/main" id="{41E3FBB5-DF22-4007-AD4B-55D327C59F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506" y="68855"/>
            <a:ext cx="11950930" cy="671715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ò điệp">
            <a:hlinkClick r:id="" action="ppaction://media"/>
            <a:extLst>
              <a:ext uri="{FF2B5EF4-FFF2-40B4-BE49-F238E27FC236}">
                <a16:creationId xmlns:a16="http://schemas.microsoft.com/office/drawing/2014/main" id="{C774088C-7685-496E-B42E-C84FF851D1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631" y="57374"/>
            <a:ext cx="11997369" cy="674325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02276" y="742785"/>
            <a:ext cx="11075410" cy="1997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latin typeface=".VnAvant" pitchFamily="34" charset="0"/>
              </a:rPr>
              <a:t>dßng</a:t>
            </a:r>
            <a:r>
              <a:rPr lang="en-US" sz="4400" b="1" dirty="0">
                <a:latin typeface=".VnAvant" pitchFamily="34" charset="0"/>
              </a:rPr>
              <a:t>     </a:t>
            </a:r>
            <a:r>
              <a:rPr lang="en-US" sz="4400" b="1" dirty="0" err="1">
                <a:latin typeface=".VnAvant" pitchFamily="34" charset="0"/>
              </a:rPr>
              <a:t>vâng</a:t>
            </a:r>
            <a:r>
              <a:rPr lang="en-US" sz="4400" b="1" dirty="0">
                <a:latin typeface=".VnAvant" pitchFamily="34" charset="0"/>
              </a:rPr>
              <a:t>       </a:t>
            </a:r>
            <a:r>
              <a:rPr lang="en-US" sz="4400" b="1" dirty="0" err="1">
                <a:latin typeface=".VnAvant" pitchFamily="34" charset="0"/>
              </a:rPr>
              <a:t>bæng</a:t>
            </a:r>
            <a:r>
              <a:rPr lang="en-US" sz="4400" b="1" dirty="0">
                <a:latin typeface=".VnAvant" pitchFamily="34" charset="0"/>
              </a:rPr>
              <a:t>      </a:t>
            </a:r>
            <a:r>
              <a:rPr lang="en-US" sz="4400" b="1" dirty="0" err="1">
                <a:latin typeface=".VnAvant" pitchFamily="34" charset="0"/>
              </a:rPr>
              <a:t>céng</a:t>
            </a:r>
            <a:endParaRPr lang="en-US" sz="4400" b="1" dirty="0"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400" b="1" dirty="0" err="1">
                <a:latin typeface=".VnAvant" pitchFamily="34" charset="0"/>
              </a:rPr>
              <a:t>thóng</a:t>
            </a:r>
            <a:r>
              <a:rPr lang="en-US" sz="4400" b="1" dirty="0">
                <a:latin typeface=".VnAvant" pitchFamily="34" charset="0"/>
              </a:rPr>
              <a:t>    </a:t>
            </a:r>
            <a:r>
              <a:rPr lang="en-US" sz="4400" b="1" dirty="0" err="1">
                <a:latin typeface=".VnAvant" pitchFamily="34" charset="0"/>
              </a:rPr>
              <a:t>vòng</a:t>
            </a:r>
            <a:r>
              <a:rPr lang="en-US" sz="4400" b="1" dirty="0">
                <a:latin typeface=".VnAvant" pitchFamily="34" charset="0"/>
              </a:rPr>
              <a:t>       ®</a:t>
            </a:r>
            <a:r>
              <a:rPr lang="en-US" sz="4400" b="1" dirty="0" err="1">
                <a:latin typeface=".VnAvant" pitchFamily="34" charset="0"/>
              </a:rPr>
              <a:t>ùng</a:t>
            </a:r>
            <a:r>
              <a:rPr lang="en-US" sz="4400" b="1" dirty="0">
                <a:latin typeface=".VnAvant" pitchFamily="34" charset="0"/>
              </a:rPr>
              <a:t>       </a:t>
            </a:r>
            <a:r>
              <a:rPr lang="en-US" sz="4400" b="1" dirty="0" err="1">
                <a:latin typeface=".VnAvant" pitchFamily="34" charset="0"/>
              </a:rPr>
              <a:t>höng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2141" y="2740127"/>
            <a:ext cx="119104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     Nam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theo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mÑ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i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chî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Chî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®«ng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vui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vµ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b¸n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®ñ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thø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Ngay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tõ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cæng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lµ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nh÷ng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d·y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hµng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®å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dïng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gia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®×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nh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.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Bªn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lµ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hµng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rau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thÞt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vµ c¸. Nam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thÝch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l¾m v×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lÇn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Çu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cïng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mÑ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®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i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.VnAvant" pitchFamily="34" charset="0"/>
              </a:rPr>
              <a:t>chî</a:t>
            </a:r>
            <a:r>
              <a:rPr lang="en-US" sz="4000" dirty="0">
                <a:solidFill>
                  <a:srgbClr val="002060"/>
                </a:solidFill>
                <a:latin typeface=".VnAvant" pitchFamily="34" charset="0"/>
              </a:rPr>
              <a:t>.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D8E83664-91EE-47FC-87CF-AF3112663C48}"/>
              </a:ext>
            </a:extLst>
          </p:cNvPr>
          <p:cNvSpPr/>
          <p:nvPr/>
        </p:nvSpPr>
        <p:spPr>
          <a:xfrm>
            <a:off x="3566914" y="105480"/>
            <a:ext cx="5439793" cy="6314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¤n </a:t>
            </a:r>
            <a:r>
              <a:rPr lang="en-US" sz="36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tËp</a:t>
            </a:r>
            <a:endParaRPr lang="en-US" sz="3600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435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215" y="-59847"/>
            <a:ext cx="6679769" cy="697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2154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4926083-2199-486A-A137-7AC3DCB11B67}"/>
              </a:ext>
            </a:extLst>
          </p:cNvPr>
          <p:cNvGrpSpPr/>
          <p:nvPr/>
        </p:nvGrpSpPr>
        <p:grpSpPr>
          <a:xfrm>
            <a:off x="731521" y="196749"/>
            <a:ext cx="1647350" cy="584775"/>
            <a:chOff x="68931" y="169725"/>
            <a:chExt cx="1787579" cy="606130"/>
          </a:xfrm>
        </p:grpSpPr>
        <p:sp>
          <p:nvSpPr>
            <p:cNvPr id="11" name="Rounded Rectangle 62">
              <a:extLst>
                <a:ext uri="{FF2B5EF4-FFF2-40B4-BE49-F238E27FC236}">
                  <a16:creationId xmlns:a16="http://schemas.microsoft.com/office/drawing/2014/main" id="{5426B906-D70B-427A-A8EB-142BB44CEE4E}"/>
                </a:ext>
              </a:extLst>
            </p:cNvPr>
            <p:cNvSpPr/>
            <p:nvPr/>
          </p:nvSpPr>
          <p:spPr bwMode="auto">
            <a:xfrm>
              <a:off x="440086" y="169725"/>
              <a:ext cx="1416424" cy="606130"/>
            </a:xfrm>
            <a:prstGeom prst="round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latin typeface=".VnAvant" panose="020B7200000000000000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0699AAE-BAF1-45A0-8F38-2B1A045F5041}"/>
                </a:ext>
              </a:extLst>
            </p:cNvPr>
            <p:cNvSpPr/>
            <p:nvPr/>
          </p:nvSpPr>
          <p:spPr bwMode="auto">
            <a:xfrm>
              <a:off x="68931" y="185131"/>
              <a:ext cx="578931" cy="533994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latin typeface=".VnAvant" panose="020B7200000000000000" pitchFamily="34" charset="0"/>
                  <a:cs typeface="Calibri" pitchFamily="34" charset="0"/>
                </a:rPr>
                <a:t>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BD7FB0C-3AE7-4E91-9998-37D730B23475}"/>
              </a:ext>
            </a:extLst>
          </p:cNvPr>
          <p:cNvSpPr txBox="1"/>
          <p:nvPr/>
        </p:nvSpPr>
        <p:spPr>
          <a:xfrm>
            <a:off x="1234299" y="191603"/>
            <a:ext cx="1389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ViÕt</a:t>
            </a:r>
            <a:endParaRPr lang="en-US" sz="32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244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2702" y="88468"/>
            <a:ext cx="10859471" cy="378744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9FA962-8B01-4E87-BCA3-A3AAC7AAE46A}"/>
              </a:ext>
            </a:extLst>
          </p:cNvPr>
          <p:cNvSpPr/>
          <p:nvPr/>
        </p:nvSpPr>
        <p:spPr>
          <a:xfrm>
            <a:off x="718568" y="51855"/>
            <a:ext cx="1746333" cy="58441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A59563-D138-4216-97B5-2424F9E5EED1}"/>
              </a:ext>
            </a:extLst>
          </p:cNvPr>
          <p:cNvSpPr/>
          <p:nvPr/>
        </p:nvSpPr>
        <p:spPr>
          <a:xfrm>
            <a:off x="506992" y="109311"/>
            <a:ext cx="645948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955581"/>
            <a:ext cx="120859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.VnAvant" pitchFamily="34" charset="0"/>
              </a:rPr>
              <a:t>     </a:t>
            </a:r>
            <a:r>
              <a:rPr lang="en-US" sz="3600" dirty="0" err="1">
                <a:latin typeface=".VnAvant" pitchFamily="34" charset="0"/>
              </a:rPr>
              <a:t>VÞnh</a:t>
            </a:r>
            <a:r>
              <a:rPr lang="en-US" sz="3600" dirty="0">
                <a:latin typeface=".VnAvant" pitchFamily="34" charset="0"/>
              </a:rPr>
              <a:t> H¹ Long lµ </a:t>
            </a:r>
            <a:r>
              <a:rPr lang="en-US" sz="3600" dirty="0" err="1">
                <a:latin typeface=".VnAvant" pitchFamily="34" charset="0"/>
              </a:rPr>
              <a:t>mét</a:t>
            </a:r>
            <a:r>
              <a:rPr lang="en-US" sz="3600" dirty="0">
                <a:latin typeface=".VnAvant" pitchFamily="34" charset="0"/>
              </a:rPr>
              <a:t> k× </a:t>
            </a:r>
            <a:r>
              <a:rPr lang="en-US" sz="3600" dirty="0" err="1">
                <a:latin typeface=".VnAvant" pitchFamily="34" charset="0"/>
              </a:rPr>
              <a:t>quan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thiªn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nhiªn</a:t>
            </a:r>
            <a:r>
              <a:rPr lang="en-US" sz="3600" dirty="0">
                <a:latin typeface=".VnAvant" pitchFamily="34" charset="0"/>
              </a:rPr>
              <a:t>.  </a:t>
            </a:r>
            <a:r>
              <a:rPr lang="en-US" sz="3600" dirty="0" err="1">
                <a:latin typeface=".VnAvant" pitchFamily="34" charset="0"/>
              </a:rPr>
              <a:t>N¬i</a:t>
            </a:r>
            <a:r>
              <a:rPr lang="en-US" sz="3600" dirty="0">
                <a:latin typeface=".VnAvant" pitchFamily="34" charset="0"/>
              </a:rPr>
              <a:t> ®©y </a:t>
            </a:r>
            <a:r>
              <a:rPr lang="en-US" sz="3600" dirty="0" err="1">
                <a:latin typeface=".VnAvant" pitchFamily="34" charset="0"/>
              </a:rPr>
              <a:t>cã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nh÷ng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hßn</a:t>
            </a:r>
            <a:r>
              <a:rPr lang="en-US" sz="3600" dirty="0">
                <a:latin typeface=".VnAvant" pitchFamily="34" charset="0"/>
              </a:rPr>
              <a:t> ®¶o </a:t>
            </a:r>
            <a:r>
              <a:rPr lang="en-US" sz="3600" dirty="0" err="1">
                <a:latin typeface=".VnAvant" pitchFamily="34" charset="0"/>
              </a:rPr>
              <a:t>lín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nhá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trïng</a:t>
            </a:r>
            <a:r>
              <a:rPr lang="en-US" sz="3600" dirty="0">
                <a:latin typeface=".VnAvant" pitchFamily="34" charset="0"/>
              </a:rPr>
              <a:t> ®</a:t>
            </a:r>
            <a:r>
              <a:rPr lang="en-US" sz="3600" dirty="0" err="1">
                <a:latin typeface=".VnAvant" pitchFamily="34" charset="0"/>
              </a:rPr>
              <a:t>iÖp</a:t>
            </a:r>
            <a:r>
              <a:rPr lang="en-US" sz="3600" dirty="0">
                <a:latin typeface=".VnAvant" pitchFamily="34" charset="0"/>
              </a:rPr>
              <a:t>, </a:t>
            </a:r>
            <a:r>
              <a:rPr lang="en-US" sz="3600" dirty="0" err="1">
                <a:latin typeface=".VnAvant" pitchFamily="34" charset="0"/>
              </a:rPr>
              <a:t>soi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bãng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trªn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mÆt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biÓn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xanh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biÕc</a:t>
            </a:r>
            <a:r>
              <a:rPr lang="en-US" sz="3600" dirty="0">
                <a:latin typeface=".VnAvant" pitchFamily="34" charset="0"/>
              </a:rPr>
              <a:t>.  Du </a:t>
            </a:r>
            <a:r>
              <a:rPr lang="en-US" sz="3600" dirty="0" err="1">
                <a:latin typeface=".VnAvant" pitchFamily="34" charset="0"/>
              </a:rPr>
              <a:t>kh¸ch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thÝch</a:t>
            </a:r>
            <a:r>
              <a:rPr lang="en-US" sz="3600" dirty="0">
                <a:latin typeface=".VnAvant" pitchFamily="34" charset="0"/>
              </a:rPr>
              <a:t> ®</a:t>
            </a:r>
            <a:r>
              <a:rPr lang="en-US" sz="3600" dirty="0" err="1">
                <a:latin typeface=".VnAvant" pitchFamily="34" charset="0"/>
              </a:rPr>
              <a:t>Õn</a:t>
            </a:r>
            <a:r>
              <a:rPr lang="en-US" sz="3600" dirty="0">
                <a:latin typeface=".VnAvant" pitchFamily="34" charset="0"/>
              </a:rPr>
              <a:t> ®©y ng¾m </a:t>
            </a:r>
            <a:r>
              <a:rPr lang="en-US" sz="3600" dirty="0" err="1">
                <a:latin typeface=".VnAvant" pitchFamily="34" charset="0"/>
              </a:rPr>
              <a:t>c¶nh</a:t>
            </a:r>
            <a:r>
              <a:rPr lang="en-US" sz="3600" dirty="0">
                <a:latin typeface=".VnAvant" pitchFamily="34" charset="0"/>
              </a:rPr>
              <a:t>, t¾m </a:t>
            </a:r>
            <a:r>
              <a:rPr lang="en-US" sz="3600" dirty="0" err="1">
                <a:latin typeface=".VnAvant" pitchFamily="34" charset="0"/>
              </a:rPr>
              <a:t>m¸t</a:t>
            </a:r>
            <a:r>
              <a:rPr lang="en-US" sz="3600" dirty="0">
                <a:latin typeface=".VnAvant" pitchFamily="34" charset="0"/>
              </a:rPr>
              <a:t> vµ ®</a:t>
            </a:r>
            <a:r>
              <a:rPr lang="en-US" sz="3600" dirty="0" err="1">
                <a:latin typeface=".VnAvant" pitchFamily="34" charset="0"/>
              </a:rPr>
              <a:t>i</a:t>
            </a:r>
            <a:r>
              <a:rPr lang="en-US" sz="3600" dirty="0">
                <a:latin typeface=".VnAvant" pitchFamily="34" charset="0"/>
              </a:rPr>
              <a:t> d¹o </a:t>
            </a:r>
            <a:r>
              <a:rPr lang="en-US" sz="3600" dirty="0" err="1">
                <a:latin typeface=".VnAvant" pitchFamily="34" charset="0"/>
              </a:rPr>
              <a:t>trªn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nh÷ng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b·i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biÓn</a:t>
            </a:r>
            <a:r>
              <a:rPr lang="en-US" sz="3600" dirty="0">
                <a:latin typeface=".VnAvant" pitchFamily="34" charset="0"/>
              </a:rPr>
              <a:t>.</a:t>
            </a:r>
            <a:endParaRPr lang="en-US" sz="3600" dirty="0"/>
          </a:p>
          <a:p>
            <a:endParaRPr lang="en-US" sz="3600" dirty="0">
              <a:latin typeface=".VnAvant" panose="020B7200000000000000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7314806" y="4470811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3614923" y="5633248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8618470" y="4470811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9229676" y="6193740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7663583" y="5088071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FE4F83D-4DBF-4849-93B1-CE286AA4BA3B}"/>
              </a:ext>
            </a:extLst>
          </p:cNvPr>
          <p:cNvCxnSpPr>
            <a:cxnSpLocks/>
          </p:cNvCxnSpPr>
          <p:nvPr/>
        </p:nvCxnSpPr>
        <p:spPr>
          <a:xfrm>
            <a:off x="1099096" y="5603941"/>
            <a:ext cx="985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363070" y="3778624"/>
            <a:ext cx="403411" cy="4034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9776011" y="3778624"/>
            <a:ext cx="403411" cy="4034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4518211" y="5082989"/>
            <a:ext cx="403411" cy="4034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</a:t>
            </a:r>
            <a:endParaRPr lang="vi-VN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765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  <p:bldP spid="30" grpId="0" animBg="1"/>
      <p:bldP spid="31" grpId="0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625475" y="381000"/>
            <a:ext cx="10515600" cy="321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en-US" sz="3600" dirty="0">
                <a:latin typeface=".VnAvant" pitchFamily="34" charset="0"/>
              </a:rPr>
              <a:t>	  </a:t>
            </a:r>
            <a:r>
              <a:rPr lang="en-US" sz="3600" dirty="0" err="1">
                <a:latin typeface=".VnAvant" pitchFamily="34" charset="0"/>
              </a:rPr>
              <a:t>VÞnh</a:t>
            </a:r>
            <a:r>
              <a:rPr lang="en-US" sz="3600" dirty="0">
                <a:latin typeface=".VnAvant" pitchFamily="34" charset="0"/>
              </a:rPr>
              <a:t> H¹ Long lµ </a:t>
            </a:r>
            <a:r>
              <a:rPr lang="en-US" sz="3600" dirty="0" err="1">
                <a:latin typeface=".VnAvant" pitchFamily="34" charset="0"/>
              </a:rPr>
              <a:t>mét</a:t>
            </a:r>
            <a:r>
              <a:rPr lang="en-US" sz="3600" dirty="0">
                <a:latin typeface=".VnAvant" pitchFamily="34" charset="0"/>
              </a:rPr>
              <a:t> k× </a:t>
            </a:r>
            <a:r>
              <a:rPr lang="en-US" sz="3600" dirty="0" err="1">
                <a:latin typeface=".VnAvant" pitchFamily="34" charset="0"/>
              </a:rPr>
              <a:t>quan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thiªn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nhiªn</a:t>
            </a:r>
            <a:r>
              <a:rPr lang="en-US" sz="3600" dirty="0">
                <a:latin typeface=".VnAvant" pitchFamily="34" charset="0"/>
              </a:rPr>
              <a:t>.  </a:t>
            </a:r>
            <a:r>
              <a:rPr lang="en-US" sz="3600" dirty="0" err="1">
                <a:latin typeface=".VnAvant" pitchFamily="34" charset="0"/>
              </a:rPr>
              <a:t>N¬i</a:t>
            </a:r>
            <a:r>
              <a:rPr lang="en-US" sz="3600" dirty="0">
                <a:latin typeface=".VnAvant" pitchFamily="34" charset="0"/>
              </a:rPr>
              <a:t> ®©y </a:t>
            </a:r>
            <a:r>
              <a:rPr lang="en-US" sz="3600" dirty="0" err="1">
                <a:latin typeface=".VnAvant" pitchFamily="34" charset="0"/>
              </a:rPr>
              <a:t>cã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nh÷ng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hßn</a:t>
            </a:r>
            <a:r>
              <a:rPr lang="en-US" sz="3600" dirty="0">
                <a:latin typeface=".VnAvant" pitchFamily="34" charset="0"/>
              </a:rPr>
              <a:t> ®¶o </a:t>
            </a:r>
            <a:r>
              <a:rPr lang="en-US" sz="3600" dirty="0" err="1">
                <a:latin typeface=".VnAvant" pitchFamily="34" charset="0"/>
              </a:rPr>
              <a:t>lín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nhá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trïng</a:t>
            </a:r>
            <a:r>
              <a:rPr lang="en-US" sz="3600" dirty="0">
                <a:latin typeface=".VnAvant" pitchFamily="34" charset="0"/>
              </a:rPr>
              <a:t> ®</a:t>
            </a:r>
            <a:r>
              <a:rPr lang="en-US" sz="3600" dirty="0" err="1">
                <a:latin typeface=".VnAvant" pitchFamily="34" charset="0"/>
              </a:rPr>
              <a:t>iÖp</a:t>
            </a:r>
            <a:r>
              <a:rPr lang="en-US" sz="3600" dirty="0">
                <a:latin typeface=".VnAvant" pitchFamily="34" charset="0"/>
              </a:rPr>
              <a:t>, </a:t>
            </a:r>
            <a:r>
              <a:rPr lang="en-US" sz="3600" dirty="0" err="1">
                <a:latin typeface=".VnAvant" pitchFamily="34" charset="0"/>
              </a:rPr>
              <a:t>soi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bãng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trªn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mÆt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biÓn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xanh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biÕc</a:t>
            </a:r>
            <a:r>
              <a:rPr lang="en-US" sz="3600" dirty="0">
                <a:latin typeface=".VnAvant" pitchFamily="34" charset="0"/>
              </a:rPr>
              <a:t>.  Du </a:t>
            </a:r>
            <a:r>
              <a:rPr lang="en-US" sz="3600" dirty="0" err="1">
                <a:latin typeface=".VnAvant" pitchFamily="34" charset="0"/>
              </a:rPr>
              <a:t>kh¸ch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thÝch</a:t>
            </a:r>
            <a:r>
              <a:rPr lang="en-US" sz="3600" dirty="0">
                <a:latin typeface=".VnAvant" pitchFamily="34" charset="0"/>
              </a:rPr>
              <a:t> ®</a:t>
            </a:r>
            <a:r>
              <a:rPr lang="en-US" sz="3600" dirty="0" err="1">
                <a:latin typeface=".VnAvant" pitchFamily="34" charset="0"/>
              </a:rPr>
              <a:t>Õn</a:t>
            </a:r>
            <a:r>
              <a:rPr lang="en-US" sz="3600" dirty="0">
                <a:latin typeface=".VnAvant" pitchFamily="34" charset="0"/>
              </a:rPr>
              <a:t> ®©y ng¾m </a:t>
            </a:r>
            <a:r>
              <a:rPr lang="en-US" sz="3600" dirty="0" err="1">
                <a:latin typeface=".VnAvant" pitchFamily="34" charset="0"/>
              </a:rPr>
              <a:t>c¶nh</a:t>
            </a:r>
            <a:r>
              <a:rPr lang="en-US" sz="3600" dirty="0">
                <a:latin typeface=".VnAvant" pitchFamily="34" charset="0"/>
              </a:rPr>
              <a:t>, t¾m </a:t>
            </a:r>
            <a:r>
              <a:rPr lang="en-US" sz="3600" dirty="0" err="1">
                <a:latin typeface=".VnAvant" pitchFamily="34" charset="0"/>
              </a:rPr>
              <a:t>m¸t</a:t>
            </a:r>
            <a:r>
              <a:rPr lang="en-US" sz="3600" dirty="0">
                <a:latin typeface=".VnAvant" pitchFamily="34" charset="0"/>
              </a:rPr>
              <a:t> vµ ®</a:t>
            </a:r>
            <a:r>
              <a:rPr lang="en-US" sz="3600" dirty="0" err="1">
                <a:latin typeface=".VnAvant" pitchFamily="34" charset="0"/>
              </a:rPr>
              <a:t>i</a:t>
            </a:r>
            <a:r>
              <a:rPr lang="en-US" sz="3600" dirty="0">
                <a:latin typeface=".VnAvant" pitchFamily="34" charset="0"/>
              </a:rPr>
              <a:t> d¹o </a:t>
            </a:r>
            <a:r>
              <a:rPr lang="en-US" sz="3600" dirty="0" err="1">
                <a:latin typeface=".VnAvant" pitchFamily="34" charset="0"/>
              </a:rPr>
              <a:t>trªn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nh÷ng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b·i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biÓn</a:t>
            </a:r>
            <a:r>
              <a:rPr lang="en-US" sz="3600" dirty="0">
                <a:latin typeface=".VnAvant" pitchFamily="34" charset="0"/>
              </a:rPr>
              <a:t>.</a:t>
            </a:r>
            <a:endParaRPr lang="en-US" sz="3600" dirty="0"/>
          </a:p>
          <a:p>
            <a:endParaRPr lang="en-US" sz="3600" dirty="0"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3183" y="3843130"/>
            <a:ext cx="5658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1"/>
                </a:solidFill>
                <a:latin typeface=".VnAvant" pitchFamily="34" charset="0"/>
              </a:rPr>
              <a:t>VÞnh</a:t>
            </a:r>
            <a:r>
              <a:rPr lang="en-US" sz="2800" b="1" dirty="0">
                <a:solidFill>
                  <a:schemeClr val="accent1"/>
                </a:solidFill>
                <a:latin typeface=".VnAvant" pitchFamily="34" charset="0"/>
              </a:rPr>
              <a:t> H¹ Long </a:t>
            </a:r>
            <a:r>
              <a:rPr lang="en-US" sz="2800" b="1" dirty="0" err="1">
                <a:solidFill>
                  <a:schemeClr val="accent1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chemeClr val="accent1"/>
                </a:solidFill>
                <a:latin typeface=".VnAvant" pitchFamily="34" charset="0"/>
              </a:rPr>
              <a:t> g× ?</a:t>
            </a:r>
            <a:endParaRPr lang="vi-VN" sz="2800" b="1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3427" y="4704521"/>
            <a:ext cx="5658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.VnAvant" pitchFamily="34" charset="0"/>
              </a:rPr>
              <a:t>Du </a:t>
            </a:r>
            <a:r>
              <a:rPr lang="en-US" sz="2800" b="1" dirty="0" err="1">
                <a:solidFill>
                  <a:schemeClr val="accent1"/>
                </a:solidFill>
                <a:latin typeface=".VnAvant" pitchFamily="34" charset="0"/>
              </a:rPr>
              <a:t>kh¸ch</a:t>
            </a:r>
            <a:r>
              <a:rPr lang="en-US" sz="2800" b="1" dirty="0">
                <a:solidFill>
                  <a:schemeClr val="accent1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chemeClr val="accent1"/>
                </a:solidFill>
                <a:latin typeface=".VnAvant" pitchFamily="34" charset="0"/>
              </a:rPr>
              <a:t>Õn</a:t>
            </a:r>
            <a:r>
              <a:rPr lang="en-US" sz="2800" b="1" dirty="0">
                <a:solidFill>
                  <a:schemeClr val="accent1"/>
                </a:solidFill>
                <a:latin typeface=".VnAvant" pitchFamily="34" charset="0"/>
              </a:rPr>
              <a:t> H¹ Long </a:t>
            </a:r>
            <a:r>
              <a:rPr lang="en-US" sz="2800" b="1" dirty="0" err="1">
                <a:solidFill>
                  <a:schemeClr val="accent1"/>
                </a:solidFill>
                <a:latin typeface=".VnAvant" pitchFamily="34" charset="0"/>
              </a:rPr>
              <a:t>lµm</a:t>
            </a:r>
            <a:r>
              <a:rPr lang="en-US" sz="2800" b="1" dirty="0">
                <a:solidFill>
                  <a:schemeClr val="accent1"/>
                </a:solidFill>
                <a:latin typeface=".VnAvant" pitchFamily="34" charset="0"/>
              </a:rPr>
              <a:t> g× ?</a:t>
            </a:r>
            <a:endParaRPr lang="vi-VN" sz="28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8A27167-AB35-42E5-9385-DDD75FE57104}"/>
              </a:ext>
            </a:extLst>
          </p:cNvPr>
          <p:cNvSpPr txBox="1"/>
          <p:nvPr/>
        </p:nvSpPr>
        <p:spPr>
          <a:xfrm>
            <a:off x="3657600" y="107390"/>
            <a:ext cx="6977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ThÕ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giíi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trong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lßng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biÓn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664" y="1057832"/>
            <a:ext cx="12017946" cy="5800167"/>
          </a:xfrm>
          <a:prstGeom prst="rect">
            <a:avLst/>
          </a:prstGeom>
        </p:spPr>
      </p:pic>
      <p:sp>
        <p:nvSpPr>
          <p:cNvPr id="6" name="Rectangle: Rounded Corners 3">
            <a:extLst>
              <a:ext uri="{FF2B5EF4-FFF2-40B4-BE49-F238E27FC236}">
                <a16:creationId xmlns:a16="http://schemas.microsoft.com/office/drawing/2014/main" id="{AC0E58F6-00BE-407F-940C-D10D5D4B2C6C}"/>
              </a:ext>
            </a:extLst>
          </p:cNvPr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Nãi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0C302CB-6800-44D0-80E3-E8415D228D84}"/>
              </a:ext>
            </a:extLst>
          </p:cNvPr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392498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3" cstate="print"/>
          <a:srcRect l="23381" t="63071" r="58537" b="13522"/>
          <a:stretch>
            <a:fillRect/>
          </a:stretch>
        </p:blipFill>
        <p:spPr bwMode="auto">
          <a:xfrm>
            <a:off x="9959304" y="5129217"/>
            <a:ext cx="2203068" cy="1606055"/>
          </a:xfrm>
          <a:prstGeom prst="rect">
            <a:avLst/>
          </a:prstGeom>
          <a:noFill/>
        </p:spPr>
      </p:pic>
      <p:pic>
        <p:nvPicPr>
          <p:cNvPr id="1026" name="Picture 2" descr="C:\Users\Administrator\Desktop\458PICR58PICfN3_1024.jpg"/>
          <p:cNvPicPr>
            <a:picLocks noChangeAspect="1" noChangeArrowheads="1"/>
          </p:cNvPicPr>
          <p:nvPr/>
        </p:nvPicPr>
        <p:blipFill>
          <a:blip r:embed="rId4" cstate="print"/>
          <a:srcRect t="9679" b="11805"/>
          <a:stretch>
            <a:fillRect/>
          </a:stretch>
        </p:blipFill>
        <p:spPr bwMode="auto">
          <a:xfrm>
            <a:off x="29628" y="-94187"/>
            <a:ext cx="12192000" cy="6952187"/>
          </a:xfrm>
          <a:prstGeom prst="rect">
            <a:avLst/>
          </a:prstGeom>
          <a:noFill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731" y="4375479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: Single Corner Snipped 2">
            <a:extLst>
              <a:ext uri="{FF2B5EF4-FFF2-40B4-BE49-F238E27FC236}">
                <a16:creationId xmlns:a16="http://schemas.microsoft.com/office/drawing/2014/main" id="{C6442379-3576-4C2D-8BDE-CB11F01826B6}"/>
              </a:ext>
            </a:extLst>
          </p:cNvPr>
          <p:cNvSpPr/>
          <p:nvPr/>
        </p:nvSpPr>
        <p:spPr>
          <a:xfrm>
            <a:off x="29628" y="1009650"/>
            <a:ext cx="9929676" cy="5848350"/>
          </a:xfrm>
          <a:prstGeom prst="snip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3E5865-D816-4744-92FE-01E0567496E7}"/>
              </a:ext>
            </a:extLst>
          </p:cNvPr>
          <p:cNvSpPr txBox="1"/>
          <p:nvPr/>
        </p:nvSpPr>
        <p:spPr>
          <a:xfrm>
            <a:off x="3409950" y="1352550"/>
            <a:ext cx="3771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DÆn</a:t>
            </a:r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dß</a:t>
            </a:r>
            <a:endParaRPr lang="en-US" sz="4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3E5865-D816-4744-92FE-01E0567496E7}"/>
              </a:ext>
            </a:extLst>
          </p:cNvPr>
          <p:cNvSpPr txBox="1"/>
          <p:nvPr/>
        </p:nvSpPr>
        <p:spPr>
          <a:xfrm>
            <a:off x="680001" y="2942811"/>
            <a:ext cx="87157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¤n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tËp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l¹i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bµi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62: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iªc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,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iªn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,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iªp</a:t>
            </a:r>
            <a:endParaRPr lang="en-US" sz="2800" b="1" dirty="0">
              <a:solidFill>
                <a:schemeClr val="accent1"/>
              </a:solidFill>
              <a:latin typeface=".VnAvant" panose="020B7200000000000000" pitchFamily="34" charset="0"/>
            </a:endParaRPr>
          </a:p>
          <a:p>
            <a:pPr>
              <a:buFont typeface="Arial" charset="0"/>
              <a:buChar char="•"/>
            </a:pPr>
            <a:endParaRPr lang="en-US" sz="2800" b="1" dirty="0">
              <a:solidFill>
                <a:schemeClr val="accent1"/>
              </a:solidFill>
              <a:latin typeface=".VnAvant" panose="020B7200000000000000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T×m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c¸c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tõ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ngoµi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bµi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cã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vÇn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iªc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,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iªn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, </a:t>
            </a:r>
            <a:r>
              <a:rPr lang="en-US" sz="28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iªp</a:t>
            </a:r>
            <a:r>
              <a:rPr lang="en-US" sz="2800" b="1" dirty="0">
                <a:solidFill>
                  <a:schemeClr val="accent1"/>
                </a:solidFill>
                <a:latin typeface=".VnAvant" panose="020B72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2242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780" y="241617"/>
            <a:ext cx="11885708" cy="44001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A435EC-EA3B-4749-9F52-B0AE52AEC264}"/>
              </a:ext>
            </a:extLst>
          </p:cNvPr>
          <p:cNvSpPr txBox="1"/>
          <p:nvPr/>
        </p:nvSpPr>
        <p:spPr>
          <a:xfrm>
            <a:off x="129781" y="4741114"/>
            <a:ext cx="120622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latin typeface=".VnAvant" panose="020B7200000000000000" pitchFamily="34" charset="0"/>
              </a:rPr>
              <a:t>    </a:t>
            </a:r>
            <a:r>
              <a:rPr lang="en-US" sz="4400" b="1" dirty="0" err="1">
                <a:latin typeface=".VnAvant" panose="020B7200000000000000" pitchFamily="34" charset="0"/>
              </a:rPr>
              <a:t>BiÓn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xanh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biÕc</a:t>
            </a:r>
            <a:r>
              <a:rPr lang="en-US" sz="4400" b="1" dirty="0">
                <a:latin typeface=".VnAvant" panose="020B7200000000000000" pitchFamily="34" charset="0"/>
              </a:rPr>
              <a:t>. </a:t>
            </a:r>
            <a:r>
              <a:rPr lang="en-US" sz="4400" b="1" dirty="0" err="1">
                <a:latin typeface=".VnAvant" panose="020B7200000000000000" pitchFamily="34" charset="0"/>
              </a:rPr>
              <a:t>Nh÷ng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hßn</a:t>
            </a:r>
            <a:r>
              <a:rPr lang="en-US" sz="4400" b="1" dirty="0">
                <a:latin typeface=".VnAvant" panose="020B7200000000000000" pitchFamily="34" charset="0"/>
              </a:rPr>
              <a:t> ®¶o </a:t>
            </a:r>
            <a:r>
              <a:rPr lang="en-US" sz="4400" b="1" dirty="0" err="1">
                <a:latin typeface=".VnAvant" panose="020B7200000000000000" pitchFamily="34" charset="0"/>
              </a:rPr>
              <a:t>lín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nhá</a:t>
            </a:r>
            <a:r>
              <a:rPr lang="en-US" sz="4400" b="1" dirty="0"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latin typeface=".VnAvant" panose="020B7200000000000000" pitchFamily="34" charset="0"/>
              </a:rPr>
              <a:t>trïng</a:t>
            </a:r>
            <a:r>
              <a:rPr lang="en-US" sz="4400" b="1" dirty="0">
                <a:latin typeface=".VnAvant" panose="020B7200000000000000" pitchFamily="34" charset="0"/>
              </a:rPr>
              <a:t> ®</a:t>
            </a:r>
            <a:r>
              <a:rPr lang="en-US" sz="4400" b="1" dirty="0" err="1">
                <a:latin typeface=".VnAvant" panose="020B7200000000000000" pitchFamily="34" charset="0"/>
              </a:rPr>
              <a:t>iÖp</a:t>
            </a:r>
            <a:r>
              <a:rPr lang="en-US" sz="4400" b="1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9C1152-F8C1-4538-B70B-F9340F0D8313}"/>
              </a:ext>
            </a:extLst>
          </p:cNvPr>
          <p:cNvSpPr txBox="1"/>
          <p:nvPr/>
        </p:nvSpPr>
        <p:spPr>
          <a:xfrm>
            <a:off x="3933344" y="4970343"/>
            <a:ext cx="18886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iªc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F7D74D4-B6A4-480B-9C99-42F280362BBA}"/>
              </a:ext>
            </a:extLst>
          </p:cNvPr>
          <p:cNvSpPr/>
          <p:nvPr/>
        </p:nvSpPr>
        <p:spPr>
          <a:xfrm>
            <a:off x="1595454" y="1315363"/>
            <a:ext cx="2407488" cy="102420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pitchFamily="34" charset="0"/>
              </a:rPr>
              <a:t>NhËn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</a:rPr>
              <a:t>biÕt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07FA6D4-88BE-4240-BF30-A32A6E83E6F8}"/>
              </a:ext>
            </a:extLst>
          </p:cNvPr>
          <p:cNvSpPr/>
          <p:nvPr/>
        </p:nvSpPr>
        <p:spPr>
          <a:xfrm>
            <a:off x="1131226" y="1385702"/>
            <a:ext cx="703385" cy="80567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090CE4-A49E-4162-8786-E48E1B3BC33D}"/>
              </a:ext>
            </a:extLst>
          </p:cNvPr>
          <p:cNvSpPr txBox="1"/>
          <p:nvPr/>
        </p:nvSpPr>
        <p:spPr>
          <a:xfrm>
            <a:off x="1076784" y="4960869"/>
            <a:ext cx="27573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iªn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9EED6F-2C82-4F09-BE20-8E95AB24C38A}"/>
              </a:ext>
            </a:extLst>
          </p:cNvPr>
          <p:cNvSpPr txBox="1"/>
          <p:nvPr/>
        </p:nvSpPr>
        <p:spPr>
          <a:xfrm>
            <a:off x="1892947" y="5969015"/>
            <a:ext cx="14241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iªp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0859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7" grpId="0" animBg="1"/>
      <p:bldP spid="8" grpId="0" animBg="1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65232"/>
            <a:ext cx="12192000" cy="388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 cstate="print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 cstate="print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pic>
        <p:nvPicPr>
          <p:cNvPr id="10" name="Picture 6" descr="5">
            <a:extLst>
              <a:ext uri="{FF2B5EF4-FFF2-40B4-BE49-F238E27FC236}">
                <a16:creationId xmlns:a16="http://schemas.microsoft.com/office/drawing/2014/main" id="{1D7BDE7B-8351-411C-80C5-2773C1D96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t="62344" r="64444"/>
          <a:stretch>
            <a:fillRect/>
          </a:stretch>
        </p:blipFill>
        <p:spPr bwMode="auto">
          <a:xfrm>
            <a:off x="2427116" y="4755694"/>
            <a:ext cx="3847075" cy="2291715"/>
          </a:xfrm>
          <a:prstGeom prst="rect">
            <a:avLst/>
          </a:prstGeom>
          <a:noFill/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853C751C-DE42-43D9-80C1-2AE516D26CE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32619">
            <a:off x="2616550" y="-27806"/>
            <a:ext cx="1551048" cy="1548133"/>
          </a:xfrm>
          <a:prstGeom prst="rect">
            <a:avLst/>
          </a:prstGeom>
          <a:noFill/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6055C3F3-0746-474A-9507-18B4F30CD8F9}"/>
              </a:ext>
            </a:extLst>
          </p:cNvPr>
          <p:cNvSpPr/>
          <p:nvPr/>
        </p:nvSpPr>
        <p:spPr>
          <a:xfrm>
            <a:off x="119334" y="375968"/>
            <a:ext cx="2772229" cy="122313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C63D7355-4F6C-418E-9B36-B1799F27787C}"/>
              </a:ext>
            </a:extLst>
          </p:cNvPr>
          <p:cNvSpPr/>
          <p:nvPr/>
        </p:nvSpPr>
        <p:spPr>
          <a:xfrm>
            <a:off x="9446085" y="330391"/>
            <a:ext cx="2212229" cy="96387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B1A30977-4B8A-43CF-82D6-71863BD4563C}"/>
              </a:ext>
            </a:extLst>
          </p:cNvPr>
          <p:cNvSpPr/>
          <p:nvPr/>
        </p:nvSpPr>
        <p:spPr>
          <a:xfrm>
            <a:off x="8215086" y="71125"/>
            <a:ext cx="2337114" cy="122313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51B4D62B-4AD7-4118-B2CB-5DC30113A901}"/>
              </a:ext>
            </a:extLst>
          </p:cNvPr>
          <p:cNvSpPr/>
          <p:nvPr/>
        </p:nvSpPr>
        <p:spPr>
          <a:xfrm>
            <a:off x="4069861" y="35315"/>
            <a:ext cx="2772229" cy="122313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290655" y="3174988"/>
            <a:ext cx="240804" cy="210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461;p28">
            <a:extLst>
              <a:ext uri="{FF2B5EF4-FFF2-40B4-BE49-F238E27FC236}">
                <a16:creationId xmlns:a16="http://schemas.microsoft.com/office/drawing/2014/main" id="{62679889-0861-4FB8-836B-FBF4A5ED3970}"/>
              </a:ext>
            </a:extLst>
          </p:cNvPr>
          <p:cNvSpPr txBox="1">
            <a:spLocks/>
          </p:cNvSpPr>
          <p:nvPr/>
        </p:nvSpPr>
        <p:spPr>
          <a:xfrm>
            <a:off x="2232657" y="2481522"/>
            <a:ext cx="11608230" cy="190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>
              <a:spcBef>
                <a:spcPts val="800"/>
              </a:spcBef>
              <a:buFont typeface="Chivo Light"/>
              <a:buNone/>
            </a:pPr>
            <a:r>
              <a:rPr lang="en-US" sz="6000" b="1" kern="0" dirty="0" err="1">
                <a:solidFill>
                  <a:schemeClr val="bg2">
                    <a:lumMod val="10000"/>
                  </a:schemeClr>
                </a:solidFill>
                <a:latin typeface=".VnAvant" panose="020B7200000000000000" pitchFamily="34" charset="0"/>
              </a:rPr>
              <a:t>Bµi</a:t>
            </a:r>
            <a:r>
              <a:rPr lang="en-US" sz="6000" b="1" kern="0" dirty="0">
                <a:solidFill>
                  <a:schemeClr val="bg2">
                    <a:lumMod val="10000"/>
                  </a:schemeClr>
                </a:solidFill>
                <a:latin typeface=".VnAvant" panose="020B7200000000000000" pitchFamily="34" charset="0"/>
              </a:rPr>
              <a:t> 62:</a:t>
            </a:r>
            <a:r>
              <a:rPr lang="en-US" sz="6000" b="1" kern="0" dirty="0">
                <a:solidFill>
                  <a:schemeClr val="accent2">
                    <a:lumMod val="50000"/>
                  </a:schemeClr>
                </a:solidFill>
                <a:latin typeface=".VnAvant" panose="020B7200000000000000" pitchFamily="34" charset="0"/>
              </a:rPr>
              <a:t>   </a:t>
            </a:r>
            <a:r>
              <a:rPr lang="en-US" sz="60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iªc</a:t>
            </a:r>
            <a:r>
              <a:rPr lang="en-US" sz="60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US" sz="60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iªn</a:t>
            </a:r>
            <a:r>
              <a:rPr lang="en-US" sz="60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US" sz="60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iªp</a:t>
            </a:r>
            <a:endParaRPr lang="en-US" sz="6000" b="1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795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21" dur="6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FC16395-EF75-4506-879B-EE2283A8F32B}"/>
              </a:ext>
            </a:extLst>
          </p:cNvPr>
          <p:cNvSpPr txBox="1"/>
          <p:nvPr/>
        </p:nvSpPr>
        <p:spPr>
          <a:xfrm>
            <a:off x="1432849" y="2289996"/>
            <a:ext cx="89689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sz="8800" b="1" dirty="0">
                <a:solidFill>
                  <a:srgbClr val="FF0000"/>
                </a:solidFill>
                <a:latin typeface=".VnAvant" panose="020B7200000000000000" pitchFamily="34" charset="0"/>
              </a:rPr>
              <a:t>   </a:t>
            </a:r>
            <a:r>
              <a:rPr lang="en-US" sz="88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iªc</a:t>
            </a:r>
            <a:r>
              <a:rPr lang="en-US" sz="88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  </a:t>
            </a:r>
            <a:r>
              <a:rPr lang="en-US" sz="88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iªn</a:t>
            </a:r>
            <a:r>
              <a:rPr lang="en-US" sz="8800" b="1" kern="0" dirty="0">
                <a:solidFill>
                  <a:srgbClr val="FF0000"/>
                </a:solidFill>
                <a:latin typeface=".VnAvant" panose="020B7200000000000000" pitchFamily="34" charset="0"/>
              </a:rPr>
              <a:t>    </a:t>
            </a:r>
            <a:r>
              <a:rPr lang="en-US" sz="8800" b="1" kern="0" dirty="0" err="1">
                <a:solidFill>
                  <a:srgbClr val="FF0000"/>
                </a:solidFill>
                <a:latin typeface=".VnAvant" panose="020B7200000000000000" pitchFamily="34" charset="0"/>
              </a:rPr>
              <a:t>iªp</a:t>
            </a:r>
            <a:endParaRPr lang="en-US" sz="8800" b="1" kern="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ABA89-75E3-43A4-9438-746269C4F4EF}"/>
              </a:ext>
            </a:extLst>
          </p:cNvPr>
          <p:cNvSpPr/>
          <p:nvPr/>
        </p:nvSpPr>
        <p:spPr>
          <a:xfrm>
            <a:off x="7275283" y="4893589"/>
            <a:ext cx="278969" cy="201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23C479-9EEE-4AD3-8437-2319ED237785}"/>
              </a:ext>
            </a:extLst>
          </p:cNvPr>
          <p:cNvSpPr txBox="1"/>
          <p:nvPr/>
        </p:nvSpPr>
        <p:spPr>
          <a:xfrm>
            <a:off x="3351994" y="2290289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c</a:t>
            </a:r>
            <a:endParaRPr lang="en-US" sz="88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F725C3-4347-43AE-9842-05F9CCA35BAE}"/>
              </a:ext>
            </a:extLst>
          </p:cNvPr>
          <p:cNvSpPr txBox="1"/>
          <p:nvPr/>
        </p:nvSpPr>
        <p:spPr>
          <a:xfrm>
            <a:off x="9220270" y="2266912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accent2"/>
                </a:solidFill>
                <a:latin typeface=".VnAvant" panose="020B7200000000000000" pitchFamily="34" charset="0"/>
              </a:rPr>
              <a:t>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A937DE-7D46-49D9-A087-59F44C1A210D}"/>
              </a:ext>
            </a:extLst>
          </p:cNvPr>
          <p:cNvSpPr txBox="1"/>
          <p:nvPr/>
        </p:nvSpPr>
        <p:spPr>
          <a:xfrm>
            <a:off x="2372147" y="2284689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40CFAB-0E5D-4E1F-B062-3A53BDA39208}"/>
              </a:ext>
            </a:extLst>
          </p:cNvPr>
          <p:cNvSpPr/>
          <p:nvPr/>
        </p:nvSpPr>
        <p:spPr>
          <a:xfrm>
            <a:off x="7275283" y="4932336"/>
            <a:ext cx="392621" cy="198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A937DE-7D46-49D9-A087-59F44C1A210D}"/>
              </a:ext>
            </a:extLst>
          </p:cNvPr>
          <p:cNvSpPr txBox="1"/>
          <p:nvPr/>
        </p:nvSpPr>
        <p:spPr>
          <a:xfrm>
            <a:off x="4382404" y="2299178"/>
            <a:ext cx="21818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   </a:t>
            </a:r>
            <a:r>
              <a:rPr lang="en-US" sz="8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23C479-9EEE-4AD3-8437-2319ED237785}"/>
              </a:ext>
            </a:extLst>
          </p:cNvPr>
          <p:cNvSpPr txBox="1"/>
          <p:nvPr/>
        </p:nvSpPr>
        <p:spPr>
          <a:xfrm>
            <a:off x="6309547" y="2293769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7030A0"/>
                </a:solidFill>
                <a:latin typeface=".VnAvant" panose="020B7200000000000000" pitchFamily="34" charset="0"/>
              </a:rPr>
              <a:t>n</a:t>
            </a:r>
            <a:endParaRPr lang="en-US" sz="88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A937DE-7D46-49D9-A087-59F44C1A210D}"/>
              </a:ext>
            </a:extLst>
          </p:cNvPr>
          <p:cNvSpPr txBox="1"/>
          <p:nvPr/>
        </p:nvSpPr>
        <p:spPr>
          <a:xfrm>
            <a:off x="7295547" y="2278454"/>
            <a:ext cx="22326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   </a:t>
            </a:r>
            <a:r>
              <a:rPr lang="en-US" sz="8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id="{EC07B194-AEED-4D12-9E20-3D5050BE3EE8}"/>
              </a:ext>
            </a:extLst>
          </p:cNvPr>
          <p:cNvSpPr/>
          <p:nvPr/>
        </p:nvSpPr>
        <p:spPr>
          <a:xfrm>
            <a:off x="1184031" y="302965"/>
            <a:ext cx="1429146" cy="62779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.VnAvant" panose="020B7200000000000000" pitchFamily="34" charset="0"/>
              </a:rPr>
              <a:t>§</a:t>
            </a:r>
            <a:r>
              <a:rPr lang="en-US" sz="3200" b="1" dirty="0" err="1">
                <a:latin typeface=".VnAvant" panose="020B7200000000000000" pitchFamily="34" charset="0"/>
              </a:rPr>
              <a:t>äc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E58B6F2-89D2-4A27-84D8-C51F94F3DFBD}"/>
              </a:ext>
            </a:extLst>
          </p:cNvPr>
          <p:cNvSpPr/>
          <p:nvPr/>
        </p:nvSpPr>
        <p:spPr>
          <a:xfrm>
            <a:off x="625245" y="187143"/>
            <a:ext cx="807604" cy="7436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A937DE-7D46-49D9-A087-59F44C1A210D}"/>
              </a:ext>
            </a:extLst>
          </p:cNvPr>
          <p:cNvSpPr txBox="1"/>
          <p:nvPr/>
        </p:nvSpPr>
        <p:spPr>
          <a:xfrm>
            <a:off x="5307467" y="449289"/>
            <a:ext cx="14489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i</a:t>
            </a:r>
            <a:r>
              <a:rPr lang="en-US" sz="8800" b="1" dirty="0">
                <a:solidFill>
                  <a:srgbClr val="0070C0"/>
                </a:solidFill>
                <a:latin typeface=".VnAvant" panose="020B7200000000000000" pitchFamily="34" charset="0"/>
              </a:rPr>
              <a:t>ª</a:t>
            </a:r>
          </a:p>
        </p:txBody>
      </p:sp>
    </p:spTree>
    <p:extLst>
      <p:ext uri="{BB962C8B-B14F-4D97-AF65-F5344CB8AC3E}">
        <p14:creationId xmlns:p14="http://schemas.microsoft.com/office/powerpoint/2010/main" val="14971142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  <p:bldP spid="15" grpId="0"/>
      <p:bldP spid="16" grpId="0"/>
      <p:bldP spid="17" grpId="0"/>
      <p:bldP spid="20" grpId="0"/>
      <p:bldP spid="2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613177" y="499927"/>
            <a:ext cx="818607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iªc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      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iªn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       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iªp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  <a:p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   </a:t>
            </a:r>
          </a:p>
          <a:p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  <a:p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555795"/>
              </p:ext>
            </p:extLst>
          </p:nvPr>
        </p:nvGraphicFramePr>
        <p:xfrm>
          <a:off x="3856382" y="1676400"/>
          <a:ext cx="377687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8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84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773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.VnAvant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 err="1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iªc</a:t>
                      </a:r>
                      <a:endParaRPr lang="en-US" sz="54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5400" b="1" dirty="0" err="1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5400" b="1" dirty="0" err="1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iÕc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8845825" y="1450105"/>
            <a:ext cx="258417" cy="259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898604" y="3505200"/>
            <a:ext cx="11075410" cy="3278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thiÕc</a:t>
            </a: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             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tiÖc</a:t>
            </a: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             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xiÕc</a:t>
            </a:r>
            <a:endParaRPr lang="en-US" sz="4800" b="1" dirty="0">
              <a:solidFill>
                <a:srgbClr val="00206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®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iÖn</a:t>
            </a: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              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kiÕn</a:t>
            </a: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            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thiÖn</a:t>
            </a:r>
            <a:endParaRPr lang="en-US" sz="4800" b="1" dirty="0">
              <a:solidFill>
                <a:srgbClr val="002060"/>
              </a:solidFill>
              <a:latin typeface=".VnAvant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diÖp</a:t>
            </a: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              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thiÕp</a:t>
            </a:r>
            <a:r>
              <a:rPr lang="en-US" sz="4800" b="1" dirty="0">
                <a:solidFill>
                  <a:srgbClr val="002060"/>
                </a:solidFill>
                <a:latin typeface=".VnAvant" pitchFamily="34" charset="0"/>
              </a:rPr>
              <a:t>           </a:t>
            </a:r>
            <a:r>
              <a:rPr lang="en-US" sz="4800" b="1" dirty="0" err="1">
                <a:solidFill>
                  <a:srgbClr val="002060"/>
                </a:solidFill>
                <a:latin typeface=".VnAvant" pitchFamily="34" charset="0"/>
              </a:rPr>
              <a:t>tiÖp</a:t>
            </a:r>
            <a:endParaRPr lang="en-US" sz="48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EC07B194-AEED-4D12-9E20-3D5050BE3EE8}"/>
              </a:ext>
            </a:extLst>
          </p:cNvPr>
          <p:cNvSpPr/>
          <p:nvPr/>
        </p:nvSpPr>
        <p:spPr>
          <a:xfrm>
            <a:off x="1184031" y="302965"/>
            <a:ext cx="1429146" cy="62779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.VnAvant" panose="020B7200000000000000" pitchFamily="34" charset="0"/>
              </a:rPr>
              <a:t>§</a:t>
            </a:r>
            <a:r>
              <a:rPr lang="en-US" sz="3200" b="1" dirty="0" err="1">
                <a:latin typeface=".VnAvant" panose="020B7200000000000000" pitchFamily="34" charset="0"/>
              </a:rPr>
              <a:t>äc</a:t>
            </a:r>
            <a:endParaRPr lang="en-US" sz="3200" b="1" dirty="0">
              <a:latin typeface=".VnAvant" panose="020B72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E58B6F2-89D2-4A27-84D8-C51F94F3DFBD}"/>
              </a:ext>
            </a:extLst>
          </p:cNvPr>
          <p:cNvSpPr/>
          <p:nvPr/>
        </p:nvSpPr>
        <p:spPr>
          <a:xfrm>
            <a:off x="625245" y="187143"/>
            <a:ext cx="807604" cy="74362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2521131" y="4467497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852159" y="4402182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326879" y="4428308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416628" y="5499463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021977" y="5512527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509760" y="5499464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416628" y="6583680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178731" y="6609805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274628" y="6596743"/>
            <a:ext cx="862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5817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953E857-6059-4737-9A66-09F984F2D551}"/>
              </a:ext>
            </a:extLst>
          </p:cNvPr>
          <p:cNvSpPr txBox="1"/>
          <p:nvPr/>
        </p:nvSpPr>
        <p:spPr>
          <a:xfrm>
            <a:off x="3667035" y="5374077"/>
            <a:ext cx="5925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xanh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biÕc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01A803-4B2B-4D42-9DD6-CB40F1724D92}"/>
              </a:ext>
            </a:extLst>
          </p:cNvPr>
          <p:cNvSpPr txBox="1"/>
          <p:nvPr/>
        </p:nvSpPr>
        <p:spPr>
          <a:xfrm>
            <a:off x="6210935" y="5374077"/>
            <a:ext cx="3779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iªc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8" y="204069"/>
            <a:ext cx="10793894" cy="501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315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35415" y="5715298"/>
            <a:ext cx="42705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bê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biÓn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01A803-4B2B-4D42-9DD6-CB40F1724D92}"/>
              </a:ext>
            </a:extLst>
          </p:cNvPr>
          <p:cNvSpPr txBox="1"/>
          <p:nvPr/>
        </p:nvSpPr>
        <p:spPr>
          <a:xfrm>
            <a:off x="5934044" y="5715298"/>
            <a:ext cx="3779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iªn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82" y="338589"/>
            <a:ext cx="10621617" cy="497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605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593BE-1C27-4168-AD69-F2E5F52CA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F02229-E457-4530-B149-8E8ACFB1227E}"/>
              </a:ext>
            </a:extLst>
          </p:cNvPr>
          <p:cNvSpPr txBox="1"/>
          <p:nvPr/>
        </p:nvSpPr>
        <p:spPr>
          <a:xfrm>
            <a:off x="4047583" y="5824331"/>
            <a:ext cx="49052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sß</a:t>
            </a:r>
            <a:r>
              <a:rPr lang="en-US" sz="6000" b="1" dirty="0">
                <a:latin typeface=".VnAvant" pitchFamily="34" charset="0"/>
              </a:rPr>
              <a:t> ®</a:t>
            </a:r>
            <a:r>
              <a:rPr lang="en-US" sz="6000" b="1" dirty="0" err="1">
                <a:latin typeface=".VnAvant" pitchFamily="34" charset="0"/>
              </a:rPr>
              <a:t>iÖp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00191" y="5824331"/>
            <a:ext cx="357809" cy="2782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01A803-4B2B-4D42-9DD6-CB40F1724D92}"/>
              </a:ext>
            </a:extLst>
          </p:cNvPr>
          <p:cNvSpPr txBox="1"/>
          <p:nvPr/>
        </p:nvSpPr>
        <p:spPr>
          <a:xfrm>
            <a:off x="5590099" y="5827776"/>
            <a:ext cx="3779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iªp</a:t>
            </a:r>
            <a:endParaRPr lang="en-US" sz="6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23" y="28029"/>
            <a:ext cx="10618304" cy="585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956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1896</TotalTime>
  <Words>371</Words>
  <Application>Microsoft Office PowerPoint</Application>
  <PresentationFormat>Widescreen</PresentationFormat>
  <Paragraphs>88</Paragraphs>
  <Slides>25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宋体</vt:lpstr>
      <vt:lpstr>.VnAvant</vt:lpstr>
      <vt:lpstr>Arial</vt:lpstr>
      <vt:lpstr>Calibri</vt:lpstr>
      <vt:lpstr>Calibri Light</vt:lpstr>
      <vt:lpstr>Chivo Light</vt:lpstr>
      <vt:lpstr>等线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84986</cp:lastModifiedBy>
  <cp:revision>49</cp:revision>
  <dcterms:created xsi:type="dcterms:W3CDTF">2020-08-13T04:37:25Z</dcterms:created>
  <dcterms:modified xsi:type="dcterms:W3CDTF">2022-12-04T13:41:48Z</dcterms:modified>
  <cp:category>9Slide.vn</cp:category>
</cp:coreProperties>
</file>