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94" r:id="rId5"/>
    <p:sldMasterId id="2147483805" r:id="rId6"/>
  </p:sldMasterIdLst>
  <p:notesMasterIdLst>
    <p:notesMasterId r:id="rId34"/>
  </p:notesMasterIdLst>
  <p:sldIdLst>
    <p:sldId id="294" r:id="rId7"/>
    <p:sldId id="266" r:id="rId8"/>
    <p:sldId id="303" r:id="rId9"/>
    <p:sldId id="302" r:id="rId10"/>
    <p:sldId id="304" r:id="rId11"/>
    <p:sldId id="313" r:id="rId12"/>
    <p:sldId id="335" r:id="rId13"/>
    <p:sldId id="267" r:id="rId14"/>
    <p:sldId id="431" r:id="rId15"/>
    <p:sldId id="400" r:id="rId16"/>
    <p:sldId id="407" r:id="rId17"/>
    <p:sldId id="424" r:id="rId18"/>
    <p:sldId id="341" r:id="rId19"/>
    <p:sldId id="420" r:id="rId20"/>
    <p:sldId id="318" r:id="rId21"/>
    <p:sldId id="279" r:id="rId22"/>
    <p:sldId id="416" r:id="rId23"/>
    <p:sldId id="352" r:id="rId24"/>
    <p:sldId id="353" r:id="rId25"/>
    <p:sldId id="342" r:id="rId26"/>
    <p:sldId id="326" r:id="rId27"/>
    <p:sldId id="327" r:id="rId28"/>
    <p:sldId id="421" r:id="rId29"/>
    <p:sldId id="343" r:id="rId30"/>
    <p:sldId id="328" r:id="rId31"/>
    <p:sldId id="330" r:id="rId32"/>
    <p:sldId id="329" r:id="rId33"/>
  </p:sldIdLst>
  <p:sldSz cx="9144000" cy="5145088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660"/>
  </p:normalViewPr>
  <p:slideViewPr>
    <p:cSldViewPr>
      <p:cViewPr varScale="1">
        <p:scale>
          <a:sx n="109" d="100"/>
          <a:sy n="109" d="100"/>
        </p:scale>
        <p:origin x="768" y="108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2023/12/4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4/12/2023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04/12/2023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4/12/2023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04/12/2023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4/12/2023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2023/12/4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4/12/2023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4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4a"/><Relationship Id="rId7" Type="http://schemas.openxmlformats.org/officeDocument/2006/relationships/image" Target="../media/image38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3.m4a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4.m4a"/><Relationship Id="rId7" Type="http://schemas.openxmlformats.org/officeDocument/2006/relationships/image" Target="../media/image38.em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4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gif"/><Relationship Id="rId11" Type="http://schemas.openxmlformats.org/officeDocument/2006/relationships/image" Target="../media/image33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6.mp4"/><Relationship Id="rId7" Type="http://schemas.openxmlformats.org/officeDocument/2006/relationships/image" Target="../media/image41.png"/><Relationship Id="rId2" Type="http://schemas.microsoft.com/office/2007/relationships/media" Target="../media/media6.mp4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53.xml"/><Relationship Id="rId5" Type="http://schemas.openxmlformats.org/officeDocument/2006/relationships/audio" Target="../media/media7.m4a"/><Relationship Id="rId4" Type="http://schemas.microsoft.com/office/2007/relationships/media" Target="../media/media7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3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4a"/><Relationship Id="rId7" Type="http://schemas.openxmlformats.org/officeDocument/2006/relationships/image" Target="../media/image38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7.jpeg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8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8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37.jpeg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gif"/><Relationship Id="rId9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6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2459D6-6035-4F4E-9F7A-F28BDC767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58213" y="45593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489608"/>
            <a:ext cx="8597183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Tiết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2</a:t>
            </a: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79CBD1-B0D7-4AFC-BD9E-0F4E45084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8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lại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6B7130-8E24-40A5-9164-3183313154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4" y="191495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3489202"/>
            <a:ext cx="2750669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573030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192" y="3482629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23" y="3489202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2248609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119731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730201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722" y="376675"/>
            <a:ext cx="7442112" cy="4508489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13121"/>
            <a:ext cx="9141179" cy="51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9648" y="401515"/>
            <a:ext cx="5188334" cy="131523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699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699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985" y="630045"/>
            <a:ext cx="2562625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265" y="1372765"/>
            <a:ext cx="2570957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53" y="3201000"/>
            <a:ext cx="5998898" cy="18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4182" y="1590"/>
            <a:ext cx="9206771" cy="513038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199779" y="2515413"/>
            <a:ext cx="670115" cy="6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47" y="172985"/>
            <a:ext cx="684398" cy="7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30" y="-173380"/>
            <a:ext cx="599890" cy="3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59" y="572912"/>
            <a:ext cx="599890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B0E641-6491-4C2E-89A0-CD1F79118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3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1"/>
                            </p:stCondLst>
                            <p:childTnLst>
                              <p:par>
                                <p:cTn id="15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6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8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20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86EC-56A9-41D2-84CA-A911AAE2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 chim non 40 giây">
            <a:hlinkClick r:id="" action="ppaction://media"/>
            <a:extLst>
              <a:ext uri="{FF2B5EF4-FFF2-40B4-BE49-F238E27FC236}">
                <a16:creationId xmlns:a16="http://schemas.microsoft.com/office/drawing/2014/main" id="{D26D687F-0173-454A-A1EE-63787DCAF23F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9868" y="484957"/>
            <a:ext cx="7952665" cy="447351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03D260D-A711-4316-907B-D9A1E404FA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8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919" objId="7"/>
        <p14:triggerEvt type="onClick" time="7920" objId="7"/>
        <p14:stopEvt time="48311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0"/>
            <a:ext cx="4373830" cy="800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Vầng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trăng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tròn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nhô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rặng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xinh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đẹp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chênh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chếch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thếp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giấy</a:t>
            </a:r>
            <a:endParaRPr lang="en-US" altLang="zh-CN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8" y="139197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3610703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8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câu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16DE20-B116-4702-8EEE-FC9C097D5E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56984" y="4558688"/>
            <a:ext cx="406274" cy="40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16338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21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1512604" y="3292402"/>
            <a:ext cx="471506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1602587" y="3707630"/>
            <a:ext cx="682065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720762" y="4245052"/>
            <a:ext cx="741716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5" grpId="0" animBg="1"/>
      <p:bldP spid="19" grpId="0" animBg="1"/>
      <p:bldP spid="21" grpId="0" animBg="1"/>
      <p:bldP spid="22" grpId="0" animBg="1"/>
      <p:bldP spid="5" grpId="0"/>
      <p:bldP spid="5" grpId="1"/>
      <p:bldP spid="25" grpId="0"/>
      <p:bldP spid="25" grpId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4" y="192197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2764600"/>
            <a:ext cx="27506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340985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2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13" y="2716516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4" y="2723089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1951240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91687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432833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152676" y="3328395"/>
            <a:ext cx="7198578" cy="1367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7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nói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小女孩写字卡通_万图壁纸网">
            <a:extLst>
              <a:ext uri="{FF2B5EF4-FFF2-40B4-BE49-F238E27FC236}">
                <a16:creationId xmlns:a16="http://schemas.microsoft.com/office/drawing/2014/main" id="{6BB822AE-9C17-41E6-936E-17BA9B4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033768" y="1260578"/>
            <a:ext cx="2106666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900">
        <p14:reveal/>
      </p:transition>
    </mc:Choice>
    <mc:Fallback xmlns="">
      <p:transition spd="slow" advTm="12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61. 1.png">
            <a:extLst>
              <a:ext uri="{FF2B5EF4-FFF2-40B4-BE49-F238E27FC236}">
                <a16:creationId xmlns:a16="http://schemas.microsoft.com/office/drawing/2014/main" id="{915D8A7E-4DFF-4033-BF82-90805BF0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b="71429"/>
          <a:stretch>
            <a:fillRect/>
          </a:stretch>
        </p:blipFill>
        <p:spPr>
          <a:xfrm>
            <a:off x="-3129" y="17417"/>
            <a:ext cx="9144000" cy="4048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2EB6-CED3-4B78-A617-1BAA60C5833C}"/>
              </a:ext>
            </a:extLst>
          </p:cNvPr>
          <p:cNvSpPr txBox="1"/>
          <p:nvPr/>
        </p:nvSpPr>
        <p:spPr>
          <a:xfrm>
            <a:off x="683568" y="43007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hồng</a:t>
            </a:r>
            <a:r>
              <a:rPr lang="en-US" sz="2800" dirty="0">
                <a:latin typeface="UTM Avo" panose="02040603050506020204" pitchFamily="18" charset="0"/>
              </a:rPr>
              <a:t> rung </a:t>
            </a:r>
            <a:r>
              <a:rPr lang="en-US" sz="2800" dirty="0" err="1">
                <a:latin typeface="UTM Avo" panose="02040603050506020204" pitchFamily="18" charset="0"/>
              </a:rPr>
              <a:t>rinh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trong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1996-2CC9-4124-BDDA-D7E7CB0A6952}"/>
              </a:ext>
            </a:extLst>
          </p:cNvPr>
          <p:cNvSpPr txBox="1"/>
          <p:nvPr/>
        </p:nvSpPr>
        <p:spPr>
          <a:xfrm>
            <a:off x="1144133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6E135-9EC0-4891-8B50-0D0B8066D0AE}"/>
              </a:ext>
            </a:extLst>
          </p:cNvPr>
          <p:cNvSpPr txBox="1"/>
          <p:nvPr/>
        </p:nvSpPr>
        <p:spPr>
          <a:xfrm>
            <a:off x="2165367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CBEC-29A1-4EA9-9CBC-18C9D37A13B6}"/>
              </a:ext>
            </a:extLst>
          </p:cNvPr>
          <p:cNvSpPr txBox="1"/>
          <p:nvPr/>
        </p:nvSpPr>
        <p:spPr>
          <a:xfrm>
            <a:off x="3170974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9F618-4477-4CA0-A43F-6D9ABC0968CF}"/>
              </a:ext>
            </a:extLst>
          </p:cNvPr>
          <p:cNvSpPr txBox="1"/>
          <p:nvPr/>
        </p:nvSpPr>
        <p:spPr>
          <a:xfrm>
            <a:off x="4105233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25B00-3B5C-4569-B9A3-24AB602333B7}"/>
              </a:ext>
            </a:extLst>
          </p:cNvPr>
          <p:cNvSpPr txBox="1"/>
          <p:nvPr/>
        </p:nvSpPr>
        <p:spPr>
          <a:xfrm>
            <a:off x="5783954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ong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ông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ung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-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ưng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60159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4550" y="610060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5836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288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4008" y="591570"/>
            <a:ext cx="1005976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6007" y="643216"/>
            <a:ext cx="1657350" cy="557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05" y="2106232"/>
            <a:ext cx="113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2106233"/>
            <a:ext cx="586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85" y="3476586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81" y="2795826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781" y="2795826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73" y="2759822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138" y="3493970"/>
            <a:ext cx="17446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69" y="2795826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133" y="2795826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97" y="2797035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7371" y="2795072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890" y="2759372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3489578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456" y="3474449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8887C-33E4-4C4A-8426-48960B13483A}"/>
              </a:ext>
            </a:extLst>
          </p:cNvPr>
          <p:cNvSpPr/>
          <p:nvPr/>
        </p:nvSpPr>
        <p:spPr>
          <a:xfrm>
            <a:off x="5508104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0DAA-0D10-445D-A8B6-3A0E1A44F1C5}"/>
              </a:ext>
            </a:extLst>
          </p:cNvPr>
          <p:cNvSpPr/>
          <p:nvPr/>
        </p:nvSpPr>
        <p:spPr>
          <a:xfrm>
            <a:off x="5926471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11E728A2-9710-43CD-9B0A-55410F88B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5" y="3473372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D2C5C94-DF61-4004-9A1C-10A714EA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981" y="3407894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3600" dirty="0"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B4C74F60-EDCA-458B-B10B-821B6962E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629" y="3472644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568F8BB-B519-4E66-AF54-AF0D806D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389" y="3407894"/>
            <a:ext cx="14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0938" y="3076597"/>
            <a:ext cx="41230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6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845" y="3093548"/>
            <a:ext cx="27723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6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129" y="3076600"/>
            <a:ext cx="31683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6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56" y="3076598"/>
            <a:ext cx="13944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280" y="3085074"/>
            <a:ext cx="1093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64" y="3093548"/>
            <a:ext cx="12552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379" y="3093548"/>
            <a:ext cx="12475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340" y="3085074"/>
            <a:ext cx="11967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FD258F-C646-42C9-8F9B-F7835A822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" y="624084"/>
            <a:ext cx="2428528" cy="2428528"/>
          </a:xfrm>
          <a:prstGeom prst="rect">
            <a:avLst/>
          </a:prstGeom>
        </p:spPr>
      </p:pic>
      <p:pic>
        <p:nvPicPr>
          <p:cNvPr id="6" name="Picture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89841FD9-4C05-4E1D-81B2-4265E5D7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42" y="624084"/>
            <a:ext cx="2401886" cy="2401886"/>
          </a:xfrm>
          <a:prstGeom prst="rect">
            <a:avLst/>
          </a:prstGeom>
        </p:spPr>
      </p:pic>
      <p:pic>
        <p:nvPicPr>
          <p:cNvPr id="10" name="Picture 9" descr="A picture containing colorful, vegetable, fresh&#10;&#10;Description automatically generated">
            <a:extLst>
              <a:ext uri="{FF2B5EF4-FFF2-40B4-BE49-F238E27FC236}">
                <a16:creationId xmlns:a16="http://schemas.microsoft.com/office/drawing/2014/main" id="{7F4B9A79-ED23-4C28-B7B3-9C7A13C51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36979"/>
            <a:ext cx="3047639" cy="2388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012704"/>
            <a:ext cx="27515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84" y="572412"/>
            <a:ext cx="597270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892" y="4006129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156" y="4012704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2" y="1327936"/>
            <a:ext cx="2629035" cy="1352620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29" y="3364632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"/>
            <a:ext cx="9144000" cy="51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8801" y="400844"/>
            <a:ext cx="5189935" cy="131564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7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700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050" y="629444"/>
            <a:ext cx="2563416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300" y="1372394"/>
            <a:ext cx="2571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01194"/>
            <a:ext cx="6000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5612" y="795"/>
            <a:ext cx="9209612" cy="5131964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200150" y="2515395"/>
            <a:ext cx="670322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72244"/>
            <a:ext cx="68460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174229"/>
            <a:ext cx="600075" cy="3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72295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by shark ngắn gọn">
            <a:hlinkClick r:id="" action="ppaction://media"/>
            <a:extLst>
              <a:ext uri="{FF2B5EF4-FFF2-40B4-BE49-F238E27FC236}">
                <a16:creationId xmlns:a16="http://schemas.microsoft.com/office/drawing/2014/main" id="{9F6D1BCF-B220-4739-9D5E-62C6CFE84C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906" y="482748"/>
            <a:ext cx="7436187" cy="417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467" objId="4"/>
        <p14:triggerEvt type="onClick" time="7467" objId="4"/>
        <p14:stopEvt time="105040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3|29.2|1.9|1.6|2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7|16.4|19.1|23|6.3|5.7|3.9|4.4|28|22.4|12.5|9.7|25.7|34.9|34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1|2.4|32.3|0.9|21.8|39.8|2.9|42|6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6.1|5|9.9|6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2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7327</TotalTime>
  <Words>355</Words>
  <Application>Microsoft Office PowerPoint</Application>
  <PresentationFormat>Custom</PresentationFormat>
  <Paragraphs>100</Paragraphs>
  <Slides>27</Slides>
  <Notes>6</Notes>
  <HiddenSlides>0</HiddenSlides>
  <MMClips>8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Microsoft YaHei</vt:lpstr>
      <vt:lpstr>宋体</vt:lpstr>
      <vt:lpstr>A3.BoosterNextFYBlackRegular-San</vt:lpstr>
      <vt:lpstr>Arial</vt:lpstr>
      <vt:lpstr>Arial-Rounded</vt:lpstr>
      <vt:lpstr>Arial-SGK-TV</vt:lpstr>
      <vt:lpstr>Ariston</vt:lpstr>
      <vt:lpstr>Calibri</vt:lpstr>
      <vt:lpstr>Calibri Light</vt:lpstr>
      <vt:lpstr>等线</vt:lpstr>
      <vt:lpstr>SVN-Poky's</vt:lpstr>
      <vt:lpstr>SVN-Whimsy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Admin</cp:lastModifiedBy>
  <cp:revision>138</cp:revision>
  <dcterms:created xsi:type="dcterms:W3CDTF">2017-05-10T05:48:58Z</dcterms:created>
  <dcterms:modified xsi:type="dcterms:W3CDTF">2023-12-04T01:31:05Z</dcterms:modified>
</cp:coreProperties>
</file>