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68" r:id="rId7"/>
    <p:sldId id="265" r:id="rId8"/>
    <p:sldId id="259" r:id="rId9"/>
    <p:sldId id="260" r:id="rId10"/>
    <p:sldId id="261" r:id="rId11"/>
    <p:sldId id="269" r:id="rId12"/>
    <p:sldId id="270" r:id="rId13"/>
    <p:sldId id="262" r:id="rId14"/>
    <p:sldId id="263" r:id="rId15"/>
    <p:sldId id="266" r:id="rId16"/>
    <p:sldId id="264"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947"/>
    <a:srgbClr val="285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4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AA90-EA58-B287-7250-68C155118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E7C65-F2C2-93E7-D91A-E2D17689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8DC5E-20A2-4E4D-84D0-4AD61696F580}"/>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40289040-0E96-0DAC-1515-732B0B13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371-90A5-F640-3698-D9F127533FE6}"/>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1968377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AF54-92A8-0E24-4491-893A3D9D6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0640C-C0C8-D854-CAE3-BCDB1A7FA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8A6EE-BC80-F3CF-56DA-790A5AC536C2}"/>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32D3B7A0-0298-816D-EF10-B63593F56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69E1-0778-4FE3-3A1B-570334DB29AB}"/>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547725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E011B-3160-558F-2A62-AEFBE54071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B9C61-CA0F-B84F-4ED5-F5CFE4721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A311A-FC93-3722-1CFD-CC24782ED586}"/>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31E60A0C-CF54-4380-DCE4-9C8ED2662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3EE-6A4D-8350-81B4-355FB415C4E4}"/>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2020931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016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0500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6736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842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0675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0420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3">
            <a:extLst>
              <a:ext uri="{FF2B5EF4-FFF2-40B4-BE49-F238E27FC236}">
                <a16:creationId xmlns:a16="http://schemas.microsoft.com/office/drawing/2014/main" id="{CAF7205D-C486-2D7C-0C81-29A4DF0F8E6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3EDE272-2247-3B18-F31E-80E475746E2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7" name="Picture 6">
            <a:extLst>
              <a:ext uri="{FF2B5EF4-FFF2-40B4-BE49-F238E27FC236}">
                <a16:creationId xmlns:a16="http://schemas.microsoft.com/office/drawing/2014/main" id="{F1700841-1A94-BC93-0035-AE9BDE201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4685D42-9480-C619-311A-82DAA6717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64A56F1C-0054-0C75-62FC-DC6EAD011B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4B7E1992-4D4E-7483-33BD-05C54D6EAD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9D8C0569-AAF9-EB9F-A626-8CA949F4E2C4}"/>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2DB1B070-3948-0CB5-CE1C-905B7534C75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3" name="Picture 12">
            <a:extLst>
              <a:ext uri="{FF2B5EF4-FFF2-40B4-BE49-F238E27FC236}">
                <a16:creationId xmlns:a16="http://schemas.microsoft.com/office/drawing/2014/main" id="{E1066940-47D3-548A-FEB2-296261D5426F}"/>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55124F3D-8A76-09B1-96C2-01D7A4D6F35E}"/>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54251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4980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10D2-5031-74E0-4092-AADE2479E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0AC52-BBDD-2C38-A5B6-3D940869C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EAB79-8003-65DC-E308-69027CB72DC3}"/>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7C068DCB-C498-E63F-8E3A-FE5D9D016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116B6-6DE5-18BE-C95A-E5C10BF73B18}"/>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901739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36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24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308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5465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370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5023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471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476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649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5334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EFA3-758C-8A67-10B9-C5A3BBAD6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07B4B2-58A0-5C8F-1D77-47AD7A789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B34F5-80ED-7395-5592-137E8F2BE9FE}"/>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6C3318ED-A0F2-3ADD-8C9D-DA74CB263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01699-8DB6-DA60-563D-CD3D535F38ED}"/>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11690080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5416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937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843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456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6EF-B657-8242-85BD-FD8A7F94A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F6090-F2B8-535A-EC16-0098E09E2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A1F04-B1B8-4428-4897-E3CC0BCE7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D728-E812-A90C-F60F-27A9DBAB0BCF}"/>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6" name="Footer Placeholder 5">
            <a:extLst>
              <a:ext uri="{FF2B5EF4-FFF2-40B4-BE49-F238E27FC236}">
                <a16:creationId xmlns:a16="http://schemas.microsoft.com/office/drawing/2014/main" id="{7455CBB6-9F6C-44C1-2A51-A9AB931E1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CE438-86BE-0899-CCA6-7272EB949E8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440244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4488-875A-D313-30F8-DF9EBC4F4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A03CA-3BE6-2BEF-FB8D-CFE89DFBC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0F96A-6DE2-F1F3-8AC2-4DCAE377C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36B8A-8268-A527-C66C-0CC15B16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CAB9BE-F6FC-FFE6-6004-1E7F52C76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7BE3-F608-97C9-A688-1570316168EB}"/>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8" name="Footer Placeholder 7">
            <a:extLst>
              <a:ext uri="{FF2B5EF4-FFF2-40B4-BE49-F238E27FC236}">
                <a16:creationId xmlns:a16="http://schemas.microsoft.com/office/drawing/2014/main" id="{DC68F7AE-05E2-31EC-5A42-DC04673AA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EA799-8541-41AC-5B87-D2836955D441}"/>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18308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785C-7130-C7AF-81FE-39B7DBE75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87DD7-60C4-FEF7-B675-3804F05BF5BB}"/>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4" name="Footer Placeholder 3">
            <a:extLst>
              <a:ext uri="{FF2B5EF4-FFF2-40B4-BE49-F238E27FC236}">
                <a16:creationId xmlns:a16="http://schemas.microsoft.com/office/drawing/2014/main" id="{5499707F-C541-CDF0-A9B8-0513F65A3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78B18-ECA8-501A-440A-9A0E11F922A5}"/>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32155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82D2E-5C8E-951F-5906-E8306D54F729}"/>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3" name="Footer Placeholder 2">
            <a:extLst>
              <a:ext uri="{FF2B5EF4-FFF2-40B4-BE49-F238E27FC236}">
                <a16:creationId xmlns:a16="http://schemas.microsoft.com/office/drawing/2014/main" id="{11FDA104-7B42-680D-FF5E-B367495DD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CF02-13A2-5FCA-FD6A-7AC0E38C65A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9643208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02D9-AB23-9A45-10B6-A632AF040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17E08-61E4-FB8A-CB40-5D5BC336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FB0E-A53B-D8E9-7A52-8022A320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68EEC-BDB6-4E95-D0B5-18D613A73943}"/>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6" name="Footer Placeholder 5">
            <a:extLst>
              <a:ext uri="{FF2B5EF4-FFF2-40B4-BE49-F238E27FC236}">
                <a16:creationId xmlns:a16="http://schemas.microsoft.com/office/drawing/2014/main" id="{6A26F979-04D5-EFB9-8FBB-B178F3CBC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1680-7A1F-DAF4-0DF3-604F7BEF6253}"/>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6826555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2A8A-1A86-7DBB-062B-E553FA7DE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631A3-4E55-7117-7A17-C74B217DA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B7E21-92F6-206B-9A99-1E57F9B5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7331-306D-335A-4CB7-E54AE638F3FE}"/>
              </a:ext>
            </a:extLst>
          </p:cNvPr>
          <p:cNvSpPr>
            <a:spLocks noGrp="1"/>
          </p:cNvSpPr>
          <p:nvPr>
            <p:ph type="dt" sz="half" idx="10"/>
          </p:nvPr>
        </p:nvSpPr>
        <p:spPr/>
        <p:txBody>
          <a:bodyPr/>
          <a:lstStyle/>
          <a:p>
            <a:fld id="{E6D52029-7471-4793-B859-23E5E8DF9CA8}" type="datetimeFigureOut">
              <a:rPr lang="en-US" smtClean="0"/>
              <a:t>11/20/2023</a:t>
            </a:fld>
            <a:endParaRPr lang="en-US"/>
          </a:p>
        </p:txBody>
      </p:sp>
      <p:sp>
        <p:nvSpPr>
          <p:cNvPr id="6" name="Footer Placeholder 5">
            <a:extLst>
              <a:ext uri="{FF2B5EF4-FFF2-40B4-BE49-F238E27FC236}">
                <a16:creationId xmlns:a16="http://schemas.microsoft.com/office/drawing/2014/main" id="{1513C5B6-0CFC-8D31-E97D-DACB00B4E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CFF9E-9764-FE6A-0B8E-861D5C3218F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6228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8BC22-392B-7A03-D1B6-97E876F67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B3708-A395-BF18-F6C1-C7D47A3BA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BADC-AC91-5589-CA2F-69965CDC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2029-7471-4793-B859-23E5E8DF9CA8}" type="datetimeFigureOut">
              <a:rPr lang="en-US" smtClean="0"/>
              <a:t>11/20/2023</a:t>
            </a:fld>
            <a:endParaRPr lang="en-US"/>
          </a:p>
        </p:txBody>
      </p:sp>
      <p:sp>
        <p:nvSpPr>
          <p:cNvPr id="5" name="Footer Placeholder 4">
            <a:extLst>
              <a:ext uri="{FF2B5EF4-FFF2-40B4-BE49-F238E27FC236}">
                <a16:creationId xmlns:a16="http://schemas.microsoft.com/office/drawing/2014/main" id="{094102D6-4D89-55D2-FA5F-5472596F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378-4668-5397-8852-F995EA849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B9BE4-3132-4905-9C79-BCCADA6BAEF4}" type="slidenum">
              <a:rPr lang="en-US" smtClean="0"/>
              <a:t>‹#›</a:t>
            </a:fld>
            <a:endParaRPr lang="en-US"/>
          </a:p>
        </p:txBody>
      </p:sp>
      <p:sp>
        <p:nvSpPr>
          <p:cNvPr id="7" name="TextBox 3">
            <a:extLst>
              <a:ext uri="{FF2B5EF4-FFF2-40B4-BE49-F238E27FC236}">
                <a16:creationId xmlns:a16="http://schemas.microsoft.com/office/drawing/2014/main" id="{5409A4EF-C186-BEB0-6206-031ED1DA12D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7A07407-6665-A20F-AC98-02BF7B4CB79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375571-B032-32B0-D825-FB9BC028B8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06C90FB-E10E-9B4F-6D80-8CF76CE563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ACB78B63-0D8C-3A8C-70B4-9277CFAAC1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9BB76E5-CFB0-2EE3-5602-29358EE234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0696E9F-3509-6FD5-81F9-3CE523B87342}"/>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5749D4-93DD-7564-E319-3E411730A95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B3519B9D-5094-7F6C-7606-1F49EF29E68A}"/>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AE5330C-22AC-99E2-9657-97759FAB8720}"/>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875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BAEBBBB-1389-D4C6-D125-305CB0F16F1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5F13831-C85D-5ABB-9A9E-E5E4EBDC882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D25C52-FAAE-2AF5-9EC5-3F9583899E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2466D43F-93ED-A93E-5364-762053FBA5F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A1F23FE-44DA-68EB-64D6-79A4000BD1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FC995595-2942-0BBC-DC5A-C8C51C3A99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6DBEDDD8-861B-A76C-592A-FDC9D6DFEC5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5D94595-7A35-A560-E537-02253E5E6FA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4FA80773-A644-EF2B-8945-5281DC3B92AF}"/>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92E8C4F-7D99-C33A-DB04-A060C118E48A}"/>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3033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8002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7.png"/><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sv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25.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1.svg"/><Relationship Id="rId7" Type="http://schemas.openxmlformats.org/officeDocument/2006/relationships/image" Target="../media/image72.svg"/><Relationship Id="rId12"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73.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63.sv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1239483" y="484937"/>
            <a:ext cx="8153373" cy="6491907"/>
          </a:xfrm>
          <a:custGeom>
            <a:avLst/>
            <a:gdLst/>
            <a:ahLst/>
            <a:cxnLst/>
            <a:rect l="l" t="t" r="r" b="b"/>
            <a:pathLst>
              <a:path w="12230060" h="9737861">
                <a:moveTo>
                  <a:pt x="0" y="0"/>
                </a:moveTo>
                <a:lnTo>
                  <a:pt x="12230060" y="0"/>
                </a:lnTo>
                <a:lnTo>
                  <a:pt x="12230060" y="9737860"/>
                </a:lnTo>
                <a:lnTo>
                  <a:pt x="0" y="97378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877" y="1157480"/>
            <a:ext cx="8582201" cy="9511402"/>
          </a:xfrm>
          <a:custGeom>
            <a:avLst/>
            <a:gdLst/>
            <a:ahLst/>
            <a:cxnLst/>
            <a:rect l="l" t="t" r="r" b="b"/>
            <a:pathLst>
              <a:path w="12873302" h="14267103">
                <a:moveTo>
                  <a:pt x="0" y="0"/>
                </a:moveTo>
                <a:lnTo>
                  <a:pt x="12873302" y="0"/>
                </a:lnTo>
                <a:lnTo>
                  <a:pt x="12873302" y="14267103"/>
                </a:lnTo>
                <a:lnTo>
                  <a:pt x="0" y="142671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056169" y="2861069"/>
            <a:ext cx="4681617" cy="3996931"/>
          </a:xfrm>
          <a:custGeom>
            <a:avLst/>
            <a:gdLst/>
            <a:ahLst/>
            <a:cxnLst/>
            <a:rect l="l" t="t" r="r" b="b"/>
            <a:pathLst>
              <a:path w="7022425" h="5995396">
                <a:moveTo>
                  <a:pt x="0" y="0"/>
                </a:moveTo>
                <a:lnTo>
                  <a:pt x="7022425" y="0"/>
                </a:lnTo>
                <a:lnTo>
                  <a:pt x="7022425" y="5995396"/>
                </a:lnTo>
                <a:lnTo>
                  <a:pt x="0" y="59953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6">
            <a:extLst>
              <a:ext uri="{FF2B5EF4-FFF2-40B4-BE49-F238E27FC236}">
                <a16:creationId xmlns:a16="http://schemas.microsoft.com/office/drawing/2014/main" id="{A3B24B51-2BDD-55C0-BF4C-F83E52AA27E4}"/>
              </a:ext>
            </a:extLst>
          </p:cNvPr>
          <p:cNvGrpSpPr/>
          <p:nvPr/>
        </p:nvGrpSpPr>
        <p:grpSpPr>
          <a:xfrm>
            <a:off x="2376473" y="2217587"/>
            <a:ext cx="6700085" cy="1694835"/>
            <a:chOff x="2376473" y="2217587"/>
            <a:chExt cx="6700085" cy="1694835"/>
          </a:xfrm>
        </p:grpSpPr>
        <p:sp>
          <p:nvSpPr>
            <p:cNvPr id="6" name="Freeform 6"/>
            <p:cNvSpPr/>
            <p:nvPr/>
          </p:nvSpPr>
          <p:spPr>
            <a:xfrm>
              <a:off x="2714209" y="2291084"/>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F0070739-F6A8-D772-A37C-5D2A6C8E93ED}"/>
                </a:ext>
              </a:extLst>
            </p:cNvPr>
            <p:cNvPicPr>
              <a:picLocks noChangeAspect="1"/>
            </p:cNvPicPr>
            <p:nvPr/>
          </p:nvPicPr>
          <p:blipFill>
            <a:blip r:embed="rId12"/>
            <a:stretch>
              <a:fillRect/>
            </a:stretch>
          </p:blipFill>
          <p:spPr>
            <a:xfrm>
              <a:off x="2376473" y="2217587"/>
              <a:ext cx="6700085" cy="1694835"/>
            </a:xfrm>
            <a:prstGeom prst="rect">
              <a:avLst/>
            </a:prstGeom>
          </p:spPr>
        </p:pic>
      </p:grpSp>
      <p:grpSp>
        <p:nvGrpSpPr>
          <p:cNvPr id="16" name="Group 15">
            <a:extLst>
              <a:ext uri="{FF2B5EF4-FFF2-40B4-BE49-F238E27FC236}">
                <a16:creationId xmlns:a16="http://schemas.microsoft.com/office/drawing/2014/main" id="{2DC0B7C6-83DE-BF94-A440-49508ACA2879}"/>
              </a:ext>
            </a:extLst>
          </p:cNvPr>
          <p:cNvGrpSpPr/>
          <p:nvPr/>
        </p:nvGrpSpPr>
        <p:grpSpPr>
          <a:xfrm>
            <a:off x="2683091" y="3294105"/>
            <a:ext cx="6925248" cy="2027991"/>
            <a:chOff x="2683091" y="3294105"/>
            <a:chExt cx="6925248" cy="2027991"/>
          </a:xfrm>
        </p:grpSpPr>
        <p:sp>
          <p:nvSpPr>
            <p:cNvPr id="8" name="Freeform 8"/>
            <p:cNvSpPr/>
            <p:nvPr/>
          </p:nvSpPr>
          <p:spPr>
            <a:xfrm>
              <a:off x="2683091" y="3369799"/>
              <a:ext cx="6925248" cy="1952297"/>
            </a:xfrm>
            <a:custGeom>
              <a:avLst/>
              <a:gdLst/>
              <a:ahLst/>
              <a:cxnLst/>
              <a:rect l="l" t="t" r="r" b="b"/>
              <a:pathLst>
                <a:path w="10387872" h="2928445">
                  <a:moveTo>
                    <a:pt x="0" y="0"/>
                  </a:moveTo>
                  <a:lnTo>
                    <a:pt x="10387872" y="0"/>
                  </a:lnTo>
                  <a:lnTo>
                    <a:pt x="10387872" y="2928445"/>
                  </a:lnTo>
                  <a:lnTo>
                    <a:pt x="0" y="29284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2DDDDF50-8C6A-F464-668A-B53E24F0B1E2}"/>
                </a:ext>
              </a:extLst>
            </p:cNvPr>
            <p:cNvPicPr>
              <a:picLocks noChangeAspect="1"/>
            </p:cNvPicPr>
            <p:nvPr/>
          </p:nvPicPr>
          <p:blipFill rotWithShape="1">
            <a:blip r:embed="rId15"/>
            <a:srcRect l="6715" t="16949" b="35469"/>
            <a:stretch/>
          </p:blipFill>
          <p:spPr>
            <a:xfrm>
              <a:off x="2769317" y="3294105"/>
              <a:ext cx="6779145" cy="1998707"/>
            </a:xfrm>
            <a:prstGeom prst="rect">
              <a:avLst/>
            </a:prstGeom>
          </p:spPr>
        </p:pic>
      </p:grpSp>
      <p:pic>
        <p:nvPicPr>
          <p:cNvPr id="10" name="Picture 9">
            <a:extLst>
              <a:ext uri="{FF2B5EF4-FFF2-40B4-BE49-F238E27FC236}">
                <a16:creationId xmlns:a16="http://schemas.microsoft.com/office/drawing/2014/main" id="{8FFA3296-7975-6347-8C2B-A028E23EABAA}"/>
              </a:ext>
            </a:extLst>
          </p:cNvPr>
          <p:cNvPicPr>
            <a:picLocks noChangeAspect="1"/>
          </p:cNvPicPr>
          <p:nvPr/>
        </p:nvPicPr>
        <p:blipFill>
          <a:blip r:embed="rId16"/>
          <a:stretch>
            <a:fillRect/>
          </a:stretch>
        </p:blipFill>
        <p:spPr>
          <a:xfrm>
            <a:off x="6788603" y="365201"/>
            <a:ext cx="3401863" cy="2566638"/>
          </a:xfrm>
          <a:prstGeom prst="rect">
            <a:avLst/>
          </a:prstGeom>
        </p:spPr>
      </p:pic>
      <p:pic>
        <p:nvPicPr>
          <p:cNvPr id="13" name="Picture 12">
            <a:extLst>
              <a:ext uri="{FF2B5EF4-FFF2-40B4-BE49-F238E27FC236}">
                <a16:creationId xmlns:a16="http://schemas.microsoft.com/office/drawing/2014/main" id="{9489BF9F-506D-2022-D913-615C7F9497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343" y="-82773"/>
            <a:ext cx="1169506" cy="1169506"/>
          </a:xfrm>
          <a:prstGeom prst="rect">
            <a:avLst/>
          </a:prstGeom>
        </p:spPr>
      </p:pic>
      <p:pic>
        <p:nvPicPr>
          <p:cNvPr id="7" name="Picture 6">
            <a:extLst>
              <a:ext uri="{FF2B5EF4-FFF2-40B4-BE49-F238E27FC236}">
                <a16:creationId xmlns:a16="http://schemas.microsoft.com/office/drawing/2014/main" id="{E8124767-D214-B487-8E92-6AB4BEFB61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2964" y="5468198"/>
            <a:ext cx="1433339" cy="1477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66249" y="1391150"/>
            <a:ext cx="10409471" cy="3600986"/>
          </a:xfrm>
          <a:prstGeom prst="rect">
            <a:avLst/>
          </a:prstGeom>
        </p:spPr>
        <p:txBody>
          <a:bodyPr wrap="square" lIns="0" tIns="0" rIns="0" bIns="0" rtlCol="0" anchor="t">
            <a:spAutoFit/>
          </a:bodyPr>
          <a:lstStyle/>
          <a:p>
            <a:pPr marR="0" lvl="0" indent="4572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Còn chuyện này nữa. Hôm thi đấu bóng đá giữa hai đội lớp 4A và lớp 4B, mình cao nhất đội, lại có đồi “bàn tay nhựa” của thủ thành Minh Quang nên mình được phân công vị trí thủ môn, trông cũng oai ra phết. Các bạn gái trong lớp nói đùa là:” Thân gầy, ốm yếu, nhẹ người dễ bay cao bay xa,.. chỉ sợ nhé quá dám bay đi theo bóng lắm đó”. Không ngờ lời nói đùa ấy ứng nghiệm vô cùng. Ở hiệp hai, đội mình đang dẫn trước 1-0. Đội bạn vùng lên phản công quyết liệt. Một quả bóng sấm sét do thằng “Hùng xe tăng” sút đúng vào giữa cầu môn. Hải nhớ không? Mình lao ra bắt gọn quả bóng, lăn hai vòng. Mình cứ tưởng lăn ra ngoài, nào ngờ cú lăn “nghệ thuật” của mình đã vô tình gỡ hòa cho đội bạn. Lúc đó mình buồn và xấu hổ vô cùng. May mà có các bạn an ủi và thông cảm cho mình.</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R="0" lvl="0" indent="3429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Thôi, thư đã dài rồi hẹn lần sau nhé! Mình chúc đại gia đình Hải hạnh phúc.</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Bạn thân của Hải,</a:t>
            </a:r>
          </a:p>
          <a:p>
            <a:pPr marR="0" lvl="0" indent="537210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Quang Huy</a:t>
            </a:r>
            <a:endParaRPr kumimoji="0" lang="en-US" sz="1800" b="0" i="0" u="none" strike="noStrike" kern="1200" cap="none" spc="-23" normalizeH="0" baseline="0" noProof="0" dirty="0">
              <a:ln>
                <a:noFill/>
              </a:ln>
              <a:solidFill>
                <a:srgbClr val="285648"/>
              </a:solidFill>
              <a:effectLst/>
              <a:uLnTx/>
              <a:uFillTx/>
              <a:latin typeface="Cambria Bold"/>
              <a:ea typeface="+mn-ea"/>
              <a:cs typeface="+mn-cs"/>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09532" y="431390"/>
            <a:ext cx="1762544" cy="865173"/>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4068"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4068"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134742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72836" y="569025"/>
            <a:ext cx="5744804" cy="589905"/>
          </a:xfrm>
          <a:prstGeom prst="rect">
            <a:avLst/>
          </a:prstGeom>
        </p:spPr>
        <p:txBody>
          <a:bodyPr lIns="0" tIns="0" rIns="0" bIns="0" rtlCol="0" anchor="t">
            <a:spAutoFit/>
          </a:bodyPr>
          <a:lstStyle/>
          <a:p>
            <a:pPr algn="ctr" defTabSz="609630">
              <a:lnSpc>
                <a:spcPts val="4601"/>
              </a:lnSpc>
            </a:pPr>
            <a:r>
              <a:rPr lang="en-US" sz="3866" spc="-23" dirty="0" err="1">
                <a:solidFill>
                  <a:srgbClr val="285648"/>
                </a:solidFill>
                <a:latin typeface="Cambria Bold"/>
              </a:rPr>
              <a:t>Kiểm</a:t>
            </a:r>
            <a:r>
              <a:rPr lang="en-US" sz="3866" spc="-23" dirty="0">
                <a:solidFill>
                  <a:srgbClr val="285648"/>
                </a:solidFill>
                <a:latin typeface="Cambria Bold"/>
              </a:rPr>
              <a:t> </a:t>
            </a:r>
            <a:r>
              <a:rPr lang="en-US" sz="3866" spc="-23" dirty="0" err="1">
                <a:solidFill>
                  <a:srgbClr val="285648"/>
                </a:solidFill>
                <a:latin typeface="Cambria Bold"/>
              </a:rPr>
              <a:t>tra</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endParaRPr lang="en-US" sz="3866" spc="-23" dirty="0">
              <a:solidFill>
                <a:srgbClr val="285648"/>
              </a:solidFill>
              <a:latin typeface="Cambria Bold"/>
            </a:endParaRPr>
          </a:p>
        </p:txBody>
      </p:sp>
      <p:sp>
        <p:nvSpPr>
          <p:cNvPr id="11" name="Freeform 11"/>
          <p:cNvSpPr/>
          <p:nvPr/>
        </p:nvSpPr>
        <p:spPr>
          <a:xfrm>
            <a:off x="1030587" y="3056592"/>
            <a:ext cx="10475613" cy="1267695"/>
          </a:xfrm>
          <a:custGeom>
            <a:avLst/>
            <a:gdLst/>
            <a:ahLst/>
            <a:cxnLst/>
            <a:rect l="l" t="t" r="r" b="b"/>
            <a:pathLst>
              <a:path w="15713420" h="1901542">
                <a:moveTo>
                  <a:pt x="0" y="0"/>
                </a:moveTo>
                <a:lnTo>
                  <a:pt x="15713420" y="0"/>
                </a:lnTo>
                <a:lnTo>
                  <a:pt x="15713420" y="1901542"/>
                </a:lnTo>
                <a:lnTo>
                  <a:pt x="0" y="19015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741052" y="1502642"/>
            <a:ext cx="10122758" cy="1116186"/>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a) </a:t>
              </a:r>
              <a:r>
                <a:rPr lang="en-US" sz="4068" spc="-24" dirty="0" err="1">
                  <a:solidFill>
                    <a:srgbClr val="000000"/>
                  </a:solidFill>
                  <a:latin typeface="Cambria Bold"/>
                </a:rPr>
                <a:t>Đọc</a:t>
              </a:r>
              <a:r>
                <a:rPr lang="en-US" sz="4068" spc="-24" dirty="0">
                  <a:solidFill>
                    <a:srgbClr val="000000"/>
                  </a:solidFill>
                  <a:latin typeface="Cambria Bold"/>
                </a:rPr>
                <a:t> </a:t>
              </a:r>
              <a:r>
                <a:rPr lang="en-US" sz="4068" spc="-24" dirty="0" err="1">
                  <a:solidFill>
                    <a:srgbClr val="000000"/>
                  </a:solidFill>
                  <a:latin typeface="Cambria Bold"/>
                </a:rPr>
                <a:t>lại</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làm</a:t>
              </a:r>
              <a:r>
                <a:rPr lang="en-US" sz="4068" spc="-24" dirty="0">
                  <a:solidFill>
                    <a:srgbClr val="000000"/>
                  </a:solidFill>
                  <a:latin typeface="Cambria Bold"/>
                </a:rPr>
                <a:t> </a:t>
              </a:r>
              <a:r>
                <a:rPr lang="en-US" sz="4068" spc="-24" dirty="0" err="1">
                  <a:solidFill>
                    <a:srgbClr val="000000"/>
                  </a:solidFill>
                  <a:latin typeface="Cambria Bold"/>
                </a:rPr>
                <a:t>của</a:t>
              </a:r>
              <a:r>
                <a:rPr lang="en-US" sz="4068" spc="-24" dirty="0">
                  <a:solidFill>
                    <a:srgbClr val="000000"/>
                  </a:solidFill>
                  <a:latin typeface="Cambria Bold"/>
                </a:rPr>
                <a:t> </a:t>
              </a:r>
              <a:r>
                <a:rPr lang="en-US" sz="4068" spc="-24" dirty="0" err="1">
                  <a:solidFill>
                    <a:srgbClr val="000000"/>
                  </a:solidFill>
                  <a:latin typeface="Cambria Bold"/>
                </a:rPr>
                <a:t>em</a:t>
              </a:r>
              <a:r>
                <a:rPr lang="en-US" sz="4068" spc="-24" dirty="0">
                  <a:solidFill>
                    <a:srgbClr val="000000"/>
                  </a:solidFill>
                  <a:latin typeface="Cambria Bold"/>
                </a:rPr>
                <a:t> </a:t>
              </a:r>
              <a:r>
                <a:rPr lang="en-US" sz="4068" spc="-24" dirty="0" err="1">
                  <a:solidFill>
                    <a:srgbClr val="000000"/>
                  </a:solidFill>
                  <a:latin typeface="Cambria Bold"/>
                </a:rPr>
                <a:t>để</a:t>
              </a:r>
              <a:r>
                <a:rPr lang="en-US" sz="4068" spc="-24" dirty="0">
                  <a:solidFill>
                    <a:srgbClr val="000000"/>
                  </a:solidFill>
                  <a:latin typeface="Cambria Bold"/>
                </a:rPr>
                <a:t> </a:t>
              </a:r>
              <a:r>
                <a:rPr lang="en-US" sz="4068" spc="-24" dirty="0" err="1">
                  <a:solidFill>
                    <a:srgbClr val="000000"/>
                  </a:solidFill>
                  <a:latin typeface="Cambria Bold"/>
                </a:rPr>
                <a:t>phát</a:t>
              </a:r>
              <a:r>
                <a:rPr lang="en-US" sz="4068" spc="-24" dirty="0">
                  <a:solidFill>
                    <a:srgbClr val="000000"/>
                  </a:solidFill>
                  <a:latin typeface="Cambria Bold"/>
                </a:rPr>
                <a:t> </a:t>
              </a:r>
              <a:r>
                <a:rPr lang="en-US" sz="4068" spc="-24" dirty="0" err="1">
                  <a:solidFill>
                    <a:srgbClr val="000000"/>
                  </a:solidFill>
                  <a:latin typeface="Cambria Bold"/>
                </a:rPr>
                <a:t>hiện</a:t>
              </a:r>
              <a:r>
                <a:rPr lang="en-US" sz="4068" spc="-24" dirty="0">
                  <a:solidFill>
                    <a:srgbClr val="000000"/>
                  </a:solidFill>
                  <a:latin typeface="Cambria Bold"/>
                </a:rPr>
                <a:t> </a:t>
              </a:r>
              <a:r>
                <a:rPr lang="en-US" sz="4068" spc="-24" dirty="0" err="1">
                  <a:solidFill>
                    <a:srgbClr val="000000"/>
                  </a:solidFill>
                  <a:latin typeface="Cambria Bold"/>
                </a:rPr>
                <a:t>lỗi</a:t>
              </a:r>
              <a:endParaRPr lang="en-US" sz="4068" spc="-24" dirty="0">
                <a:solidFill>
                  <a:srgbClr val="000000"/>
                </a:solidFill>
                <a:latin typeface="Cambria Bold"/>
              </a:endParaRPr>
            </a:p>
          </p:txBody>
        </p:sp>
      </p:grpSp>
      <p:grpSp>
        <p:nvGrpSpPr>
          <p:cNvPr id="16" name="Group 15">
            <a:extLst>
              <a:ext uri="{FF2B5EF4-FFF2-40B4-BE49-F238E27FC236}">
                <a16:creationId xmlns:a16="http://schemas.microsoft.com/office/drawing/2014/main" id="{D644A3C9-675B-51D8-D619-E5845E59F319}"/>
              </a:ext>
            </a:extLst>
          </p:cNvPr>
          <p:cNvGrpSpPr/>
          <p:nvPr/>
        </p:nvGrpSpPr>
        <p:grpSpPr>
          <a:xfrm>
            <a:off x="1225410" y="5067237"/>
            <a:ext cx="4869367" cy="1031493"/>
            <a:chOff x="1225410" y="5067237"/>
            <a:chExt cx="4869367" cy="1031493"/>
          </a:xfrm>
        </p:grpSpPr>
        <p:sp>
          <p:nvSpPr>
            <p:cNvPr id="13" name="Freeform 13"/>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4360" y="5269250"/>
              <a:ext cx="4580417"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b) </a:t>
              </a:r>
              <a:r>
                <a:rPr lang="en-US" sz="4068" spc="-24" dirty="0" err="1">
                  <a:solidFill>
                    <a:srgbClr val="000000"/>
                  </a:solidFill>
                  <a:latin typeface="Cambria Bold"/>
                </a:rPr>
                <a:t>Sửa</a:t>
              </a:r>
              <a:r>
                <a:rPr lang="en-US" sz="4068" spc="-24" dirty="0">
                  <a:solidFill>
                    <a:srgbClr val="000000"/>
                  </a:solidFill>
                  <a:latin typeface="Cambria Bold"/>
                </a:rPr>
                <a:t> </a:t>
              </a:r>
              <a:r>
                <a:rPr lang="en-US" sz="4068" spc="-24" dirty="0" err="1">
                  <a:solidFill>
                    <a:srgbClr val="000000"/>
                  </a:solidFill>
                  <a:latin typeface="Cambria Bold"/>
                </a:rPr>
                <a:t>lỗi</a:t>
              </a:r>
              <a:r>
                <a:rPr lang="en-US" sz="4068" spc="-24" dirty="0">
                  <a:solidFill>
                    <a:srgbClr val="000000"/>
                  </a:solidFill>
                  <a:latin typeface="Cambria Bold"/>
                </a:rPr>
                <a:t> (</a:t>
              </a:r>
              <a:r>
                <a:rPr lang="en-US" sz="4068" spc="-24" dirty="0" err="1">
                  <a:solidFill>
                    <a:srgbClr val="000000"/>
                  </a:solidFill>
                  <a:latin typeface="Cambria Bold"/>
                </a:rPr>
                <a:t>nếu</a:t>
              </a:r>
              <a:r>
                <a:rPr lang="en-US" sz="4068" spc="-24" dirty="0">
                  <a:solidFill>
                    <a:srgbClr val="000000"/>
                  </a:solidFill>
                  <a:latin typeface="Cambria Bold"/>
                </a:rPr>
                <a:t> </a:t>
              </a:r>
              <a:r>
                <a:rPr lang="en-US" sz="4068" spc="-24" dirty="0" err="1">
                  <a:solidFill>
                    <a:srgbClr val="000000"/>
                  </a:solidFill>
                  <a:latin typeface="Cambria Bold"/>
                </a:rPr>
                <a:t>có</a:t>
              </a:r>
              <a:r>
                <a:rPr lang="en-US" sz="4068" spc="-24" dirty="0">
                  <a:solidFill>
                    <a:srgbClr val="000000"/>
                  </a:solidFill>
                  <a:latin typeface="Cambria Bold"/>
                </a:rPr>
                <a:t>)</a:t>
              </a:r>
            </a:p>
          </p:txBody>
        </p:sp>
      </p:grpSp>
      <p:pic>
        <p:nvPicPr>
          <p:cNvPr id="17" name="Picture 16">
            <a:extLst>
              <a:ext uri="{FF2B5EF4-FFF2-40B4-BE49-F238E27FC236}">
                <a16:creationId xmlns:a16="http://schemas.microsoft.com/office/drawing/2014/main" id="{E16E45C6-1180-59E9-E299-00F9342C6308}"/>
              </a:ext>
            </a:extLst>
          </p:cNvPr>
          <p:cNvPicPr>
            <a:picLocks noChangeAspect="1"/>
          </p:cNvPicPr>
          <p:nvPr/>
        </p:nvPicPr>
        <p:blipFill>
          <a:blip r:embed="rId9"/>
          <a:stretch>
            <a:fillRect/>
          </a:stretch>
        </p:blipFill>
        <p:spPr>
          <a:xfrm>
            <a:off x="852886" y="218852"/>
            <a:ext cx="1322947" cy="1603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7" name="Freeform 7"/>
          <p:cNvSpPr/>
          <p:nvPr/>
        </p:nvSpPr>
        <p:spPr>
          <a:xfrm>
            <a:off x="3517920" y="2166512"/>
            <a:ext cx="5156160" cy="4356955"/>
          </a:xfrm>
          <a:custGeom>
            <a:avLst/>
            <a:gdLst/>
            <a:ahLst/>
            <a:cxnLst/>
            <a:rect l="l" t="t" r="r" b="b"/>
            <a:pathLst>
              <a:path w="7734240" h="6535433">
                <a:moveTo>
                  <a:pt x="0" y="0"/>
                </a:moveTo>
                <a:lnTo>
                  <a:pt x="7734240" y="0"/>
                </a:lnTo>
                <a:lnTo>
                  <a:pt x="7734240" y="6535433"/>
                </a:lnTo>
                <a:lnTo>
                  <a:pt x="0" y="653543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33135" y="512831"/>
            <a:ext cx="8542720" cy="1179810"/>
          </a:xfrm>
          <a:prstGeom prst="rect">
            <a:avLst/>
          </a:prstGeom>
        </p:spPr>
        <p:txBody>
          <a:bodyPr wrap="square" lIns="0" tIns="0" rIns="0" bIns="0" rtlCol="0" anchor="t">
            <a:spAutoFit/>
          </a:bodyPr>
          <a:lstStyle/>
          <a:p>
            <a:pPr algn="ctr" defTabSz="609630">
              <a:lnSpc>
                <a:spcPts val="4601"/>
              </a:lnSpc>
            </a:pPr>
            <a:r>
              <a:rPr lang="en-US" sz="3866" spc="-23" dirty="0">
                <a:solidFill>
                  <a:srgbClr val="285648"/>
                </a:solidFill>
                <a:latin typeface="Cambria Bold"/>
              </a:rPr>
              <a:t>Nghe </a:t>
            </a:r>
            <a:r>
              <a:rPr lang="en-US" sz="3866" spc="-23" dirty="0" err="1">
                <a:solidFill>
                  <a:srgbClr val="285648"/>
                </a:solidFill>
                <a:latin typeface="Cambria Bold"/>
              </a:rPr>
              <a:t>thầy</a:t>
            </a:r>
            <a:r>
              <a:rPr lang="en-US" sz="3866" spc="-23" dirty="0">
                <a:solidFill>
                  <a:srgbClr val="285648"/>
                </a:solidFill>
                <a:latin typeface="Cambria Bold"/>
              </a:rPr>
              <a:t> </a:t>
            </a:r>
            <a:r>
              <a:rPr lang="en-US" sz="3866" spc="-23" dirty="0" err="1">
                <a:solidFill>
                  <a:srgbClr val="285648"/>
                </a:solidFill>
                <a:latin typeface="Cambria Bold"/>
              </a:rPr>
              <a:t>cô</a:t>
            </a:r>
            <a:r>
              <a:rPr lang="en-US" sz="3866" spc="-23" dirty="0">
                <a:solidFill>
                  <a:srgbClr val="285648"/>
                </a:solidFill>
                <a:latin typeface="Cambria Bold"/>
              </a:rPr>
              <a:t> </a:t>
            </a:r>
            <a:r>
              <a:rPr lang="en-US" sz="3866" spc="-23" dirty="0" err="1">
                <a:solidFill>
                  <a:srgbClr val="285648"/>
                </a:solidFill>
                <a:latin typeface="Cambria Bold"/>
              </a:rPr>
              <a:t>nhận</a:t>
            </a:r>
            <a:r>
              <a:rPr lang="en-US" sz="3866" spc="-23" dirty="0">
                <a:solidFill>
                  <a:srgbClr val="285648"/>
                </a:solidFill>
                <a:latin typeface="Cambria Bold"/>
              </a:rPr>
              <a:t> </a:t>
            </a:r>
            <a:r>
              <a:rPr lang="en-US" sz="3866" spc="-23" dirty="0" err="1">
                <a:solidFill>
                  <a:srgbClr val="285648"/>
                </a:solidFill>
                <a:latin typeface="Cambria Bold"/>
              </a:rPr>
              <a:t>xét</a:t>
            </a:r>
            <a:r>
              <a:rPr lang="en-US" sz="3866" spc="-23" dirty="0">
                <a:solidFill>
                  <a:srgbClr val="285648"/>
                </a:solidFill>
                <a:latin typeface="Cambria Bold"/>
              </a:rPr>
              <a:t> </a:t>
            </a:r>
            <a:r>
              <a:rPr lang="en-US" sz="3866" spc="-23" dirty="0" err="1">
                <a:solidFill>
                  <a:srgbClr val="285648"/>
                </a:solidFill>
                <a:latin typeface="Cambria Bold"/>
              </a:rPr>
              <a:t>bài</a:t>
            </a:r>
            <a:r>
              <a:rPr lang="en-US" sz="3866" spc="-23" dirty="0">
                <a:solidFill>
                  <a:srgbClr val="285648"/>
                </a:solidFill>
                <a:latin typeface="Cambria Bold"/>
              </a:rPr>
              <a:t> </a:t>
            </a:r>
            <a:r>
              <a:rPr lang="en-US" sz="3866" spc="-23" dirty="0" err="1">
                <a:solidFill>
                  <a:srgbClr val="285648"/>
                </a:solidFill>
                <a:latin typeface="Cambria Bold"/>
              </a:rPr>
              <a:t>làm</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r>
              <a:rPr lang="en-US" sz="3866" spc="-23" dirty="0">
                <a:solidFill>
                  <a:srgbClr val="285648"/>
                </a:solidFill>
                <a:latin typeface="Cambria Bold"/>
              </a:rPr>
              <a:t> </a:t>
            </a:r>
            <a:r>
              <a:rPr lang="en-US" sz="3866" spc="-23" dirty="0" err="1">
                <a:solidFill>
                  <a:srgbClr val="285648"/>
                </a:solidFill>
                <a:latin typeface="Cambria Bold"/>
              </a:rPr>
              <a:t>theo</a:t>
            </a:r>
            <a:r>
              <a:rPr lang="en-US" sz="3866" spc="-23" dirty="0">
                <a:solidFill>
                  <a:srgbClr val="285648"/>
                </a:solidFill>
                <a:latin typeface="Cambria Bold"/>
              </a:rPr>
              <a:t> </a:t>
            </a:r>
            <a:r>
              <a:rPr lang="en-US" sz="3866" spc="-23" dirty="0" err="1">
                <a:solidFill>
                  <a:srgbClr val="285648"/>
                </a:solidFill>
                <a:latin typeface="Cambria Bold"/>
              </a:rPr>
              <a:t>góp</a:t>
            </a:r>
            <a:r>
              <a:rPr lang="en-US" sz="3866" spc="-23" dirty="0">
                <a:solidFill>
                  <a:srgbClr val="285648"/>
                </a:solidFill>
                <a:latin typeface="Cambria Bold"/>
              </a:rPr>
              <a:t> ý</a:t>
            </a:r>
          </a:p>
        </p:txBody>
      </p:sp>
      <p:grpSp>
        <p:nvGrpSpPr>
          <p:cNvPr id="8" name="Group 7">
            <a:extLst>
              <a:ext uri="{FF2B5EF4-FFF2-40B4-BE49-F238E27FC236}">
                <a16:creationId xmlns:a16="http://schemas.microsoft.com/office/drawing/2014/main" id="{B2BBEFEB-C7C5-E9CD-26FA-68F6D8AB8E55}"/>
              </a:ext>
            </a:extLst>
          </p:cNvPr>
          <p:cNvGrpSpPr/>
          <p:nvPr/>
        </p:nvGrpSpPr>
        <p:grpSpPr>
          <a:xfrm>
            <a:off x="1016043" y="334533"/>
            <a:ext cx="1322947" cy="1603387"/>
            <a:chOff x="1016043" y="334533"/>
            <a:chExt cx="1322947" cy="1603387"/>
          </a:xfrm>
        </p:grpSpPr>
        <p:grpSp>
          <p:nvGrpSpPr>
            <p:cNvPr id="4" name="Group 4"/>
            <p:cNvGrpSpPr/>
            <p:nvPr/>
          </p:nvGrpSpPr>
          <p:grpSpPr>
            <a:xfrm>
              <a:off x="1216145" y="531797"/>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1" name="Picture 10">
              <a:extLst>
                <a:ext uri="{FF2B5EF4-FFF2-40B4-BE49-F238E27FC236}">
                  <a16:creationId xmlns:a16="http://schemas.microsoft.com/office/drawing/2014/main" id="{7BE4EE98-F347-B776-56A9-6AD9F06308FE}"/>
                </a:ext>
              </a:extLst>
            </p:cNvPr>
            <p:cNvPicPr>
              <a:picLocks noChangeAspect="1"/>
            </p:cNvPicPr>
            <p:nvPr/>
          </p:nvPicPr>
          <p:blipFill>
            <a:blip r:embed="rId7"/>
            <a:stretch>
              <a:fillRect/>
            </a:stretch>
          </p:blipFill>
          <p:spPr>
            <a:xfrm>
              <a:off x="1016043" y="334533"/>
              <a:ext cx="1322947" cy="160338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38418" y="345338"/>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015C7DD-876F-CC59-9B04-0C060CA00143}"/>
              </a:ext>
            </a:extLst>
          </p:cNvPr>
          <p:cNvGrpSpPr/>
          <p:nvPr/>
        </p:nvGrpSpPr>
        <p:grpSpPr>
          <a:xfrm>
            <a:off x="2662460" y="1163437"/>
            <a:ext cx="6790698" cy="3694496"/>
            <a:chOff x="2662460" y="1163437"/>
            <a:chExt cx="6790698" cy="3694496"/>
          </a:xfrm>
        </p:grpSpPr>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064F35-0151-19EE-5244-12D33D5EFF33}"/>
                </a:ext>
              </a:extLst>
            </p:cNvPr>
            <p:cNvPicPr>
              <a:picLocks noChangeAspect="1"/>
            </p:cNvPicPr>
            <p:nvPr/>
          </p:nvPicPr>
          <p:blipFill>
            <a:blip r:embed="rId12"/>
            <a:stretch>
              <a:fillRect/>
            </a:stretch>
          </p:blipFill>
          <p:spPr>
            <a:xfrm>
              <a:off x="2870936" y="1163437"/>
              <a:ext cx="6450127" cy="3694496"/>
            </a:xfrm>
            <a:prstGeom prst="rect">
              <a:avLst/>
            </a:prstGeom>
          </p:spPr>
        </p:pic>
      </p:grpSp>
      <p:grpSp>
        <p:nvGrpSpPr>
          <p:cNvPr id="8" name="Group 7">
            <a:extLst>
              <a:ext uri="{FF2B5EF4-FFF2-40B4-BE49-F238E27FC236}">
                <a16:creationId xmlns:a16="http://schemas.microsoft.com/office/drawing/2014/main" id="{9ACC0042-6463-C3C7-948C-136BC9256EE5}"/>
              </a:ext>
            </a:extLst>
          </p:cNvPr>
          <p:cNvGrpSpPr/>
          <p:nvPr/>
        </p:nvGrpSpPr>
        <p:grpSpPr>
          <a:xfrm>
            <a:off x="2621188" y="4032529"/>
            <a:ext cx="7527498" cy="877182"/>
            <a:chOff x="1225410" y="5067237"/>
            <a:chExt cx="4773945" cy="1031493"/>
          </a:xfrm>
        </p:grpSpPr>
        <p:sp>
          <p:nvSpPr>
            <p:cNvPr id="9" name="Freeform 13">
              <a:extLst>
                <a:ext uri="{FF2B5EF4-FFF2-40B4-BE49-F238E27FC236}">
                  <a16:creationId xmlns:a16="http://schemas.microsoft.com/office/drawing/2014/main" id="{14897F5F-4D4E-45C5-FD55-6151F606047E}"/>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0" name="TextBox 14">
              <a:extLst>
                <a:ext uri="{FF2B5EF4-FFF2-40B4-BE49-F238E27FC236}">
                  <a16:creationId xmlns:a16="http://schemas.microsoft.com/office/drawing/2014/main" id="{90160738-BD8F-9E28-75B2-CCED5A24B5A1}"/>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Chia </a:t>
              </a:r>
              <a:r>
                <a:rPr lang="en-US" sz="4068" spc="-24" dirty="0" err="1">
                  <a:solidFill>
                    <a:srgbClr val="000000"/>
                  </a:solidFill>
                  <a:latin typeface="Cambria Bold"/>
                </a:rPr>
                <a:t>sẻ</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học</a:t>
              </a:r>
              <a:r>
                <a:rPr lang="en-US" sz="4068" spc="-24" dirty="0">
                  <a:solidFill>
                    <a:srgbClr val="000000"/>
                  </a:solidFill>
                  <a:latin typeface="Cambria Bold"/>
                </a:rPr>
                <a:t> </a:t>
              </a:r>
              <a:r>
                <a:rPr lang="en-US" sz="4068" spc="-24" dirty="0" err="1">
                  <a:solidFill>
                    <a:srgbClr val="000000"/>
                  </a:solidFill>
                  <a:latin typeface="Cambria Bold"/>
                </a:rPr>
                <a:t>với</a:t>
              </a:r>
              <a:r>
                <a:rPr lang="en-US" sz="4068" spc="-24" dirty="0">
                  <a:solidFill>
                    <a:srgbClr val="000000"/>
                  </a:solidFill>
                  <a:latin typeface="Cambria Bold"/>
                </a:rPr>
                <a:t> </a:t>
              </a:r>
              <a:r>
                <a:rPr lang="en-US" sz="4068" spc="-24" dirty="0" err="1">
                  <a:solidFill>
                    <a:srgbClr val="000000"/>
                  </a:solidFill>
                  <a:latin typeface="Cambria Bold"/>
                </a:rPr>
                <a:t>người</a:t>
              </a:r>
              <a:r>
                <a:rPr lang="en-US" sz="4068" spc="-24" dirty="0">
                  <a:solidFill>
                    <a:srgbClr val="000000"/>
                  </a:solidFill>
                  <a:latin typeface="Cambria Bold"/>
                </a:rPr>
                <a:t> </a:t>
              </a:r>
              <a:r>
                <a:rPr lang="en-US" sz="4068" spc="-24" dirty="0" err="1">
                  <a:solidFill>
                    <a:srgbClr val="000000"/>
                  </a:solidFill>
                  <a:latin typeface="Cambria Bold"/>
                </a:rPr>
                <a:t>thân</a:t>
              </a:r>
              <a:endParaRPr lang="en-US" sz="4068" spc="-24" dirty="0">
                <a:solidFill>
                  <a:srgbClr val="000000"/>
                </a:solidFill>
                <a:latin typeface="Cambria Bold"/>
              </a:endParaRPr>
            </a:p>
          </p:txBody>
        </p:sp>
      </p:grpSp>
      <p:grpSp>
        <p:nvGrpSpPr>
          <p:cNvPr id="11" name="Group 10">
            <a:extLst>
              <a:ext uri="{FF2B5EF4-FFF2-40B4-BE49-F238E27FC236}">
                <a16:creationId xmlns:a16="http://schemas.microsoft.com/office/drawing/2014/main" id="{83A4B60D-A6B8-2926-D740-20E73828B836}"/>
              </a:ext>
            </a:extLst>
          </p:cNvPr>
          <p:cNvGrpSpPr/>
          <p:nvPr/>
        </p:nvGrpSpPr>
        <p:grpSpPr>
          <a:xfrm>
            <a:off x="4098038" y="5281284"/>
            <a:ext cx="4507616" cy="877182"/>
            <a:chOff x="1225410" y="5067237"/>
            <a:chExt cx="4773945" cy="1031493"/>
          </a:xfrm>
        </p:grpSpPr>
        <p:sp>
          <p:nvSpPr>
            <p:cNvPr id="12" name="Freeform 13">
              <a:extLst>
                <a:ext uri="{FF2B5EF4-FFF2-40B4-BE49-F238E27FC236}">
                  <a16:creationId xmlns:a16="http://schemas.microsoft.com/office/drawing/2014/main" id="{DFE9843A-C0C5-81D4-D52E-9FBFB28DA5DD}"/>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3" name="TextBox 14">
              <a:extLst>
                <a:ext uri="{FF2B5EF4-FFF2-40B4-BE49-F238E27FC236}">
                  <a16:creationId xmlns:a16="http://schemas.microsoft.com/office/drawing/2014/main" id="{C8AE3AF1-3ACD-56C4-2609-AF9A061202C6}"/>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Chuẩn</a:t>
              </a:r>
              <a:r>
                <a:rPr lang="en-US" sz="4068" spc="-24" dirty="0">
                  <a:solidFill>
                    <a:srgbClr val="000000"/>
                  </a:solidFill>
                  <a:latin typeface="Cambria Bold"/>
                </a:rPr>
                <a:t> </a:t>
              </a:r>
              <a:r>
                <a:rPr lang="en-US" sz="4068" spc="-24" dirty="0" err="1">
                  <a:solidFill>
                    <a:srgbClr val="000000"/>
                  </a:solidFill>
                  <a:latin typeface="Cambria Bold"/>
                </a:rPr>
                <a:t>bị</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mới</a:t>
              </a:r>
              <a:endParaRPr lang="en-US" sz="4068" spc="-24" dirty="0">
                <a:solidFill>
                  <a:srgbClr val="000000"/>
                </a:solidFill>
                <a:latin typeface="Cambria Bold"/>
              </a:endParaRPr>
            </a:p>
          </p:txBody>
        </p:sp>
      </p:grpSp>
    </p:spTree>
    <p:extLst>
      <p:ext uri="{BB962C8B-B14F-4D97-AF65-F5344CB8AC3E}">
        <p14:creationId xmlns:p14="http://schemas.microsoft.com/office/powerpoint/2010/main" val="3931446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rot="-10413931">
            <a:off x="9686390" y="1719985"/>
            <a:ext cx="3176924" cy="3932326"/>
          </a:xfrm>
          <a:custGeom>
            <a:avLst/>
            <a:gdLst/>
            <a:ahLst/>
            <a:cxnLst/>
            <a:rect l="l" t="t" r="r" b="b"/>
            <a:pathLst>
              <a:path w="4765386" h="5898489">
                <a:moveTo>
                  <a:pt x="0" y="0"/>
                </a:moveTo>
                <a:lnTo>
                  <a:pt x="4765386" y="0"/>
                </a:lnTo>
                <a:lnTo>
                  <a:pt x="4765386" y="5898489"/>
                </a:lnTo>
                <a:lnTo>
                  <a:pt x="0" y="5898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019314" y="437964"/>
            <a:ext cx="8153373" cy="6491907"/>
          </a:xfrm>
          <a:custGeom>
            <a:avLst/>
            <a:gdLst/>
            <a:ahLst/>
            <a:cxnLst/>
            <a:rect l="l" t="t" r="r" b="b"/>
            <a:pathLst>
              <a:path w="12230060" h="9737861">
                <a:moveTo>
                  <a:pt x="0" y="0"/>
                </a:moveTo>
                <a:lnTo>
                  <a:pt x="12230060" y="0"/>
                </a:lnTo>
                <a:lnTo>
                  <a:pt x="12230060" y="9737861"/>
                </a:lnTo>
                <a:lnTo>
                  <a:pt x="0" y="9737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663090" y="1151449"/>
            <a:ext cx="8582201" cy="9511402"/>
          </a:xfrm>
          <a:custGeom>
            <a:avLst/>
            <a:gdLst/>
            <a:ahLst/>
            <a:cxnLst/>
            <a:rect l="l" t="t" r="r" b="b"/>
            <a:pathLst>
              <a:path w="12873302" h="14267103">
                <a:moveTo>
                  <a:pt x="0" y="0"/>
                </a:moveTo>
                <a:lnTo>
                  <a:pt x="12873302" y="0"/>
                </a:lnTo>
                <a:lnTo>
                  <a:pt x="12873302" y="14267104"/>
                </a:lnTo>
                <a:lnTo>
                  <a:pt x="0" y="14267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1165662" y="4308922"/>
            <a:ext cx="3323393" cy="5241897"/>
          </a:xfrm>
          <a:custGeom>
            <a:avLst/>
            <a:gdLst/>
            <a:ahLst/>
            <a:cxnLst/>
            <a:rect l="l" t="t" r="r" b="b"/>
            <a:pathLst>
              <a:path w="4985089" h="7862845">
                <a:moveTo>
                  <a:pt x="0" y="0"/>
                </a:moveTo>
                <a:lnTo>
                  <a:pt x="4985089" y="0"/>
                </a:lnTo>
                <a:lnTo>
                  <a:pt x="4985089" y="7862845"/>
                </a:lnTo>
                <a:lnTo>
                  <a:pt x="0" y="78628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157731" y="2439176"/>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83AAFB3D-AAF3-6EFF-0989-FB9D4055F85B}"/>
              </a:ext>
            </a:extLst>
          </p:cNvPr>
          <p:cNvPicPr>
            <a:picLocks noChangeAspect="1"/>
          </p:cNvPicPr>
          <p:nvPr/>
        </p:nvPicPr>
        <p:blipFill>
          <a:blip r:embed="rId12"/>
          <a:stretch>
            <a:fillRect/>
          </a:stretch>
        </p:blipFill>
        <p:spPr>
          <a:xfrm>
            <a:off x="1195849" y="1655819"/>
            <a:ext cx="9516681" cy="640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853316" y="249115"/>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285935" y="1708016"/>
            <a:ext cx="10582977" cy="3441968"/>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thù</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thư</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gửi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ở xa</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văn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hơn</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quyết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vấn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tạo</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Phẩm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nhiệm</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EC6EEA51-6D87-6D91-AEBC-082CC9C4F7A3}"/>
              </a:ext>
            </a:extLst>
          </p:cNvPr>
          <p:cNvPicPr>
            <a:picLocks noChangeAspect="1"/>
          </p:cNvPicPr>
          <p:nvPr/>
        </p:nvPicPr>
        <p:blipFill>
          <a:blip r:embed="rId16"/>
          <a:stretch>
            <a:fillRect/>
          </a:stretch>
        </p:blipFill>
        <p:spPr>
          <a:xfrm>
            <a:off x="2038760" y="1145258"/>
            <a:ext cx="8114479" cy="370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F85257D0-F8B9-8376-6104-CB4866DD6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62045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ED0AAE8-0506-2558-8F69-5465F8EE5AF7}"/>
              </a:ext>
            </a:extLst>
          </p:cNvPr>
          <p:cNvPicPr>
            <a:picLocks noChangeAspect="1"/>
          </p:cNvPicPr>
          <p:nvPr/>
        </p:nvPicPr>
        <p:blipFill>
          <a:blip r:embed="rId16"/>
          <a:stretch>
            <a:fillRect/>
          </a:stretch>
        </p:blipFill>
        <p:spPr>
          <a:xfrm>
            <a:off x="2335294" y="1093969"/>
            <a:ext cx="7675529" cy="3694496"/>
          </a:xfrm>
          <a:prstGeom prst="rect">
            <a:avLst/>
          </a:prstGeom>
        </p:spPr>
      </p:pic>
    </p:spTree>
    <p:extLst>
      <p:ext uri="{BB962C8B-B14F-4D97-AF65-F5344CB8AC3E}">
        <p14:creationId xmlns:p14="http://schemas.microsoft.com/office/powerpoint/2010/main" val="49765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2" name="Freeform 2"/>
          <p:cNvSpPr/>
          <p:nvPr/>
        </p:nvSpPr>
        <p:spPr>
          <a:xfrm>
            <a:off x="6199774" y="775788"/>
            <a:ext cx="5306426" cy="5306426"/>
          </a:xfrm>
          <a:custGeom>
            <a:avLst/>
            <a:gdLst/>
            <a:ahLst/>
            <a:cxnLst/>
            <a:rect l="l" t="t" r="r" b="b"/>
            <a:pathLst>
              <a:path w="7959639" h="7959639">
                <a:moveTo>
                  <a:pt x="0" y="0"/>
                </a:moveTo>
                <a:lnTo>
                  <a:pt x="7959639" y="0"/>
                </a:lnTo>
                <a:lnTo>
                  <a:pt x="7959639" y="7959638"/>
                </a:lnTo>
                <a:lnTo>
                  <a:pt x="0" y="7959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524935" y="1617977"/>
            <a:ext cx="4860180" cy="3115981"/>
          </a:xfrm>
          <a:prstGeom prst="rect">
            <a:avLst/>
          </a:prstGeom>
        </p:spPr>
        <p:txBody>
          <a:bodyPr lIns="0" tIns="0" rIns="0" bIns="0" rtlCol="0" anchor="t">
            <a:spAutoFit/>
          </a:bodyPr>
          <a:lstStyle/>
          <a:p>
            <a:pPr algn="just" defTabSz="609630"/>
            <a:r>
              <a:rPr lang="en-US" sz="5062" spc="40" dirty="0">
                <a:solidFill>
                  <a:srgbClr val="285648"/>
                </a:solidFill>
                <a:latin typeface="Cambria Bold"/>
              </a:rPr>
              <a:t> </a:t>
            </a:r>
            <a:r>
              <a:rPr lang="en-US" sz="5062" spc="40" dirty="0" err="1">
                <a:solidFill>
                  <a:srgbClr val="285648"/>
                </a:solidFill>
                <a:latin typeface="Cambria Bold"/>
              </a:rPr>
              <a:t>Viết</a:t>
            </a:r>
            <a:r>
              <a:rPr lang="en-US" sz="5062" spc="40" dirty="0">
                <a:solidFill>
                  <a:srgbClr val="285648"/>
                </a:solidFill>
                <a:latin typeface="Cambria Bold"/>
              </a:rPr>
              <a:t> </a:t>
            </a:r>
            <a:r>
              <a:rPr lang="en-US" sz="5062" spc="40" dirty="0" err="1">
                <a:solidFill>
                  <a:srgbClr val="285648"/>
                </a:solidFill>
                <a:latin typeface="Cambria Bold"/>
              </a:rPr>
              <a:t>một</a:t>
            </a:r>
            <a:r>
              <a:rPr lang="en-US" sz="5062" spc="40" dirty="0">
                <a:solidFill>
                  <a:srgbClr val="285648"/>
                </a:solidFill>
                <a:latin typeface="Cambria Bold"/>
              </a:rPr>
              <a:t> </a:t>
            </a:r>
            <a:r>
              <a:rPr lang="en-US" sz="5062" spc="40" dirty="0" err="1">
                <a:solidFill>
                  <a:srgbClr val="285648"/>
                </a:solidFill>
                <a:latin typeface="Cambria Bold"/>
              </a:rPr>
              <a:t>bức</a:t>
            </a:r>
            <a:r>
              <a:rPr lang="en-US" sz="5062" spc="40" dirty="0">
                <a:solidFill>
                  <a:srgbClr val="285648"/>
                </a:solidFill>
                <a:latin typeface="Cambria Bold"/>
              </a:rPr>
              <a:t> </a:t>
            </a:r>
            <a:r>
              <a:rPr lang="en-US" sz="5062" spc="40" dirty="0" err="1">
                <a:solidFill>
                  <a:srgbClr val="285648"/>
                </a:solidFill>
                <a:latin typeface="Cambria Bold"/>
              </a:rPr>
              <a:t>thư</a:t>
            </a:r>
            <a:r>
              <a:rPr lang="en-US" sz="5062" spc="40" dirty="0">
                <a:solidFill>
                  <a:srgbClr val="285648"/>
                </a:solidFill>
                <a:latin typeface="Cambria Bold"/>
              </a:rPr>
              <a:t> </a:t>
            </a:r>
            <a:r>
              <a:rPr lang="en-US" sz="5062" spc="40" dirty="0" err="1">
                <a:solidFill>
                  <a:srgbClr val="285648"/>
                </a:solidFill>
                <a:latin typeface="Cambria Bold"/>
              </a:rPr>
              <a:t>cho</a:t>
            </a:r>
            <a:r>
              <a:rPr lang="en-US" sz="5062" spc="40" dirty="0">
                <a:solidFill>
                  <a:srgbClr val="285648"/>
                </a:solidFill>
                <a:latin typeface="Cambria Bold"/>
              </a:rPr>
              <a:t> </a:t>
            </a:r>
            <a:r>
              <a:rPr lang="en-US" sz="5062" spc="40" dirty="0" err="1">
                <a:solidFill>
                  <a:srgbClr val="285648"/>
                </a:solidFill>
                <a:latin typeface="Cambria Bold"/>
              </a:rPr>
              <a:t>người</a:t>
            </a:r>
            <a:r>
              <a:rPr lang="en-US" sz="5062" spc="40" dirty="0">
                <a:solidFill>
                  <a:srgbClr val="285648"/>
                </a:solidFill>
                <a:latin typeface="Cambria Bold"/>
              </a:rPr>
              <a:t> </a:t>
            </a:r>
            <a:r>
              <a:rPr lang="en-US" sz="5062" spc="40" dirty="0" err="1">
                <a:solidFill>
                  <a:srgbClr val="285648"/>
                </a:solidFill>
                <a:latin typeface="Cambria Bold"/>
              </a:rPr>
              <a:t>thân</a:t>
            </a:r>
            <a:r>
              <a:rPr lang="en-US" sz="5062" spc="40" dirty="0">
                <a:solidFill>
                  <a:srgbClr val="285648"/>
                </a:solidFill>
                <a:latin typeface="Cambria Bold"/>
              </a:rPr>
              <a:t> </a:t>
            </a:r>
            <a:r>
              <a:rPr lang="en-US" sz="5062" spc="40" dirty="0" err="1">
                <a:solidFill>
                  <a:srgbClr val="285648"/>
                </a:solidFill>
                <a:latin typeface="Cambria Bold"/>
              </a:rPr>
              <a:t>hoặc</a:t>
            </a:r>
            <a:r>
              <a:rPr lang="en-US" sz="5062" spc="40" dirty="0">
                <a:solidFill>
                  <a:srgbClr val="285648"/>
                </a:solidFill>
                <a:latin typeface="Cambria Bold"/>
              </a:rPr>
              <a:t> </a:t>
            </a:r>
            <a:r>
              <a:rPr lang="en-US" sz="5062" spc="40" dirty="0" err="1">
                <a:solidFill>
                  <a:srgbClr val="285648"/>
                </a:solidFill>
                <a:latin typeface="Cambria Bold"/>
              </a:rPr>
              <a:t>bạn</a:t>
            </a:r>
            <a:r>
              <a:rPr lang="en-US" sz="5062" spc="40" dirty="0">
                <a:solidFill>
                  <a:srgbClr val="285648"/>
                </a:solidFill>
                <a:latin typeface="Cambria Bold"/>
              </a:rPr>
              <a:t> </a:t>
            </a:r>
            <a:r>
              <a:rPr lang="en-US" sz="5062" spc="40" dirty="0" err="1">
                <a:solidFill>
                  <a:srgbClr val="285648"/>
                </a:solidFill>
                <a:latin typeface="Cambria Bold"/>
              </a:rPr>
              <a:t>bè</a:t>
            </a:r>
            <a:r>
              <a:rPr lang="en-US" sz="5062" spc="40" dirty="0">
                <a:solidFill>
                  <a:srgbClr val="285648"/>
                </a:solidFill>
                <a:latin typeface="Cambria Bold"/>
              </a:rPr>
              <a:t> ở xa.</a:t>
            </a:r>
          </a:p>
        </p:txBody>
      </p:sp>
      <p:sp>
        <p:nvSpPr>
          <p:cNvPr id="7" name="Freeform 7"/>
          <p:cNvSpPr/>
          <p:nvPr/>
        </p:nvSpPr>
        <p:spPr>
          <a:xfrm>
            <a:off x="1621959" y="4958946"/>
            <a:ext cx="6059419" cy="2717437"/>
          </a:xfrm>
          <a:custGeom>
            <a:avLst/>
            <a:gdLst/>
            <a:ahLst/>
            <a:cxnLst/>
            <a:rect l="l" t="t" r="r" b="b"/>
            <a:pathLst>
              <a:path w="9089128" h="4076155">
                <a:moveTo>
                  <a:pt x="0" y="0"/>
                </a:moveTo>
                <a:lnTo>
                  <a:pt x="9089128" y="0"/>
                </a:lnTo>
                <a:lnTo>
                  <a:pt x="9089128" y="4076155"/>
                </a:lnTo>
                <a:lnTo>
                  <a:pt x="0" y="4076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55025" y="4836936"/>
            <a:ext cx="1453807" cy="769196"/>
          </a:xfrm>
          <a:custGeom>
            <a:avLst/>
            <a:gdLst/>
            <a:ahLst/>
            <a:cxnLst/>
            <a:rect l="l" t="t" r="r" b="b"/>
            <a:pathLst>
              <a:path w="2180710" h="1153794">
                <a:moveTo>
                  <a:pt x="0" y="0"/>
                </a:moveTo>
                <a:lnTo>
                  <a:pt x="2180710" y="0"/>
                </a:lnTo>
                <a:lnTo>
                  <a:pt x="2180710" y="1153794"/>
                </a:lnTo>
                <a:lnTo>
                  <a:pt x="0" y="11537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F940F0FB-2BA2-14A5-5350-30017A14C443}"/>
              </a:ext>
            </a:extLst>
          </p:cNvPr>
          <p:cNvGrpSpPr/>
          <p:nvPr/>
        </p:nvGrpSpPr>
        <p:grpSpPr>
          <a:xfrm>
            <a:off x="171153" y="879404"/>
            <a:ext cx="5907536" cy="4443532"/>
            <a:chOff x="171153" y="879404"/>
            <a:chExt cx="5907536" cy="4443532"/>
          </a:xfrm>
        </p:grpSpPr>
        <p:sp>
          <p:nvSpPr>
            <p:cNvPr id="3" name="Freeform 3"/>
            <p:cNvSpPr/>
            <p:nvPr/>
          </p:nvSpPr>
          <p:spPr>
            <a:xfrm>
              <a:off x="844623" y="1957791"/>
              <a:ext cx="4302087" cy="2743200"/>
            </a:xfrm>
            <a:custGeom>
              <a:avLst/>
              <a:gdLst/>
              <a:ahLst/>
              <a:cxnLst/>
              <a:rect l="l" t="t" r="r" b="b"/>
              <a:pathLst>
                <a:path w="6453130" h="4114800">
                  <a:moveTo>
                    <a:pt x="0" y="0"/>
                  </a:moveTo>
                  <a:lnTo>
                    <a:pt x="6453131" y="0"/>
                  </a:lnTo>
                  <a:lnTo>
                    <a:pt x="645313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44623" y="879404"/>
              <a:ext cx="1029827" cy="915609"/>
            </a:xfrm>
            <a:custGeom>
              <a:avLst/>
              <a:gdLst/>
              <a:ahLst/>
              <a:cxnLst/>
              <a:rect l="l" t="t" r="r" b="b"/>
              <a:pathLst>
                <a:path w="1544740" h="1373414">
                  <a:moveTo>
                    <a:pt x="0" y="0"/>
                  </a:moveTo>
                  <a:lnTo>
                    <a:pt x="1544740" y="0"/>
                  </a:lnTo>
                  <a:lnTo>
                    <a:pt x="1544740" y="1373414"/>
                  </a:lnTo>
                  <a:lnTo>
                    <a:pt x="0" y="1373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157A4124-50CF-46A9-7B9F-C60331120F2C}"/>
                </a:ext>
              </a:extLst>
            </p:cNvPr>
            <p:cNvPicPr>
              <a:picLocks noChangeAspect="1"/>
            </p:cNvPicPr>
            <p:nvPr/>
          </p:nvPicPr>
          <p:blipFill>
            <a:blip r:embed="rId12"/>
            <a:stretch>
              <a:fillRect/>
            </a:stretch>
          </p:blipFill>
          <p:spPr>
            <a:xfrm>
              <a:off x="171153" y="2244189"/>
              <a:ext cx="5907536" cy="307874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3" y="395957"/>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8" name="Freeform 8"/>
          <p:cNvSpPr/>
          <p:nvPr/>
        </p:nvSpPr>
        <p:spPr>
          <a:xfrm>
            <a:off x="1275594" y="3039343"/>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15693" y="2905993"/>
            <a:ext cx="9532779" cy="2269852"/>
          </a:xfrm>
          <a:prstGeom prst="rect">
            <a:avLst/>
          </a:prstGeom>
        </p:spPr>
        <p:txBody>
          <a:bodyPr lIns="0" tIns="0" rIns="0" bIns="0" rtlCol="0" anchor="t">
            <a:spAutoFit/>
          </a:bodyPr>
          <a:lstStyle/>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lựa</a:t>
            </a:r>
            <a:r>
              <a:rPr lang="en-US" sz="4068" spc="-49" dirty="0">
                <a:solidFill>
                  <a:srgbClr val="000000"/>
                </a:solidFill>
                <a:latin typeface="Cambria Bold"/>
              </a:rPr>
              <a:t> </a:t>
            </a:r>
            <a:r>
              <a:rPr lang="en-US" sz="4068" spc="-49" dirty="0" err="1">
                <a:solidFill>
                  <a:srgbClr val="000000"/>
                </a:solidFill>
                <a:latin typeface="Cambria Bold"/>
              </a:rPr>
              <a:t>chọn</a:t>
            </a:r>
            <a:r>
              <a:rPr lang="en-US" sz="4068" spc="-49" dirty="0">
                <a:solidFill>
                  <a:srgbClr val="000000"/>
                </a:solidFill>
                <a:latin typeface="Cambria Bold"/>
              </a:rPr>
              <a:t> </a:t>
            </a:r>
            <a:r>
              <a:rPr lang="en-US" sz="4068" spc="-49" dirty="0" err="1">
                <a:solidFill>
                  <a:srgbClr val="000000"/>
                </a:solidFill>
                <a:latin typeface="Cambria Bold"/>
              </a:rPr>
              <a:t>cách</a:t>
            </a:r>
            <a:r>
              <a:rPr lang="en-US" sz="4068" spc="-49" dirty="0">
                <a:solidFill>
                  <a:srgbClr val="000000"/>
                </a:solidFill>
                <a:latin typeface="Cambria Bold"/>
              </a:rPr>
              <a:t> </a:t>
            </a:r>
            <a:r>
              <a:rPr lang="en-US" sz="4068" spc="-49" dirty="0" err="1">
                <a:solidFill>
                  <a:srgbClr val="000000"/>
                </a:solidFill>
                <a:latin typeface="Cambria Bold"/>
              </a:rPr>
              <a:t>xưng</a:t>
            </a:r>
            <a:r>
              <a:rPr lang="en-US" sz="4068" spc="-49" dirty="0">
                <a:solidFill>
                  <a:srgbClr val="000000"/>
                </a:solidFill>
                <a:latin typeface="Cambria Bold"/>
              </a:rPr>
              <a:t> </a:t>
            </a:r>
            <a:r>
              <a:rPr lang="en-US" sz="4068" spc="-49" dirty="0" err="1">
                <a:solidFill>
                  <a:srgbClr val="000000"/>
                </a:solidFill>
                <a:latin typeface="Cambria Bold"/>
              </a:rPr>
              <a:t>hô</a:t>
            </a:r>
            <a:r>
              <a:rPr lang="en-US" sz="4068" spc="-49" dirty="0">
                <a:solidFill>
                  <a:srgbClr val="000000"/>
                </a:solidFill>
                <a:latin typeface="Cambria Bold"/>
              </a:rPr>
              <a:t> </a:t>
            </a:r>
            <a:r>
              <a:rPr lang="en-US" sz="4068" spc="-49" dirty="0" err="1">
                <a:solidFill>
                  <a:srgbClr val="000000"/>
                </a:solidFill>
                <a:latin typeface="Cambria Bold"/>
              </a:rPr>
              <a:t>phù</a:t>
            </a:r>
            <a:r>
              <a:rPr lang="en-US" sz="4068" spc="-49" dirty="0">
                <a:solidFill>
                  <a:srgbClr val="000000"/>
                </a:solidFill>
                <a:latin typeface="Cambria Bold"/>
              </a:rPr>
              <a:t> </a:t>
            </a:r>
            <a:r>
              <a:rPr lang="en-US" sz="4068" spc="-49" dirty="0" err="1">
                <a:solidFill>
                  <a:srgbClr val="000000"/>
                </a:solidFill>
                <a:latin typeface="Cambria Bold"/>
              </a:rPr>
              <a:t>hợp</a:t>
            </a:r>
            <a:r>
              <a:rPr lang="en-US" sz="4068" spc="-49" dirty="0">
                <a:solidFill>
                  <a:srgbClr val="000000"/>
                </a:solidFill>
                <a:latin typeface="Cambria Bold"/>
              </a:rPr>
              <a:t>.</a:t>
            </a:r>
          </a:p>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thể</a:t>
            </a:r>
            <a:r>
              <a:rPr lang="en-US" sz="4068" spc="-49" dirty="0">
                <a:solidFill>
                  <a:srgbClr val="000000"/>
                </a:solidFill>
                <a:latin typeface="Cambria Bold"/>
              </a:rPr>
              <a:t> </a:t>
            </a:r>
            <a:r>
              <a:rPr lang="en-US" sz="4068" spc="-49" dirty="0" err="1">
                <a:solidFill>
                  <a:srgbClr val="000000"/>
                </a:solidFill>
                <a:latin typeface="Cambria Bold"/>
              </a:rPr>
              <a:t>hiện</a:t>
            </a:r>
            <a:r>
              <a:rPr lang="en-US" sz="4068" spc="-49" dirty="0">
                <a:solidFill>
                  <a:srgbClr val="000000"/>
                </a:solidFill>
                <a:latin typeface="Cambria Bold"/>
              </a:rPr>
              <a:t> </a:t>
            </a:r>
            <a:r>
              <a:rPr lang="en-US" sz="4068" spc="-49" dirty="0" err="1">
                <a:solidFill>
                  <a:srgbClr val="000000"/>
                </a:solidFill>
                <a:latin typeface="Cambria Bold"/>
              </a:rPr>
              <a:t>sự</a:t>
            </a:r>
            <a:r>
              <a:rPr lang="en-US" sz="4068" spc="-49" dirty="0">
                <a:solidFill>
                  <a:srgbClr val="000000"/>
                </a:solidFill>
                <a:latin typeface="Cambria Bold"/>
              </a:rPr>
              <a:t> </a:t>
            </a:r>
            <a:r>
              <a:rPr lang="en-US" sz="4068" spc="-49" dirty="0" err="1">
                <a:solidFill>
                  <a:srgbClr val="000000"/>
                </a:solidFill>
                <a:latin typeface="Cambria Bold"/>
              </a:rPr>
              <a:t>quan</a:t>
            </a:r>
            <a:r>
              <a:rPr lang="en-US" sz="4068" spc="-49" dirty="0">
                <a:solidFill>
                  <a:srgbClr val="000000"/>
                </a:solidFill>
                <a:latin typeface="Cambria Bold"/>
              </a:rPr>
              <a:t> </a:t>
            </a:r>
            <a:r>
              <a:rPr lang="en-US" sz="4068" spc="-49" dirty="0" err="1">
                <a:solidFill>
                  <a:srgbClr val="000000"/>
                </a:solidFill>
                <a:latin typeface="Cambria Bold"/>
              </a:rPr>
              <a:t>tâm</a:t>
            </a:r>
            <a:r>
              <a:rPr lang="en-US" sz="4068" spc="-49" dirty="0">
                <a:solidFill>
                  <a:srgbClr val="000000"/>
                </a:solidFill>
                <a:latin typeface="Cambria Bold"/>
              </a:rPr>
              <a:t>, </a:t>
            </a:r>
            <a:r>
              <a:rPr lang="en-US" sz="4068" spc="-49" dirty="0" err="1">
                <a:solidFill>
                  <a:srgbClr val="000000"/>
                </a:solidFill>
                <a:latin typeface="Cambria Bold"/>
              </a:rPr>
              <a:t>tình</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xúc</a:t>
            </a:r>
            <a:r>
              <a:rPr lang="en-US" sz="4068" spc="-49" dirty="0">
                <a:solidFill>
                  <a:srgbClr val="000000"/>
                </a:solidFill>
                <a:latin typeface="Cambria Bold"/>
              </a:rPr>
              <a:t> </a:t>
            </a:r>
            <a:r>
              <a:rPr lang="en-US" sz="4068" spc="-49" dirty="0" err="1">
                <a:solidFill>
                  <a:srgbClr val="000000"/>
                </a:solidFill>
                <a:latin typeface="Cambria Bold"/>
              </a:rPr>
              <a:t>của</a:t>
            </a:r>
            <a:r>
              <a:rPr lang="en-US" sz="4068" spc="-49" dirty="0">
                <a:solidFill>
                  <a:srgbClr val="000000"/>
                </a:solidFill>
                <a:latin typeface="Cambria Bold"/>
              </a:rPr>
              <a:t> </a:t>
            </a:r>
            <a:r>
              <a:rPr lang="en-US" sz="4068" spc="-49" dirty="0" err="1">
                <a:solidFill>
                  <a:srgbClr val="000000"/>
                </a:solidFill>
                <a:latin typeface="Cambria Bold"/>
              </a:rPr>
              <a:t>em</a:t>
            </a:r>
            <a:r>
              <a:rPr lang="en-US" sz="4068" spc="-49" dirty="0">
                <a:solidFill>
                  <a:srgbClr val="000000"/>
                </a:solidFill>
                <a:latin typeface="Cambria Bold"/>
              </a:rPr>
              <a:t> </a:t>
            </a:r>
            <a:r>
              <a:rPr lang="en-US" sz="4068" spc="-49" dirty="0" err="1">
                <a:solidFill>
                  <a:srgbClr val="000000"/>
                </a:solidFill>
                <a:latin typeface="Cambria Bold"/>
              </a:rPr>
              <a:t>đối</a:t>
            </a:r>
            <a:r>
              <a:rPr lang="en-US" sz="4068" spc="-49" dirty="0">
                <a:solidFill>
                  <a:srgbClr val="000000"/>
                </a:solidFill>
                <a:latin typeface="Cambria Bold"/>
              </a:rPr>
              <a:t> </a:t>
            </a:r>
            <a:r>
              <a:rPr lang="en-US" sz="4068" spc="-49" dirty="0" err="1">
                <a:solidFill>
                  <a:srgbClr val="000000"/>
                </a:solidFill>
                <a:latin typeface="Cambria Bold"/>
              </a:rPr>
              <a:t>với</a:t>
            </a:r>
            <a:r>
              <a:rPr lang="en-US" sz="4068" spc="-49" dirty="0">
                <a:solidFill>
                  <a:srgbClr val="000000"/>
                </a:solidFill>
                <a:latin typeface="Cambria Bold"/>
              </a:rPr>
              <a:t> </a:t>
            </a:r>
            <a:r>
              <a:rPr lang="en-US" sz="4068" spc="-49" dirty="0" err="1">
                <a:solidFill>
                  <a:srgbClr val="000000"/>
                </a:solidFill>
                <a:latin typeface="Cambria Bold"/>
              </a:rPr>
              <a:t>người</a:t>
            </a:r>
            <a:r>
              <a:rPr lang="en-US" sz="4068" spc="-49" dirty="0">
                <a:solidFill>
                  <a:srgbClr val="000000"/>
                </a:solidFill>
                <a:latin typeface="Cambria Bold"/>
              </a:rPr>
              <a:t> </a:t>
            </a:r>
            <a:r>
              <a:rPr lang="en-US" sz="4068" spc="-49" dirty="0" err="1">
                <a:solidFill>
                  <a:srgbClr val="000000"/>
                </a:solidFill>
                <a:latin typeface="Cambria Bold"/>
              </a:rPr>
              <a:t>nhận</a:t>
            </a:r>
            <a:r>
              <a:rPr lang="en-US" sz="4068" spc="-49" dirty="0">
                <a:solidFill>
                  <a:srgbClr val="000000"/>
                </a:solidFill>
                <a:latin typeface="Cambria Bold"/>
              </a:rPr>
              <a:t> </a:t>
            </a:r>
            <a:r>
              <a:rPr lang="en-US" sz="4068" spc="-49" dirty="0" err="1">
                <a:solidFill>
                  <a:srgbClr val="000000"/>
                </a:solidFill>
                <a:latin typeface="Cambria Bold"/>
              </a:rPr>
              <a:t>thư</a:t>
            </a:r>
            <a:r>
              <a:rPr lang="en-US" sz="4068" spc="-49" dirty="0">
                <a:solidFill>
                  <a:srgbClr val="000000"/>
                </a:solidFill>
                <a:latin typeface="Cambria Bold"/>
              </a:rPr>
              <a:t>.</a:t>
            </a:r>
          </a:p>
        </p:txBody>
      </p:sp>
      <p:sp>
        <p:nvSpPr>
          <p:cNvPr id="10" name="TextBox 10"/>
          <p:cNvSpPr txBox="1"/>
          <p:nvPr/>
        </p:nvSpPr>
        <p:spPr>
          <a:xfrm>
            <a:off x="1452184" y="525447"/>
            <a:ext cx="10411626" cy="1077218"/>
          </a:xfrm>
          <a:prstGeom prst="rect">
            <a:avLst/>
          </a:prstGeom>
        </p:spPr>
        <p:txBody>
          <a:bodyPr lIns="0" tIns="0" rIns="0" bIns="0" rtlCol="0" anchor="t">
            <a:spAutoFit/>
          </a:bodyPr>
          <a:lstStyle/>
          <a:p>
            <a:pPr algn="ctr" defTabSz="609630">
              <a:lnSpc>
                <a:spcPts val="4204"/>
              </a:lnSpc>
            </a:pPr>
            <a:r>
              <a:rPr lang="en-US" sz="3533" spc="-21">
                <a:solidFill>
                  <a:srgbClr val="285648"/>
                </a:solidFill>
                <a:latin typeface="Cambria Bold"/>
              </a:rPr>
              <a:t>Dựa vào nội dung hướng dẫn trong hoạt động Viết ở Bài 31, viết một bức thư theo yêu cầu của đề bài.</a:t>
            </a:r>
          </a:p>
        </p:txBody>
      </p:sp>
      <p:grpSp>
        <p:nvGrpSpPr>
          <p:cNvPr id="14" name="Group 13">
            <a:extLst>
              <a:ext uri="{FF2B5EF4-FFF2-40B4-BE49-F238E27FC236}">
                <a16:creationId xmlns:a16="http://schemas.microsoft.com/office/drawing/2014/main" id="{E567CA67-4B0C-8D14-D5A5-EEF892884E24}"/>
              </a:ext>
            </a:extLst>
          </p:cNvPr>
          <p:cNvGrpSpPr/>
          <p:nvPr/>
        </p:nvGrpSpPr>
        <p:grpSpPr>
          <a:xfrm>
            <a:off x="238131" y="237084"/>
            <a:ext cx="1322306" cy="1344830"/>
            <a:chOff x="129877" y="580017"/>
            <a:chExt cx="1322306" cy="1344830"/>
          </a:xfrm>
        </p:grpSpPr>
        <p:grpSp>
          <p:nvGrpSpPr>
            <p:cNvPr id="4" name="Group 4"/>
            <p:cNvGrpSpPr/>
            <p:nvPr/>
          </p:nvGrpSpPr>
          <p:grpSpPr>
            <a:xfrm>
              <a:off x="317279" y="580017"/>
              <a:ext cx="1038463" cy="1344830"/>
              <a:chOff x="-83914" y="38100"/>
              <a:chExt cx="820514" cy="1062582"/>
            </a:xfrm>
          </p:grpSpPr>
          <p:sp>
            <p:nvSpPr>
              <p:cNvPr id="5" name="Freeform 5"/>
              <p:cNvSpPr/>
              <p:nvPr/>
            </p:nvSpPr>
            <p:spPr>
              <a:xfrm>
                <a:off x="-83914" y="2878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TextBox 11"/>
            <p:cNvSpPr txBox="1"/>
            <p:nvPr/>
          </p:nvSpPr>
          <p:spPr>
            <a:xfrm>
              <a:off x="129877" y="955245"/>
              <a:ext cx="1322306" cy="910506"/>
            </a:xfrm>
            <a:prstGeom prst="rect">
              <a:avLst/>
            </a:prstGeom>
          </p:spPr>
          <p:txBody>
            <a:bodyPr lIns="0" tIns="0" rIns="0" bIns="0" rtlCol="0" anchor="t">
              <a:spAutoFit/>
            </a:bodyPr>
            <a:lstStyle/>
            <a:p>
              <a:pPr algn="ctr" defTabSz="609630">
                <a:lnSpc>
                  <a:spcPts val="7140"/>
                </a:lnSpc>
              </a:pPr>
              <a:r>
                <a:rPr lang="en-US" sz="6000" spc="-36" dirty="0">
                  <a:solidFill>
                    <a:srgbClr val="F9F5E9"/>
                  </a:solidFill>
                  <a:latin typeface="Showcard Gothic" panose="04020904020102020604" pitchFamily="82" charset="0"/>
                </a:rPr>
                <a:t>1</a:t>
              </a:r>
            </a:p>
          </p:txBody>
        </p:sp>
      </p:grpSp>
      <p:grpSp>
        <p:nvGrpSpPr>
          <p:cNvPr id="15" name="Group 14">
            <a:extLst>
              <a:ext uri="{FF2B5EF4-FFF2-40B4-BE49-F238E27FC236}">
                <a16:creationId xmlns:a16="http://schemas.microsoft.com/office/drawing/2014/main" id="{79314D30-711C-243A-923B-A2F49A8E989D}"/>
              </a:ext>
            </a:extLst>
          </p:cNvPr>
          <p:cNvGrpSpPr/>
          <p:nvPr/>
        </p:nvGrpSpPr>
        <p:grpSpPr>
          <a:xfrm>
            <a:off x="1275322" y="1869976"/>
            <a:ext cx="2009554" cy="922807"/>
            <a:chOff x="4444410" y="1953103"/>
            <a:chExt cx="2009554" cy="922807"/>
          </a:xfrm>
        </p:grpSpPr>
        <p:sp>
          <p:nvSpPr>
            <p:cNvPr id="7" name="Freeform 7"/>
            <p:cNvSpPr/>
            <p:nvPr/>
          </p:nvSpPr>
          <p:spPr>
            <a:xfrm>
              <a:off x="4444410" y="1953103"/>
              <a:ext cx="2009554" cy="922807"/>
            </a:xfrm>
            <a:custGeom>
              <a:avLst/>
              <a:gdLst/>
              <a:ahLst/>
              <a:cxnLst/>
              <a:rect l="l" t="t" r="r" b="b"/>
              <a:pathLst>
                <a:path w="5150549" h="1384210">
                  <a:moveTo>
                    <a:pt x="0" y="0"/>
                  </a:moveTo>
                  <a:lnTo>
                    <a:pt x="5150550" y="0"/>
                  </a:lnTo>
                  <a:lnTo>
                    <a:pt x="5150550" y="1384210"/>
                  </a:lnTo>
                  <a:lnTo>
                    <a:pt x="0" y="13842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4668302" y="2100773"/>
              <a:ext cx="1623673" cy="615553"/>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Lưu</a:t>
              </a:r>
              <a:r>
                <a:rPr lang="en-US" sz="4068" spc="-24" dirty="0">
                  <a:solidFill>
                    <a:srgbClr val="000000"/>
                  </a:solidFill>
                  <a:latin typeface="Cambria Bold"/>
                </a:rPr>
                <a:t> ý</a:t>
              </a:r>
            </a:p>
          </p:txBody>
        </p:sp>
      </p:grpSp>
      <p:sp>
        <p:nvSpPr>
          <p:cNvPr id="13" name="Freeform 13"/>
          <p:cNvSpPr/>
          <p:nvPr/>
        </p:nvSpPr>
        <p:spPr>
          <a:xfrm>
            <a:off x="1275594" y="3781656"/>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3" name="Freeform 3"/>
          <p:cNvSpPr/>
          <p:nvPr/>
        </p:nvSpPr>
        <p:spPr>
          <a:xfrm>
            <a:off x="423894" y="579199"/>
            <a:ext cx="1497472" cy="1331389"/>
          </a:xfrm>
          <a:custGeom>
            <a:avLst/>
            <a:gdLst/>
            <a:ahLst/>
            <a:cxnLst/>
            <a:rect l="l" t="t" r="r" b="b"/>
            <a:pathLst>
              <a:path w="2246208" h="1997083">
                <a:moveTo>
                  <a:pt x="0" y="0"/>
                </a:moveTo>
                <a:lnTo>
                  <a:pt x="2246208" y="0"/>
                </a:lnTo>
                <a:lnTo>
                  <a:pt x="2246208" y="1997083"/>
                </a:lnTo>
                <a:lnTo>
                  <a:pt x="0" y="19970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3535" y="1910588"/>
            <a:ext cx="4953773" cy="3865945"/>
          </a:xfrm>
          <a:custGeom>
            <a:avLst/>
            <a:gdLst/>
            <a:ahLst/>
            <a:cxnLst/>
            <a:rect l="l" t="t" r="r" b="b"/>
            <a:pathLst>
              <a:path w="8277854" h="5939360">
                <a:moveTo>
                  <a:pt x="0" y="0"/>
                </a:moveTo>
                <a:lnTo>
                  <a:pt x="8277854" y="0"/>
                </a:lnTo>
                <a:lnTo>
                  <a:pt x="8277854" y="5939360"/>
                </a:lnTo>
                <a:lnTo>
                  <a:pt x="0" y="59393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CB755CBA-2B53-1FDD-2778-370B46668F44}"/>
              </a:ext>
            </a:extLst>
          </p:cNvPr>
          <p:cNvGrpSpPr/>
          <p:nvPr/>
        </p:nvGrpSpPr>
        <p:grpSpPr>
          <a:xfrm>
            <a:off x="4506651" y="736437"/>
            <a:ext cx="8193734" cy="5534584"/>
            <a:chOff x="4506651" y="736437"/>
            <a:chExt cx="8193734" cy="5534584"/>
          </a:xfrm>
        </p:grpSpPr>
        <p:sp>
          <p:nvSpPr>
            <p:cNvPr id="2" name="Freeform 2"/>
            <p:cNvSpPr/>
            <p:nvPr/>
          </p:nvSpPr>
          <p:spPr>
            <a:xfrm>
              <a:off x="5298571" y="736437"/>
              <a:ext cx="6609894" cy="4326418"/>
            </a:xfrm>
            <a:custGeom>
              <a:avLst/>
              <a:gdLst/>
              <a:ahLst/>
              <a:cxnLst/>
              <a:rect l="l" t="t" r="r" b="b"/>
              <a:pathLst>
                <a:path w="7238875" h="8466809">
                  <a:moveTo>
                    <a:pt x="0" y="0"/>
                  </a:moveTo>
                  <a:lnTo>
                    <a:pt x="7238875" y="0"/>
                  </a:lnTo>
                  <a:lnTo>
                    <a:pt x="7238875" y="8466809"/>
                  </a:lnTo>
                  <a:lnTo>
                    <a:pt x="0" y="84668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BFAE1815-AE81-8D6B-87F9-C6DF354C9CD8}"/>
                </a:ext>
              </a:extLst>
            </p:cNvPr>
            <p:cNvPicPr>
              <a:picLocks noChangeAspect="1"/>
            </p:cNvPicPr>
            <p:nvPr/>
          </p:nvPicPr>
          <p:blipFill>
            <a:blip r:embed="rId7"/>
            <a:stretch>
              <a:fillRect/>
            </a:stretch>
          </p:blipFill>
          <p:spPr>
            <a:xfrm>
              <a:off x="4506651" y="997524"/>
              <a:ext cx="8193734" cy="52734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70177" y="1111083"/>
            <a:ext cx="10112291" cy="5416868"/>
          </a:xfrm>
          <a:prstGeom prst="rect">
            <a:avLst/>
          </a:prstGeom>
        </p:spPr>
        <p:txBody>
          <a:bodyPr wrap="square" lIns="0" tIns="0" rIns="0" bIns="0" rtlCol="0" anchor="t">
            <a:spAutoFit/>
          </a:bodyPr>
          <a:lstStyle/>
          <a:p>
            <a:pPr lvl="0" algn="just" defTabSz="609630"/>
            <a:r>
              <a:rPr lang="vi-VN" sz="2200" spc="-23" dirty="0">
                <a:solidFill>
                  <a:srgbClr val="285648"/>
                </a:solidFill>
                <a:latin typeface="Cambria Bold"/>
              </a:rPr>
              <a:t>Hà Nội, ngày... tháng... năm...</a:t>
            </a:r>
          </a:p>
          <a:p>
            <a:pPr lvl="0" algn="just" defTabSz="609630"/>
            <a:r>
              <a:rPr lang="vi-VN" sz="2200" spc="-23" dirty="0">
                <a:solidFill>
                  <a:srgbClr val="285648"/>
                </a:solidFill>
                <a:latin typeface="Cambria Bold"/>
              </a:rPr>
              <a:t>Hoàng Hải nhớ nhiều!</a:t>
            </a:r>
          </a:p>
          <a:p>
            <a:pPr lvl="0" indent="296863" algn="just" defTabSz="609630"/>
            <a:r>
              <a:rPr lang="vi-VN" sz="2200" spc="-23" dirty="0">
                <a:solidFill>
                  <a:srgbClr val="285648"/>
                </a:solidFill>
                <a:latin typeface="Cambria Bold"/>
              </a:rPr>
              <a:t>Từ ngày cậu theo gia đình chuyển về Nha Trang đến nay, mình không nhận được tin tức gì từ cậu cả. Mình nhớ cậu lắm. Sáng nay, bỗng có một phong thư tới, mở ra xem, hóa ra là thư cậu. Mừng quá! Mình vội viết thư hồi âm cho cậu ngay đây!</a:t>
            </a:r>
          </a:p>
          <a:p>
            <a:pPr lvl="0" indent="296863" algn="just" defTabSz="609630"/>
            <a:r>
              <a:rPr lang="vi-VN" sz="2200" spc="-23" dirty="0">
                <a:solidFill>
                  <a:srgbClr val="285648"/>
                </a:solidFill>
                <a:latin typeface="Cambria Bold"/>
              </a:rPr>
              <a:t>Hải ơi! Từ ngày về trường mới tới nay cậu học tập ra sao? Có còn giữ ngôi vô địch môn Toán như hồi ở Hà Nội không? Nếu có ai đó cướp mất chức vô địch của cậu thì mình buồn lắm. Nhưng nói thế cho vui thôi, thiên hạ còn lắm người tài giỏi hơn mình, có phải thế không Hải? Sức khỏe của cậu dạo này thế nào rồi? Vẫn như cái “đầu máy xe lửa” ấy chứ? Còn hai bác và em Tuti có khỏe không?</a:t>
            </a:r>
          </a:p>
          <a:p>
            <a:pPr lvl="0" indent="342900" algn="just" defTabSz="609630"/>
            <a:r>
              <a:rPr lang="vi-VN" sz="2200" spc="-23" dirty="0">
                <a:solidFill>
                  <a:srgbClr val="285648"/>
                </a:solidFill>
                <a:latin typeface="Cambria Bold"/>
              </a:rPr>
              <a:t>Riêng mình việc học hành vẫn bình thường như hồi cậu ở đây. Mình với bạn Lệ Khanh vẫn so kè nhau hàng tháng. Khi thì đứa nay nhích lên đứng trước đứa kia, khi thì ngược lại. Có nhiều lúc đứt cả hơi mà không dám kêu. Vậy mà thú vị phải không Hải? Về sức khỏe, không nói chắc Hải cũng rõ. Mình vẫn mình dây, lều khều như tay nghiện ma túy nhưng được cái chưa bao giờ hắt hơi sổ mũi…</a:t>
            </a: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70177" y="416485"/>
            <a:ext cx="1473032" cy="612647"/>
            <a:chOff x="1741052" y="1494412"/>
            <a:chExt cx="10217677" cy="112441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161716" y="1494412"/>
              <a:ext cx="9797013" cy="797004"/>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3600"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321613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690</Words>
  <Application>Microsoft Office PowerPoint</Application>
  <PresentationFormat>Widescreen</PresentationFormat>
  <Paragraphs>30</Paragraphs>
  <Slides>15</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#9Slide07 HoneyCream</vt:lpstr>
      <vt:lpstr>Arial</vt:lpstr>
      <vt:lpstr>Calibri</vt:lpstr>
      <vt:lpstr>Calibri Light</vt:lpstr>
      <vt:lpstr>Cambria</vt:lpstr>
      <vt:lpstr>Cambria Bold</vt:lpstr>
      <vt:lpstr>Showcard Gothic</vt:lpstr>
      <vt:lpstr>SVN-Newton</vt:lpstr>
      <vt:lpstr>SVN-Ready</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mnt</cp:keywords>
  <cp:lastModifiedBy>Laptop T&amp;T</cp:lastModifiedBy>
  <cp:revision>10</cp:revision>
  <dcterms:created xsi:type="dcterms:W3CDTF">2023-10-17T08:53:28Z</dcterms:created>
  <dcterms:modified xsi:type="dcterms:W3CDTF">2023-11-20T14:31:55Z</dcterms:modified>
</cp:coreProperties>
</file>