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51" r:id="rId2"/>
  </p:sldMasterIdLst>
  <p:sldIdLst>
    <p:sldId id="256" r:id="rId3"/>
    <p:sldId id="261" r:id="rId4"/>
    <p:sldId id="257" r:id="rId5"/>
    <p:sldId id="260" r:id="rId6"/>
    <p:sldId id="258" r:id="rId7"/>
    <p:sldId id="263" r:id="rId8"/>
    <p:sldId id="264" r:id="rId9"/>
    <p:sldId id="265" r:id="rId10"/>
    <p:sldId id="266" r:id="rId11"/>
    <p:sldId id="267" r:id="rId12"/>
    <p:sldId id="268" r:id="rId13"/>
    <p:sldId id="269" r:id="rId14"/>
    <p:sldId id="271" r:id="rId15"/>
    <p:sldId id="272" r:id="rId16"/>
    <p:sldId id="270" r:id="rId17"/>
    <p:sldId id="274" r:id="rId18"/>
    <p:sldId id="262" r:id="rId19"/>
    <p:sldId id="277" r:id="rId20"/>
    <p:sldId id="278" r:id="rId21"/>
    <p:sldId id="279" r:id="rId22"/>
    <p:sldId id="280" r:id="rId23"/>
    <p:sldId id="281" r:id="rId24"/>
    <p:sldId id="275" r:id="rId25"/>
    <p:sldId id="283" r:id="rId26"/>
    <p:sldId id="284" r:id="rId27"/>
    <p:sldId id="285" r:id="rId28"/>
    <p:sldId id="286" r:id="rId29"/>
    <p:sldId id="287" r:id="rId30"/>
    <p:sldId id="288" r:id="rId31"/>
    <p:sldId id="289" r:id="rId32"/>
    <p:sldId id="290" r:id="rId33"/>
    <p:sldId id="273" r:id="rId34"/>
    <p:sldId id="282" r:id="rId35"/>
    <p:sldId id="291" r:id="rId3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C3300"/>
    <a:srgbClr val="990033"/>
    <a:srgbClr val="800000"/>
    <a:srgbClr val="99663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p:scale>
          <a:sx n="75" d="100"/>
          <a:sy n="75" d="100"/>
        </p:scale>
        <p:origin x="629" y="53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theme" Target="theme/theme1.xml"/><Relationship Id="rId21" Type="http://schemas.openxmlformats.org/officeDocument/2006/relationships/slide" Target="slides/slide19.xml"/><Relationship Id="rId34" Type="http://schemas.openxmlformats.org/officeDocument/2006/relationships/slide" Target="slides/slide32.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8" Type="http://schemas.openxmlformats.org/officeDocument/2006/relationships/slide" Target="slides/slide6.xml"/><Relationship Id="rId3" Type="http://schemas.openxmlformats.org/officeDocument/2006/relationships/slide" Target="slides/slide1.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stretch>
            <a:fillRect/>
          </a:stretch>
        </p:blipFill>
        <p:spPr>
          <a:xfrm>
            <a:off x="-2977" y="0"/>
            <a:ext cx="12194977" cy="6856327"/>
          </a:xfrm>
          <a:prstGeom prst="rect">
            <a:avLst/>
          </a:prstGeom>
        </p:spPr>
      </p:pic>
      <p:sp>
        <p:nvSpPr>
          <p:cNvPr id="8" name="Rectangle 7"/>
          <p:cNvSpPr/>
          <p:nvPr userDrawn="1"/>
        </p:nvSpPr>
        <p:spPr>
          <a:xfrm>
            <a:off x="332509" y="180109"/>
            <a:ext cx="11637818" cy="6414655"/>
          </a:xfrm>
          <a:prstGeom prst="rect">
            <a:avLst/>
          </a:prstGeom>
          <a:solidFill>
            <a:schemeClr val="bg1"/>
          </a:solidFill>
          <a:ln>
            <a:solidFill>
              <a:srgbClr val="99663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itle 1">
            <a:extLst>
              <a:ext uri="{FF2B5EF4-FFF2-40B4-BE49-F238E27FC236}">
                <a16:creationId xmlns:a16="http://schemas.microsoft.com/office/drawing/2014/main" id="{839CB496-B064-1976-8A73-F5C96C8179F1}"/>
              </a:ext>
            </a:extLst>
          </p:cNvPr>
          <p:cNvSpPr txBox="1">
            <a:spLocks/>
          </p:cNvSpPr>
          <p:nvPr userDrawn="1"/>
        </p:nvSpPr>
        <p:spPr>
          <a:xfrm>
            <a:off x="9839114" y="-489500"/>
            <a:ext cx="2914996" cy="1049868"/>
          </a:xfrm>
          <a:prstGeom prst="rect">
            <a:avLst/>
          </a:prstGeom>
        </p:spPr>
        <p:txBody>
          <a:bodyPr vert="horz" lIns="121920" tIns="60960" rIns="121920" bIns="6096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1219140" rtl="0" eaLnBrk="1" fontAlgn="auto" latinLnBrk="0" hangingPunct="1">
              <a:lnSpc>
                <a:spcPct val="90000"/>
              </a:lnSpc>
              <a:spcBef>
                <a:spcPct val="0"/>
              </a:spcBef>
              <a:spcAft>
                <a:spcPts val="0"/>
              </a:spcAft>
              <a:buClr>
                <a:srgbClr val="000000"/>
              </a:buClr>
              <a:buSzTx/>
              <a:buFont typeface="Arial"/>
              <a:buNone/>
              <a:tabLst/>
              <a:defRPr/>
            </a:pPr>
            <a:r>
              <a:rPr kumimoji="0" lang="en-US" sz="3200" b="0" i="0" u="none" strike="noStrike" kern="1200" cap="none" spc="0" normalizeH="0" baseline="0" noProof="0">
                <a:ln>
                  <a:noFill/>
                </a:ln>
                <a:solidFill>
                  <a:srgbClr val="FFC000"/>
                </a:solidFill>
                <a:effectLst/>
                <a:uLnTx/>
                <a:uFillTx/>
                <a:latin typeface="#9Slide07 HoneyCream" pitchFamily="2" charset="0"/>
                <a:ea typeface="+mj-ea"/>
                <a:cs typeface="+mj-cs"/>
                <a:sym typeface="Arial"/>
              </a:rPr>
              <a:t>Măng Non</a:t>
            </a:r>
            <a:endParaRPr kumimoji="0" lang="en-US" sz="3200" b="0" i="0" u="none" strike="noStrike" kern="1200" cap="none" spc="0" normalizeH="0" baseline="0" noProof="0" dirty="0">
              <a:ln>
                <a:noFill/>
              </a:ln>
              <a:solidFill>
                <a:srgbClr val="FFC000"/>
              </a:solidFill>
              <a:effectLst/>
              <a:uLnTx/>
              <a:uFillTx/>
              <a:latin typeface="#9Slide07 HoneyCream" pitchFamily="2" charset="0"/>
              <a:ea typeface="+mj-ea"/>
              <a:cs typeface="+mj-cs"/>
              <a:sym typeface="Arial"/>
            </a:endParaRPr>
          </a:p>
        </p:txBody>
      </p:sp>
      <p:sp>
        <p:nvSpPr>
          <p:cNvPr id="10" name="Title 1">
            <a:extLst>
              <a:ext uri="{FF2B5EF4-FFF2-40B4-BE49-F238E27FC236}">
                <a16:creationId xmlns:a16="http://schemas.microsoft.com/office/drawing/2014/main" id="{67CE625A-7EB5-37D6-AA98-E6F10E173EFB}"/>
              </a:ext>
            </a:extLst>
          </p:cNvPr>
          <p:cNvSpPr txBox="1">
            <a:spLocks/>
          </p:cNvSpPr>
          <p:nvPr userDrawn="1"/>
        </p:nvSpPr>
        <p:spPr>
          <a:xfrm>
            <a:off x="-759234" y="5808133"/>
            <a:ext cx="2914996" cy="1049868"/>
          </a:xfrm>
          <a:prstGeom prst="rect">
            <a:avLst/>
          </a:prstGeom>
        </p:spPr>
        <p:txBody>
          <a:bodyPr vert="horz" lIns="121920" tIns="60960" rIns="121920" bIns="6096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1219140" rtl="0" eaLnBrk="1" fontAlgn="auto" latinLnBrk="0" hangingPunct="1">
              <a:lnSpc>
                <a:spcPct val="90000"/>
              </a:lnSpc>
              <a:spcBef>
                <a:spcPct val="0"/>
              </a:spcBef>
              <a:spcAft>
                <a:spcPts val="0"/>
              </a:spcAft>
              <a:buClr>
                <a:srgbClr val="000000"/>
              </a:buClr>
              <a:buSzTx/>
              <a:buFont typeface="Arial"/>
              <a:buNone/>
              <a:tabLst/>
              <a:defRPr/>
            </a:pPr>
            <a:r>
              <a:rPr kumimoji="0" lang="en-US" sz="2400" b="0" i="0" u="none" strike="noStrike" kern="1200" cap="none" spc="0" normalizeH="0" baseline="0" noProof="0">
                <a:ln>
                  <a:noFill/>
                </a:ln>
                <a:solidFill>
                  <a:schemeClr val="accent5">
                    <a:lumMod val="20000"/>
                    <a:lumOff val="80000"/>
                  </a:schemeClr>
                </a:solidFill>
                <a:effectLst/>
                <a:uLnTx/>
                <a:uFillTx/>
                <a:latin typeface="#9Slide07 HoneyCream" pitchFamily="2" charset="0"/>
                <a:ea typeface="+mj-ea"/>
                <a:cs typeface="+mj-cs"/>
                <a:sym typeface="Arial"/>
              </a:rPr>
              <a:t>Măng Non</a:t>
            </a:r>
            <a:endParaRPr kumimoji="0" lang="en-US" sz="2400" b="0" i="0" u="none" strike="noStrike" kern="1200" cap="none" spc="0" normalizeH="0" baseline="0" noProof="0" dirty="0">
              <a:ln>
                <a:noFill/>
              </a:ln>
              <a:solidFill>
                <a:schemeClr val="accent5">
                  <a:lumMod val="20000"/>
                  <a:lumOff val="80000"/>
                </a:schemeClr>
              </a:solidFill>
              <a:effectLst/>
              <a:uLnTx/>
              <a:uFillTx/>
              <a:latin typeface="#9Slide07 HoneyCream" pitchFamily="2" charset="0"/>
              <a:ea typeface="+mj-ea"/>
              <a:cs typeface="+mj-cs"/>
              <a:sym typeface="Arial"/>
            </a:endParaRPr>
          </a:p>
        </p:txBody>
      </p:sp>
    </p:spTree>
    <p:extLst>
      <p:ext uri="{BB962C8B-B14F-4D97-AF65-F5344CB8AC3E}">
        <p14:creationId xmlns:p14="http://schemas.microsoft.com/office/powerpoint/2010/main" val="318357155"/>
      </p:ext>
    </p:extLst>
  </p:cSld>
  <p:clrMapOvr>
    <a:masterClrMapping/>
  </p:clrMapOvr>
  <p:transition spd="slow">
    <p:push dir="u"/>
  </p:transition>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stretch>
            <a:fillRect/>
          </a:stretch>
        </p:blipFill>
        <p:spPr>
          <a:xfrm>
            <a:off x="-2977" y="0"/>
            <a:ext cx="12194977" cy="6856327"/>
          </a:xfrm>
          <a:prstGeom prst="rect">
            <a:avLst/>
          </a:prstGeom>
        </p:spPr>
      </p:pic>
      <p:sp>
        <p:nvSpPr>
          <p:cNvPr id="8" name="Title 1">
            <a:extLst>
              <a:ext uri="{FF2B5EF4-FFF2-40B4-BE49-F238E27FC236}">
                <a16:creationId xmlns:a16="http://schemas.microsoft.com/office/drawing/2014/main" id="{839CB496-B064-1976-8A73-F5C96C8179F1}"/>
              </a:ext>
            </a:extLst>
          </p:cNvPr>
          <p:cNvSpPr txBox="1">
            <a:spLocks/>
          </p:cNvSpPr>
          <p:nvPr userDrawn="1"/>
        </p:nvSpPr>
        <p:spPr>
          <a:xfrm>
            <a:off x="9839114" y="-489500"/>
            <a:ext cx="2914996" cy="1049868"/>
          </a:xfrm>
          <a:prstGeom prst="rect">
            <a:avLst/>
          </a:prstGeom>
        </p:spPr>
        <p:txBody>
          <a:bodyPr vert="horz" lIns="121920" tIns="60960" rIns="121920" bIns="6096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1219140" rtl="0" eaLnBrk="1" fontAlgn="auto" latinLnBrk="0" hangingPunct="1">
              <a:lnSpc>
                <a:spcPct val="90000"/>
              </a:lnSpc>
              <a:spcBef>
                <a:spcPct val="0"/>
              </a:spcBef>
              <a:spcAft>
                <a:spcPts val="0"/>
              </a:spcAft>
              <a:buClr>
                <a:srgbClr val="000000"/>
              </a:buClr>
              <a:buSzTx/>
              <a:buFont typeface="Arial"/>
              <a:buNone/>
              <a:tabLst/>
              <a:defRPr/>
            </a:pPr>
            <a:r>
              <a:rPr kumimoji="0" lang="en-US" sz="3200" b="0" i="0" u="none" strike="noStrike" kern="1200" cap="none" spc="0" normalizeH="0" baseline="0" noProof="0">
                <a:ln>
                  <a:noFill/>
                </a:ln>
                <a:solidFill>
                  <a:srgbClr val="FFC000"/>
                </a:solidFill>
                <a:effectLst/>
                <a:uLnTx/>
                <a:uFillTx/>
                <a:latin typeface="#9Slide07 HoneyCream" pitchFamily="2" charset="0"/>
                <a:ea typeface="+mj-ea"/>
                <a:cs typeface="+mj-cs"/>
                <a:sym typeface="Arial"/>
              </a:rPr>
              <a:t>Măng Non</a:t>
            </a:r>
            <a:endParaRPr kumimoji="0" lang="en-US" sz="3200" b="0" i="0" u="none" strike="noStrike" kern="1200" cap="none" spc="0" normalizeH="0" baseline="0" noProof="0" dirty="0">
              <a:ln>
                <a:noFill/>
              </a:ln>
              <a:solidFill>
                <a:srgbClr val="FFC000"/>
              </a:solidFill>
              <a:effectLst/>
              <a:uLnTx/>
              <a:uFillTx/>
              <a:latin typeface="#9Slide07 HoneyCream" pitchFamily="2" charset="0"/>
              <a:ea typeface="+mj-ea"/>
              <a:cs typeface="+mj-cs"/>
              <a:sym typeface="Arial"/>
            </a:endParaRPr>
          </a:p>
        </p:txBody>
      </p:sp>
      <p:sp>
        <p:nvSpPr>
          <p:cNvPr id="9" name="Title 1">
            <a:extLst>
              <a:ext uri="{FF2B5EF4-FFF2-40B4-BE49-F238E27FC236}">
                <a16:creationId xmlns:a16="http://schemas.microsoft.com/office/drawing/2014/main" id="{67CE625A-7EB5-37D6-AA98-E6F10E173EFB}"/>
              </a:ext>
            </a:extLst>
          </p:cNvPr>
          <p:cNvSpPr txBox="1">
            <a:spLocks/>
          </p:cNvSpPr>
          <p:nvPr userDrawn="1"/>
        </p:nvSpPr>
        <p:spPr>
          <a:xfrm>
            <a:off x="-759234" y="5808133"/>
            <a:ext cx="2914996" cy="1049868"/>
          </a:xfrm>
          <a:prstGeom prst="rect">
            <a:avLst/>
          </a:prstGeom>
        </p:spPr>
        <p:txBody>
          <a:bodyPr vert="horz" lIns="121920" tIns="60960" rIns="121920" bIns="6096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1219140" rtl="0" eaLnBrk="1" fontAlgn="auto" latinLnBrk="0" hangingPunct="1">
              <a:lnSpc>
                <a:spcPct val="90000"/>
              </a:lnSpc>
              <a:spcBef>
                <a:spcPct val="0"/>
              </a:spcBef>
              <a:spcAft>
                <a:spcPts val="0"/>
              </a:spcAft>
              <a:buClr>
                <a:srgbClr val="000000"/>
              </a:buClr>
              <a:buSzTx/>
              <a:buFont typeface="Arial"/>
              <a:buNone/>
              <a:tabLst/>
              <a:defRPr/>
            </a:pPr>
            <a:r>
              <a:rPr kumimoji="0" lang="en-US" sz="2400" b="0" i="0" u="none" strike="noStrike" kern="1200" cap="none" spc="0" normalizeH="0" baseline="0" noProof="0">
                <a:ln>
                  <a:noFill/>
                </a:ln>
                <a:solidFill>
                  <a:schemeClr val="accent5">
                    <a:lumMod val="20000"/>
                    <a:lumOff val="80000"/>
                  </a:schemeClr>
                </a:solidFill>
                <a:effectLst/>
                <a:uLnTx/>
                <a:uFillTx/>
                <a:latin typeface="#9Slide07 HoneyCream" pitchFamily="2" charset="0"/>
                <a:ea typeface="+mj-ea"/>
                <a:cs typeface="+mj-cs"/>
                <a:sym typeface="Arial"/>
              </a:rPr>
              <a:t>Măng Non</a:t>
            </a:r>
            <a:endParaRPr kumimoji="0" lang="en-US" sz="2400" b="0" i="0" u="none" strike="noStrike" kern="1200" cap="none" spc="0" normalizeH="0" baseline="0" noProof="0" dirty="0">
              <a:ln>
                <a:noFill/>
              </a:ln>
              <a:solidFill>
                <a:schemeClr val="accent5">
                  <a:lumMod val="20000"/>
                  <a:lumOff val="80000"/>
                </a:schemeClr>
              </a:solidFill>
              <a:effectLst/>
              <a:uLnTx/>
              <a:uFillTx/>
              <a:latin typeface="#9Slide07 HoneyCream" pitchFamily="2" charset="0"/>
              <a:ea typeface="+mj-ea"/>
              <a:cs typeface="+mj-cs"/>
              <a:sym typeface="Arial"/>
            </a:endParaRPr>
          </a:p>
        </p:txBody>
      </p:sp>
    </p:spTree>
    <p:extLst>
      <p:ext uri="{BB962C8B-B14F-4D97-AF65-F5344CB8AC3E}">
        <p14:creationId xmlns:p14="http://schemas.microsoft.com/office/powerpoint/2010/main" val="3639953805"/>
      </p:ext>
    </p:extLst>
  </p:cSld>
  <p:clrMapOvr>
    <a:masterClrMapping/>
  </p:clrMapOvr>
  <p:transition spd="slow">
    <p:push dir="u"/>
  </p:transition>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1047522" y="11557003"/>
            <a:ext cx="4888440" cy="663864"/>
          </a:xfrm>
          <a:prstGeom prst="rect">
            <a:avLst/>
          </a:prstGeom>
        </p:spPr>
        <p:txBody>
          <a:bodyPr/>
          <a:lstStyle/>
          <a:p>
            <a:pPr marL="0" marR="0" lvl="0" indent="0" algn="l" defTabSz="1662562" rtl="0" eaLnBrk="1" fontAlgn="auto" latinLnBrk="0" hangingPunct="1">
              <a:lnSpc>
                <a:spcPct val="100000"/>
              </a:lnSpc>
              <a:spcBef>
                <a:spcPts val="0"/>
              </a:spcBef>
              <a:spcAft>
                <a:spcPts val="0"/>
              </a:spcAft>
              <a:buClrTx/>
              <a:buSzTx/>
              <a:buFontTx/>
              <a:buNone/>
              <a:tabLst/>
              <a:defRPr/>
            </a:pPr>
            <a:fld id="{1D8BD707-D9CF-40AE-B4C6-C98DA3205C09}" type="datetimeFigureOut">
              <a:rPr kumimoji="0" lang="en-US" sz="3273" b="0" i="0" u="none" strike="noStrike" kern="1200" cap="none" spc="0" normalizeH="0" baseline="0" noProof="0" smtClean="0">
                <a:ln>
                  <a:noFill/>
                </a:ln>
                <a:solidFill>
                  <a:prstClr val="black"/>
                </a:solidFill>
                <a:effectLst/>
                <a:uLnTx/>
                <a:uFillTx/>
                <a:latin typeface="Calibri"/>
                <a:ea typeface="+mn-ea"/>
                <a:cs typeface="+mn-cs"/>
              </a:rPr>
              <a:pPr marL="0" marR="0" lvl="0" indent="0" algn="l" defTabSz="1662562" rtl="0" eaLnBrk="1" fontAlgn="auto" latinLnBrk="0" hangingPunct="1">
                <a:lnSpc>
                  <a:spcPct val="100000"/>
                </a:lnSpc>
                <a:spcBef>
                  <a:spcPts val="0"/>
                </a:spcBef>
                <a:spcAft>
                  <a:spcPts val="0"/>
                </a:spcAft>
                <a:buClrTx/>
                <a:buSzTx/>
                <a:buFontTx/>
                <a:buNone/>
                <a:tabLst/>
                <a:defRPr/>
              </a:pPr>
              <a:t>11/20/2023</a:t>
            </a:fld>
            <a:endParaRPr kumimoji="0" lang="en-US" sz="3273" b="0" i="0" u="none" strike="noStrike" kern="1200" cap="none" spc="0" normalizeH="0" baseline="0" noProof="0">
              <a:ln>
                <a:noFill/>
              </a:ln>
              <a:solidFill>
                <a:prstClr val="black"/>
              </a:solidFill>
              <a:effectLst/>
              <a:uLnTx/>
              <a:uFillTx/>
              <a:latin typeface="Calibri"/>
              <a:ea typeface="+mn-ea"/>
              <a:cs typeface="+mn-cs"/>
            </a:endParaRPr>
          </a:p>
        </p:txBody>
      </p:sp>
      <p:sp>
        <p:nvSpPr>
          <p:cNvPr id="3" name="Footer Placeholder 2"/>
          <p:cNvSpPr>
            <a:spLocks noGrp="1"/>
          </p:cNvSpPr>
          <p:nvPr>
            <p:ph type="ftr" sz="quarter" idx="11"/>
          </p:nvPr>
        </p:nvSpPr>
        <p:spPr>
          <a:xfrm>
            <a:off x="7158072" y="11557003"/>
            <a:ext cx="6634311" cy="663864"/>
          </a:xfrm>
          <a:prstGeom prst="rect">
            <a:avLst/>
          </a:prstGeom>
        </p:spPr>
        <p:txBody>
          <a:bodyPr/>
          <a:lstStyle/>
          <a:p>
            <a:pPr marL="0" marR="0" lvl="0" indent="0" algn="l" defTabSz="1662562" rtl="0" eaLnBrk="1" fontAlgn="auto" latinLnBrk="0" hangingPunct="1">
              <a:lnSpc>
                <a:spcPct val="100000"/>
              </a:lnSpc>
              <a:spcBef>
                <a:spcPts val="0"/>
              </a:spcBef>
              <a:spcAft>
                <a:spcPts val="0"/>
              </a:spcAft>
              <a:buClrTx/>
              <a:buSzTx/>
              <a:buFontTx/>
              <a:buNone/>
              <a:tabLst/>
              <a:defRPr/>
            </a:pPr>
            <a:endParaRPr kumimoji="0" lang="en-US" sz="3273" b="0" i="0" u="none" strike="noStrike" kern="1200" cap="none" spc="0" normalizeH="0" baseline="0" noProof="0">
              <a:ln>
                <a:noFill/>
              </a:ln>
              <a:solidFill>
                <a:prstClr val="black"/>
              </a:solidFill>
              <a:effectLst/>
              <a:uLnTx/>
              <a:uFillTx/>
              <a:latin typeface="Calibri"/>
              <a:ea typeface="+mn-ea"/>
              <a:cs typeface="+mn-cs"/>
            </a:endParaRPr>
          </a:p>
        </p:txBody>
      </p:sp>
      <p:sp>
        <p:nvSpPr>
          <p:cNvPr id="4" name="Slide Number Placeholder 3"/>
          <p:cNvSpPr>
            <a:spLocks noGrp="1"/>
          </p:cNvSpPr>
          <p:nvPr>
            <p:ph type="sldNum" sz="quarter" idx="12"/>
          </p:nvPr>
        </p:nvSpPr>
        <p:spPr>
          <a:xfrm>
            <a:off x="15014491" y="11557003"/>
            <a:ext cx="4888440" cy="663864"/>
          </a:xfrm>
          <a:prstGeom prst="rect">
            <a:avLst/>
          </a:prstGeom>
        </p:spPr>
        <p:txBody>
          <a:bodyPr/>
          <a:lstStyle/>
          <a:p>
            <a:pPr marL="0" marR="0" lvl="0" indent="0" algn="l" defTabSz="1662562" rtl="0" eaLnBrk="1" fontAlgn="auto" latinLnBrk="0" hangingPunct="1">
              <a:lnSpc>
                <a:spcPct val="100000"/>
              </a:lnSpc>
              <a:spcBef>
                <a:spcPts val="0"/>
              </a:spcBef>
              <a:spcAft>
                <a:spcPts val="0"/>
              </a:spcAft>
              <a:buClrTx/>
              <a:buSzTx/>
              <a:buFontTx/>
              <a:buNone/>
              <a:tabLst/>
              <a:defRPr/>
            </a:pPr>
            <a:fld id="{B6F15528-21DE-4FAA-801E-634DDDAF4B2B}" type="slidenum">
              <a:rPr kumimoji="0" lang="en-US" sz="3273" b="0" i="0" u="none" strike="noStrike" kern="1200" cap="none" spc="0" normalizeH="0" baseline="0" noProof="0" smtClean="0">
                <a:ln>
                  <a:noFill/>
                </a:ln>
                <a:solidFill>
                  <a:prstClr val="black"/>
                </a:solidFill>
                <a:effectLst/>
                <a:uLnTx/>
                <a:uFillTx/>
                <a:latin typeface="Calibri"/>
                <a:ea typeface="+mn-ea"/>
                <a:cs typeface="+mn-cs"/>
              </a:rPr>
              <a:pPr marL="0" marR="0" lvl="0" indent="0" algn="l" defTabSz="1662562" rtl="0" eaLnBrk="1" fontAlgn="auto" latinLnBrk="0" hangingPunct="1">
                <a:lnSpc>
                  <a:spcPct val="100000"/>
                </a:lnSpc>
                <a:spcBef>
                  <a:spcPts val="0"/>
                </a:spcBef>
                <a:spcAft>
                  <a:spcPts val="0"/>
                </a:spcAft>
                <a:buClrTx/>
                <a:buSzTx/>
                <a:buFontTx/>
                <a:buNone/>
                <a:tabLst/>
                <a:defRPr/>
              </a:pPr>
              <a:t>‹#›</a:t>
            </a:fld>
            <a:endParaRPr kumimoji="0" lang="en-US" sz="3273"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520562308"/>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6.png"/><Relationship Id="rId2" Type="http://schemas.openxmlformats.org/officeDocument/2006/relationships/theme" Target="../theme/theme2.xml"/><Relationship Id="rId1" Type="http://schemas.openxmlformats.org/officeDocument/2006/relationships/slideLayout" Target="../slideLayouts/slideLayout3.xml"/><Relationship Id="rId6" Type="http://schemas.openxmlformats.org/officeDocument/2006/relationships/image" Target="../media/image5.png"/><Relationship Id="rId5" Type="http://schemas.openxmlformats.org/officeDocument/2006/relationships/hyperlink" Target="https://www.facebook.com/groups/629898828017053" TargetMode="External"/><Relationship Id="rId4" Type="http://schemas.openxmlformats.org/officeDocument/2006/relationships/image" Target="../media/image4.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4"/>
          <a:stretch>
            <a:fillRect/>
          </a:stretch>
        </p:blipFill>
        <p:spPr>
          <a:xfrm>
            <a:off x="-5112616" y="-1247833"/>
            <a:ext cx="17680425" cy="14586162"/>
          </a:xfrm>
          <a:prstGeom prst="rect">
            <a:avLst/>
          </a:prstGeom>
        </p:spPr>
      </p:pic>
      <p:sp>
        <p:nvSpPr>
          <p:cNvPr id="8" name="Title 1">
            <a:extLst>
              <a:ext uri="{FF2B5EF4-FFF2-40B4-BE49-F238E27FC236}">
                <a16:creationId xmlns:a16="http://schemas.microsoft.com/office/drawing/2014/main" id="{839CB496-B064-1976-8A73-F5C96C8179F1}"/>
              </a:ext>
            </a:extLst>
          </p:cNvPr>
          <p:cNvSpPr txBox="1">
            <a:spLocks/>
          </p:cNvSpPr>
          <p:nvPr userDrawn="1"/>
        </p:nvSpPr>
        <p:spPr>
          <a:xfrm>
            <a:off x="9839114" y="-489500"/>
            <a:ext cx="2914996" cy="1049868"/>
          </a:xfrm>
          <a:prstGeom prst="rect">
            <a:avLst/>
          </a:prstGeom>
        </p:spPr>
        <p:txBody>
          <a:bodyPr vert="horz" lIns="121920" tIns="60960" rIns="121920" bIns="6096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1219140" rtl="0" eaLnBrk="1" fontAlgn="auto" latinLnBrk="0" hangingPunct="1">
              <a:lnSpc>
                <a:spcPct val="90000"/>
              </a:lnSpc>
              <a:spcBef>
                <a:spcPct val="0"/>
              </a:spcBef>
              <a:spcAft>
                <a:spcPts val="0"/>
              </a:spcAft>
              <a:buClr>
                <a:srgbClr val="000000"/>
              </a:buClr>
              <a:buSzTx/>
              <a:buFont typeface="Arial"/>
              <a:buNone/>
              <a:tabLst/>
              <a:defRPr/>
            </a:pPr>
            <a:r>
              <a:rPr kumimoji="0" lang="en-US" sz="3200" b="0" i="0" u="none" strike="noStrike" kern="1200" cap="none" spc="0" normalizeH="0" baseline="0" noProof="0">
                <a:ln>
                  <a:noFill/>
                </a:ln>
                <a:solidFill>
                  <a:srgbClr val="FFC000"/>
                </a:solidFill>
                <a:effectLst/>
                <a:uLnTx/>
                <a:uFillTx/>
                <a:latin typeface="#9Slide07 HoneyCream" pitchFamily="2" charset="0"/>
                <a:ea typeface="+mj-ea"/>
                <a:cs typeface="+mj-cs"/>
                <a:sym typeface="Arial"/>
              </a:rPr>
              <a:t>Măng Non</a:t>
            </a:r>
            <a:endParaRPr kumimoji="0" lang="en-US" sz="3200" b="0" i="0" u="none" strike="noStrike" kern="1200" cap="none" spc="0" normalizeH="0" baseline="0" noProof="0" dirty="0">
              <a:ln>
                <a:noFill/>
              </a:ln>
              <a:solidFill>
                <a:srgbClr val="FFC000"/>
              </a:solidFill>
              <a:effectLst/>
              <a:uLnTx/>
              <a:uFillTx/>
              <a:latin typeface="#9Slide07 HoneyCream" pitchFamily="2" charset="0"/>
              <a:ea typeface="+mj-ea"/>
              <a:cs typeface="+mj-cs"/>
              <a:sym typeface="Arial"/>
            </a:endParaRPr>
          </a:p>
        </p:txBody>
      </p:sp>
      <p:sp>
        <p:nvSpPr>
          <p:cNvPr id="9" name="Title 1">
            <a:extLst>
              <a:ext uri="{FF2B5EF4-FFF2-40B4-BE49-F238E27FC236}">
                <a16:creationId xmlns:a16="http://schemas.microsoft.com/office/drawing/2014/main" id="{67CE625A-7EB5-37D6-AA98-E6F10E173EFB}"/>
              </a:ext>
            </a:extLst>
          </p:cNvPr>
          <p:cNvSpPr txBox="1">
            <a:spLocks/>
          </p:cNvSpPr>
          <p:nvPr userDrawn="1"/>
        </p:nvSpPr>
        <p:spPr>
          <a:xfrm>
            <a:off x="-759234" y="5808133"/>
            <a:ext cx="2914996" cy="1049868"/>
          </a:xfrm>
          <a:prstGeom prst="rect">
            <a:avLst/>
          </a:prstGeom>
        </p:spPr>
        <p:txBody>
          <a:bodyPr vert="horz" lIns="121920" tIns="60960" rIns="121920" bIns="6096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1219140" rtl="0" eaLnBrk="1" fontAlgn="auto" latinLnBrk="0" hangingPunct="1">
              <a:lnSpc>
                <a:spcPct val="90000"/>
              </a:lnSpc>
              <a:spcBef>
                <a:spcPct val="0"/>
              </a:spcBef>
              <a:spcAft>
                <a:spcPts val="0"/>
              </a:spcAft>
              <a:buClr>
                <a:srgbClr val="000000"/>
              </a:buClr>
              <a:buSzTx/>
              <a:buFont typeface="Arial"/>
              <a:buNone/>
              <a:tabLst/>
              <a:defRPr/>
            </a:pPr>
            <a:r>
              <a:rPr kumimoji="0" lang="en-US" sz="2400" b="0" i="0" u="none" strike="noStrike" kern="1200" cap="none" spc="0" normalizeH="0" baseline="0" noProof="0">
                <a:ln>
                  <a:noFill/>
                </a:ln>
                <a:solidFill>
                  <a:schemeClr val="accent5">
                    <a:lumMod val="20000"/>
                    <a:lumOff val="80000"/>
                  </a:schemeClr>
                </a:solidFill>
                <a:effectLst/>
                <a:uLnTx/>
                <a:uFillTx/>
                <a:latin typeface="#9Slide07 HoneyCream" pitchFamily="2" charset="0"/>
                <a:ea typeface="+mj-ea"/>
                <a:cs typeface="+mj-cs"/>
                <a:sym typeface="Arial"/>
              </a:rPr>
              <a:t>Măng Non</a:t>
            </a:r>
            <a:endParaRPr kumimoji="0" lang="en-US" sz="2400" b="0" i="0" u="none" strike="noStrike" kern="1200" cap="none" spc="0" normalizeH="0" baseline="0" noProof="0" dirty="0">
              <a:ln>
                <a:noFill/>
              </a:ln>
              <a:solidFill>
                <a:schemeClr val="accent5">
                  <a:lumMod val="20000"/>
                  <a:lumOff val="80000"/>
                </a:schemeClr>
              </a:solidFill>
              <a:effectLst/>
              <a:uLnTx/>
              <a:uFillTx/>
              <a:latin typeface="#9Slide07 HoneyCream" pitchFamily="2" charset="0"/>
              <a:ea typeface="+mj-ea"/>
              <a:cs typeface="+mj-cs"/>
              <a:sym typeface="Arial"/>
            </a:endParaRPr>
          </a:p>
        </p:txBody>
      </p:sp>
    </p:spTree>
    <p:extLst>
      <p:ext uri="{BB962C8B-B14F-4D97-AF65-F5344CB8AC3E}">
        <p14:creationId xmlns:p14="http://schemas.microsoft.com/office/powerpoint/2010/main" val="3144941698"/>
      </p:ext>
    </p:extLst>
  </p:cSld>
  <p:clrMap bg1="lt1" tx1="dk1" bg2="lt2" tx2="dk2" accent1="accent1" accent2="accent2" accent3="accent3" accent4="accent4" accent5="accent5" accent6="accent6" hlink="hlink" folHlink="folHlink"/>
  <p:sldLayoutIdLst>
    <p:sldLayoutId id="2147483649" r:id="rId1"/>
    <p:sldLayoutId id="2147483650" r:id="rId2"/>
  </p:sldLayoutIdLst>
  <p:transition spd="slow">
    <p:push dir="u"/>
  </p:transition>
  <p:timing>
    <p:tnLst>
      <p:par>
        <p:cTn id="1" dur="indefinite" restart="never" nodeType="tmRoot"/>
      </p:par>
    </p:tnLst>
  </p:timing>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E601A826-9DBC-4144-A309-96D00EDA9B8E}"/>
              </a:ext>
            </a:extLst>
          </p:cNvPr>
          <p:cNvPicPr>
            <a:picLocks noChangeAspect="1"/>
          </p:cNvPicPr>
          <p:nvPr userDrawn="1"/>
        </p:nvPicPr>
        <p:blipFill rotWithShape="1">
          <a:blip r:embed="rId3" cstate="print">
            <a:extLst>
              <a:ext uri="{28A0092B-C50C-407E-A947-70E740481C1C}">
                <a14:useLocalDpi xmlns:a14="http://schemas.microsoft.com/office/drawing/2010/main" val="0"/>
              </a:ext>
            </a:extLst>
          </a:blip>
          <a:srcRect t="37667"/>
          <a:stretch/>
        </p:blipFill>
        <p:spPr>
          <a:xfrm>
            <a:off x="-2186245" y="-194947"/>
            <a:ext cx="2186247" cy="2317405"/>
          </a:xfrm>
          <a:prstGeom prst="rect">
            <a:avLst/>
          </a:prstGeom>
        </p:spPr>
      </p:pic>
      <p:pic>
        <p:nvPicPr>
          <p:cNvPr id="8" name="Picture 7">
            <a:extLst>
              <a:ext uri="{FF2B5EF4-FFF2-40B4-BE49-F238E27FC236}">
                <a16:creationId xmlns:a16="http://schemas.microsoft.com/office/drawing/2014/main" id="{56EDD49C-554B-4C28-92F7-B784D7D8872A}"/>
              </a:ext>
            </a:extLst>
          </p:cNvPr>
          <p:cNvPicPr>
            <a:picLocks noChangeAspect="1"/>
          </p:cNvPicPr>
          <p:nvPr userDrawn="1"/>
        </p:nvPicPr>
        <p:blipFill rotWithShape="1">
          <a:blip r:embed="rId4" cstate="print">
            <a:extLst>
              <a:ext uri="{28A0092B-C50C-407E-A947-70E740481C1C}">
                <a14:useLocalDpi xmlns:a14="http://schemas.microsoft.com/office/drawing/2010/main" val="0"/>
              </a:ext>
            </a:extLst>
          </a:blip>
          <a:srcRect t="38142"/>
          <a:stretch/>
        </p:blipFill>
        <p:spPr>
          <a:xfrm>
            <a:off x="1482092" y="7817580"/>
            <a:ext cx="1824009" cy="2002485"/>
          </a:xfrm>
          <a:prstGeom prst="rect">
            <a:avLst/>
          </a:prstGeom>
        </p:spPr>
      </p:pic>
      <p:sp>
        <p:nvSpPr>
          <p:cNvPr id="9" name="TextBox 3">
            <a:extLst>
              <a:ext uri="{FF2B5EF4-FFF2-40B4-BE49-F238E27FC236}">
                <a16:creationId xmlns:a16="http://schemas.microsoft.com/office/drawing/2014/main" id="{F9034237-DA06-4066-849E-00A115FF4EA1}"/>
              </a:ext>
            </a:extLst>
          </p:cNvPr>
          <p:cNvSpPr txBox="1"/>
          <p:nvPr userDrawn="1"/>
        </p:nvSpPr>
        <p:spPr>
          <a:xfrm>
            <a:off x="2913963" y="9124747"/>
            <a:ext cx="6228184" cy="752129"/>
          </a:xfrm>
          <a:prstGeom prst="rect">
            <a:avLst/>
          </a:prstGeom>
          <a:noFill/>
        </p:spPr>
        <p:txBody>
          <a:bodyPr wrap="square">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ctr" defTabSz="362855" rtl="0" eaLnBrk="1" fontAlgn="auto" latinLnBrk="0" hangingPunct="1">
              <a:lnSpc>
                <a:spcPct val="100000"/>
              </a:lnSpc>
              <a:spcBef>
                <a:spcPts val="0"/>
              </a:spcBef>
              <a:spcAft>
                <a:spcPts val="0"/>
              </a:spcAft>
              <a:buClrTx/>
              <a:buSzTx/>
              <a:buFontTx/>
              <a:buNone/>
              <a:tabLst/>
              <a:defRPr/>
            </a:pPr>
            <a:r>
              <a:rPr kumimoji="0" lang="en-US" sz="1429" b="1" i="0" u="none" strike="noStrike" kern="1200" cap="none" spc="0" normalizeH="0" baseline="0" noProof="0" dirty="0">
                <a:ln>
                  <a:noFill/>
                </a:ln>
                <a:solidFill>
                  <a:srgbClr val="2C9430"/>
                </a:solidFill>
                <a:effectLst/>
                <a:uLnTx/>
                <a:uFillTx/>
                <a:latin typeface="SVN-Newton" panose="02040603050506020204" pitchFamily="18" charset="0"/>
                <a:ea typeface="+mn-ea"/>
                <a:cs typeface="Times New Roman" panose="02020603050405020304" pitchFamily="18" charset="0"/>
              </a:rPr>
              <a:t>MĂNG NON – TÀI LIỆU TIỂU HỌC</a:t>
            </a:r>
          </a:p>
          <a:p>
            <a:pPr marL="0" marR="0" lvl="0" indent="0" algn="ctr" defTabSz="362855" rtl="0" eaLnBrk="1" fontAlgn="auto" latinLnBrk="0" hangingPunct="1">
              <a:lnSpc>
                <a:spcPct val="100000"/>
              </a:lnSpc>
              <a:spcBef>
                <a:spcPts val="0"/>
              </a:spcBef>
              <a:spcAft>
                <a:spcPts val="0"/>
              </a:spcAft>
              <a:buClrTx/>
              <a:buSzTx/>
              <a:buFontTx/>
              <a:buNone/>
              <a:tabLst/>
              <a:defRPr/>
            </a:pPr>
            <a:r>
              <a:rPr kumimoji="0" lang="en-US" sz="1429" b="1"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rPr>
              <a:t>Mời </a:t>
            </a:r>
            <a:r>
              <a:rPr kumimoji="0" lang="en-US" sz="1429"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truy</a:t>
            </a:r>
            <a:r>
              <a:rPr kumimoji="0" lang="en-US" sz="1429"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1429"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cập</a:t>
            </a:r>
            <a:r>
              <a:rPr kumimoji="0" lang="en-US" sz="1429"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1429" b="0" i="0" u="none" strike="noStrike" kern="1200" cap="none" spc="0" normalizeH="0" baseline="0" noProof="0" dirty="0">
                <a:ln>
                  <a:noFill/>
                </a:ln>
                <a:solidFill>
                  <a:srgbClr val="FF0066"/>
                </a:solidFill>
                <a:effectLst/>
                <a:uLnTx/>
                <a:uFillTx/>
                <a:latin typeface="Times New Roman" panose="02020603050405020304" pitchFamily="18" charset="0"/>
                <a:ea typeface="+mn-ea"/>
                <a:cs typeface="Times New Roman" panose="02020603050405020304" pitchFamily="18" charset="0"/>
                <a:hlinkClick r:id="rId5">
                  <a:extLst>
                    <a:ext uri="{A12FA001-AC4F-418D-AE19-62706E023703}">
                      <ahyp:hlinkClr xmlns:ahyp="http://schemas.microsoft.com/office/drawing/2018/hyperlinkcolor" xmlns="" val="tx"/>
                    </a:ext>
                  </a:extLst>
                </a:hlinkClick>
              </a:rPr>
              <a:t>MĂNG NON- TÀI LIỆU TIỂU HỌC | Facebook</a:t>
            </a:r>
            <a:endParaRPr kumimoji="0" lang="en-US" sz="1429" b="0" i="0" u="none" strike="noStrike" kern="1200" cap="none" spc="0" normalizeH="0" baseline="0" noProof="0" dirty="0">
              <a:ln>
                <a:noFill/>
              </a:ln>
              <a:solidFill>
                <a:srgbClr val="FF0066"/>
              </a:solidFill>
              <a:effectLst/>
              <a:uLnTx/>
              <a:uFillTx/>
              <a:latin typeface="SVN-Newton" panose="02040603050506020204" pitchFamily="18" charset="0"/>
              <a:ea typeface="+mn-ea"/>
              <a:cs typeface="Times New Roman" panose="02020603050405020304" pitchFamily="18" charset="0"/>
            </a:endParaRPr>
          </a:p>
          <a:p>
            <a:pPr marL="0" marR="0" lvl="0" indent="0" algn="ctr" defTabSz="362855" rtl="0" eaLnBrk="1" fontAlgn="auto" latinLnBrk="0" hangingPunct="1">
              <a:lnSpc>
                <a:spcPct val="100000"/>
              </a:lnSpc>
              <a:spcBef>
                <a:spcPts val="0"/>
              </a:spcBef>
              <a:spcAft>
                <a:spcPts val="0"/>
              </a:spcAft>
              <a:buClrTx/>
              <a:buSzTx/>
              <a:buFontTx/>
              <a:buNone/>
              <a:tabLst/>
              <a:defRPr/>
            </a:pPr>
            <a:r>
              <a:rPr kumimoji="0" lang="en-US" sz="1429" b="1" i="0" u="none" strike="noStrike" kern="1200" cap="none" spc="0" normalizeH="0" baseline="0" noProof="0" dirty="0">
                <a:ln>
                  <a:noFill/>
                </a:ln>
                <a:solidFill>
                  <a:srgbClr val="0D4370"/>
                </a:solidFill>
                <a:effectLst/>
                <a:uLnTx/>
                <a:uFillTx/>
                <a:latin typeface="SVN-Newton" panose="02040603050506020204" pitchFamily="18" charset="0"/>
                <a:ea typeface="+mn-ea"/>
                <a:cs typeface="Times New Roman" panose="02020603050405020304" pitchFamily="18" charset="0"/>
              </a:rPr>
              <a:t>SĐT ZALO : </a:t>
            </a:r>
            <a:r>
              <a:rPr kumimoji="0" lang="en-US" sz="1429" b="1" i="0" u="sng" strike="noStrike" kern="1200" cap="none" spc="0" normalizeH="0" baseline="0" noProof="0" dirty="0">
                <a:ln>
                  <a:noFill/>
                </a:ln>
                <a:solidFill>
                  <a:srgbClr val="0D4370"/>
                </a:solidFill>
                <a:effectLst/>
                <a:uLnTx/>
                <a:uFillTx/>
                <a:latin typeface="SVN-Newton" panose="02040603050506020204" pitchFamily="18" charset="0"/>
                <a:ea typeface="+mn-ea"/>
                <a:cs typeface="+mn-cs"/>
              </a:rPr>
              <a:t>0382348780</a:t>
            </a:r>
            <a:r>
              <a:rPr kumimoji="0" lang="en-US" sz="1429" b="1" i="0" u="none" strike="noStrike" kern="1200" cap="none" spc="0" normalizeH="0" baseline="0" noProof="0" dirty="0">
                <a:ln>
                  <a:noFill/>
                </a:ln>
                <a:solidFill>
                  <a:srgbClr val="0D4370"/>
                </a:solidFill>
                <a:effectLst/>
                <a:uLnTx/>
                <a:uFillTx/>
                <a:latin typeface="SVN-Newton" panose="02040603050506020204" pitchFamily="18" charset="0"/>
                <a:ea typeface="+mn-ea"/>
                <a:cs typeface="+mn-cs"/>
              </a:rPr>
              <a:t> - </a:t>
            </a:r>
            <a:r>
              <a:rPr kumimoji="0" lang="en-US" sz="1429" b="1" i="0" u="sng" strike="noStrike" kern="1200" cap="none" spc="0" normalizeH="0" baseline="0" noProof="0" dirty="0">
                <a:ln>
                  <a:noFill/>
                </a:ln>
                <a:solidFill>
                  <a:srgbClr val="0D4370"/>
                </a:solidFill>
                <a:effectLst/>
                <a:uLnTx/>
                <a:uFillTx/>
                <a:latin typeface="SVN-Newton" panose="02040603050506020204" pitchFamily="18" charset="0"/>
                <a:ea typeface="+mn-ea"/>
                <a:cs typeface="+mn-cs"/>
              </a:rPr>
              <a:t>0984848929</a:t>
            </a:r>
            <a:endParaRPr kumimoji="0" lang="en-US" sz="1429" b="1" i="0" u="none" strike="noStrike" kern="1200" cap="none" spc="0" normalizeH="0" baseline="0" noProof="0" dirty="0">
              <a:ln>
                <a:noFill/>
              </a:ln>
              <a:solidFill>
                <a:srgbClr val="0D4370"/>
              </a:solidFill>
              <a:effectLst/>
              <a:uLnTx/>
              <a:uFillTx/>
              <a:latin typeface="SVN-Newton" panose="02040603050506020204" pitchFamily="18" charset="0"/>
              <a:ea typeface="+mn-ea"/>
              <a:cs typeface="Times New Roman" panose="02020603050405020304" pitchFamily="18" charset="0"/>
            </a:endParaRPr>
          </a:p>
        </p:txBody>
      </p:sp>
      <p:sp>
        <p:nvSpPr>
          <p:cNvPr id="10" name="Title 1">
            <a:extLst>
              <a:ext uri="{FF2B5EF4-FFF2-40B4-BE49-F238E27FC236}">
                <a16:creationId xmlns:a16="http://schemas.microsoft.com/office/drawing/2014/main" id="{9E5F6F2C-DE77-4B3E-986A-23D69ABD846E}"/>
              </a:ext>
            </a:extLst>
          </p:cNvPr>
          <p:cNvSpPr txBox="1">
            <a:spLocks/>
          </p:cNvSpPr>
          <p:nvPr userDrawn="1"/>
        </p:nvSpPr>
        <p:spPr>
          <a:xfrm>
            <a:off x="1300973" y="9488688"/>
            <a:ext cx="2186247" cy="787400"/>
          </a:xfrm>
          <a:prstGeom prst="rect">
            <a:avLst/>
          </a:prstGeom>
        </p:spPr>
        <p:txBody>
          <a:bodyPr vert="horz" lIns="72564" tIns="36282" rIns="72564" bIns="36282"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725709" rtl="0" eaLnBrk="1" fontAlgn="auto" latinLnBrk="0" hangingPunct="1">
              <a:lnSpc>
                <a:spcPct val="90000"/>
              </a:lnSpc>
              <a:spcBef>
                <a:spcPct val="0"/>
              </a:spcBef>
              <a:spcAft>
                <a:spcPts val="0"/>
              </a:spcAft>
              <a:buClrTx/>
              <a:buSzTx/>
              <a:buFontTx/>
              <a:buNone/>
              <a:tabLst/>
              <a:defRPr/>
            </a:pPr>
            <a:r>
              <a:rPr kumimoji="0" lang="en-US" sz="2540" b="0" i="0" u="none" strike="noStrike" kern="1200" cap="none" spc="0" normalizeH="0" baseline="0" noProof="0">
                <a:ln>
                  <a:noFill/>
                </a:ln>
                <a:solidFill>
                  <a:srgbClr val="2C9430"/>
                </a:solidFill>
                <a:effectLst/>
                <a:uLnTx/>
                <a:uFillTx/>
                <a:latin typeface="#9Slide07 HoneyCream" pitchFamily="2" charset="0"/>
                <a:ea typeface="+mj-ea"/>
                <a:cs typeface="+mj-cs"/>
              </a:rPr>
              <a:t>Măng Non</a:t>
            </a:r>
            <a:endParaRPr kumimoji="0" lang="en-US" sz="2540" b="0" i="0" u="none" strike="noStrike" kern="1200" cap="none" spc="0" normalizeH="0" baseline="0" noProof="0" dirty="0">
              <a:ln>
                <a:noFill/>
              </a:ln>
              <a:solidFill>
                <a:srgbClr val="2C9430"/>
              </a:solidFill>
              <a:effectLst/>
              <a:uLnTx/>
              <a:uFillTx/>
              <a:latin typeface="#9Slide07 HoneyCream" pitchFamily="2" charset="0"/>
              <a:ea typeface="+mj-ea"/>
              <a:cs typeface="+mj-cs"/>
            </a:endParaRPr>
          </a:p>
        </p:txBody>
      </p:sp>
      <p:pic>
        <p:nvPicPr>
          <p:cNvPr id="11" name="Picture 10">
            <a:extLst>
              <a:ext uri="{FF2B5EF4-FFF2-40B4-BE49-F238E27FC236}">
                <a16:creationId xmlns:a16="http://schemas.microsoft.com/office/drawing/2014/main" id="{2C38DA38-71FB-4CEB-B777-09292390EC4A}"/>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41976691" y="-26525563"/>
            <a:ext cx="2186247" cy="3717751"/>
          </a:xfrm>
          <a:prstGeom prst="rect">
            <a:avLst/>
          </a:prstGeom>
        </p:spPr>
      </p:pic>
      <p:pic>
        <p:nvPicPr>
          <p:cNvPr id="12" name="Picture 11">
            <a:extLst>
              <a:ext uri="{FF2B5EF4-FFF2-40B4-BE49-F238E27FC236}">
                <a16:creationId xmlns:a16="http://schemas.microsoft.com/office/drawing/2014/main" id="{7B3E06E2-B8CD-4348-A929-48748D52322A}"/>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49158509" y="-26525563"/>
            <a:ext cx="2186247" cy="3717751"/>
          </a:xfrm>
          <a:prstGeom prst="rect">
            <a:avLst/>
          </a:prstGeom>
        </p:spPr>
      </p:pic>
      <p:pic>
        <p:nvPicPr>
          <p:cNvPr id="13" name="Picture 12">
            <a:extLst>
              <a:ext uri="{FF2B5EF4-FFF2-40B4-BE49-F238E27FC236}">
                <a16:creationId xmlns:a16="http://schemas.microsoft.com/office/drawing/2014/main" id="{D1A0A433-1C81-43D6-86C9-906F9D1CD5C6}"/>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40863116" y="29176639"/>
            <a:ext cx="2186247" cy="3717751"/>
          </a:xfrm>
          <a:prstGeom prst="rect">
            <a:avLst/>
          </a:prstGeom>
        </p:spPr>
      </p:pic>
      <p:pic>
        <p:nvPicPr>
          <p:cNvPr id="14" name="Picture 13">
            <a:extLst>
              <a:ext uri="{FF2B5EF4-FFF2-40B4-BE49-F238E27FC236}">
                <a16:creationId xmlns:a16="http://schemas.microsoft.com/office/drawing/2014/main" id="{57AB7940-731C-4B6C-8537-33EBAD98DEBF}"/>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51382671" y="29176639"/>
            <a:ext cx="2186247" cy="3717751"/>
          </a:xfrm>
          <a:prstGeom prst="rect">
            <a:avLst/>
          </a:prstGeom>
        </p:spPr>
      </p:pic>
      <p:sp>
        <p:nvSpPr>
          <p:cNvPr id="16" name="Title 1">
            <a:extLst>
              <a:ext uri="{FF2B5EF4-FFF2-40B4-BE49-F238E27FC236}">
                <a16:creationId xmlns:a16="http://schemas.microsoft.com/office/drawing/2014/main" id="{7A218C26-69B7-499C-B190-96851A78FEC6}"/>
              </a:ext>
            </a:extLst>
          </p:cNvPr>
          <p:cNvSpPr txBox="1">
            <a:spLocks/>
          </p:cNvSpPr>
          <p:nvPr userDrawn="1"/>
        </p:nvSpPr>
        <p:spPr>
          <a:xfrm>
            <a:off x="-570116" y="6070600"/>
            <a:ext cx="2186247" cy="787400"/>
          </a:xfrm>
          <a:prstGeom prst="rect">
            <a:avLst/>
          </a:prstGeom>
        </p:spPr>
        <p:txBody>
          <a:bodyPr vert="horz" lIns="72564" tIns="36282" rIns="72564" bIns="36282"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725709" rtl="0" eaLnBrk="1" fontAlgn="auto" latinLnBrk="0" hangingPunct="1">
              <a:lnSpc>
                <a:spcPct val="90000"/>
              </a:lnSpc>
              <a:spcBef>
                <a:spcPct val="0"/>
              </a:spcBef>
              <a:spcAft>
                <a:spcPts val="0"/>
              </a:spcAft>
              <a:buClrTx/>
              <a:buSzTx/>
              <a:buFontTx/>
              <a:buNone/>
              <a:tabLst/>
              <a:defRPr/>
            </a:pPr>
            <a:r>
              <a:rPr kumimoji="0" lang="en-US" sz="1429" b="0" i="0" u="none" strike="noStrike" kern="1200" cap="none" spc="0" normalizeH="0" baseline="0" noProof="0">
                <a:ln>
                  <a:noFill/>
                </a:ln>
                <a:solidFill>
                  <a:srgbClr val="A5A5A5">
                    <a:lumMod val="60000"/>
                    <a:lumOff val="40000"/>
                  </a:srgbClr>
                </a:solidFill>
                <a:effectLst/>
                <a:uLnTx/>
                <a:uFillTx/>
                <a:latin typeface="#9Slide07 HoneyCream" pitchFamily="2" charset="0"/>
                <a:ea typeface="+mj-ea"/>
                <a:cs typeface="+mj-cs"/>
              </a:rPr>
              <a:t>Măng Non</a:t>
            </a:r>
            <a:endParaRPr kumimoji="0" lang="en-US" sz="1429" b="0" i="0" u="none" strike="noStrike" kern="1200" cap="none" spc="0" normalizeH="0" baseline="0" noProof="0" dirty="0">
              <a:ln>
                <a:noFill/>
              </a:ln>
              <a:solidFill>
                <a:srgbClr val="A5A5A5">
                  <a:lumMod val="60000"/>
                  <a:lumOff val="40000"/>
                </a:srgbClr>
              </a:solidFill>
              <a:effectLst/>
              <a:uLnTx/>
              <a:uFillTx/>
              <a:latin typeface="#9Slide07 HoneyCream" pitchFamily="2" charset="0"/>
              <a:ea typeface="+mj-ea"/>
              <a:cs typeface="+mj-cs"/>
            </a:endParaRPr>
          </a:p>
        </p:txBody>
      </p:sp>
      <p:sp>
        <p:nvSpPr>
          <p:cNvPr id="17" name="Title 1">
            <a:extLst>
              <a:ext uri="{FF2B5EF4-FFF2-40B4-BE49-F238E27FC236}">
                <a16:creationId xmlns:a16="http://schemas.microsoft.com/office/drawing/2014/main" id="{6AA5128D-EAF5-483C-871A-4BFED87FD86D}"/>
              </a:ext>
            </a:extLst>
          </p:cNvPr>
          <p:cNvSpPr txBox="1">
            <a:spLocks/>
          </p:cNvSpPr>
          <p:nvPr userDrawn="1"/>
        </p:nvSpPr>
        <p:spPr>
          <a:xfrm>
            <a:off x="-2186247" y="1716813"/>
            <a:ext cx="2186247" cy="787400"/>
          </a:xfrm>
          <a:prstGeom prst="rect">
            <a:avLst/>
          </a:prstGeom>
        </p:spPr>
        <p:txBody>
          <a:bodyPr vert="horz" lIns="72564" tIns="36282" rIns="72564" bIns="36282"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725709" rtl="0" eaLnBrk="1" fontAlgn="auto" latinLnBrk="0" hangingPunct="1">
              <a:lnSpc>
                <a:spcPct val="90000"/>
              </a:lnSpc>
              <a:spcBef>
                <a:spcPct val="0"/>
              </a:spcBef>
              <a:spcAft>
                <a:spcPts val="0"/>
              </a:spcAft>
              <a:buClrTx/>
              <a:buSzTx/>
              <a:buFontTx/>
              <a:buNone/>
              <a:tabLst/>
              <a:defRPr/>
            </a:pPr>
            <a:r>
              <a:rPr kumimoji="0" lang="en-US" sz="2540" b="0" i="0" u="none" strike="noStrike" kern="1200" cap="none" spc="0" normalizeH="0" baseline="0" noProof="0">
                <a:ln>
                  <a:noFill/>
                </a:ln>
                <a:solidFill>
                  <a:srgbClr val="50AE47"/>
                </a:solidFill>
                <a:effectLst/>
                <a:uLnTx/>
                <a:uFillTx/>
                <a:latin typeface="#9Slide07 HoneyCream" pitchFamily="2" charset="0"/>
                <a:ea typeface="+mj-ea"/>
                <a:cs typeface="+mj-cs"/>
              </a:rPr>
              <a:t>Măng Non</a:t>
            </a:r>
            <a:endParaRPr kumimoji="0" lang="en-US" sz="2540" b="0" i="0" u="none" strike="noStrike" kern="1200" cap="none" spc="0" normalizeH="0" baseline="0" noProof="0" dirty="0">
              <a:ln>
                <a:noFill/>
              </a:ln>
              <a:solidFill>
                <a:srgbClr val="50AE47"/>
              </a:solidFill>
              <a:effectLst/>
              <a:uLnTx/>
              <a:uFillTx/>
              <a:latin typeface="#9Slide07 HoneyCream" pitchFamily="2" charset="0"/>
              <a:ea typeface="+mj-ea"/>
              <a:cs typeface="+mj-cs"/>
            </a:endParaRPr>
          </a:p>
        </p:txBody>
      </p:sp>
      <p:pic>
        <p:nvPicPr>
          <p:cNvPr id="18" name="Picture 17">
            <a:extLst>
              <a:ext uri="{FF2B5EF4-FFF2-40B4-BE49-F238E27FC236}">
                <a16:creationId xmlns:a16="http://schemas.microsoft.com/office/drawing/2014/main" id="{EFD30DE0-A467-4251-9C3A-A1C317B49723}"/>
              </a:ext>
            </a:extLst>
          </p:cNvPr>
          <p:cNvPicPr>
            <a:picLocks noChangeAspect="1"/>
          </p:cNvPicPr>
          <p:nvPr userDrawn="1"/>
        </p:nvPicPr>
        <p:blipFill rotWithShape="1">
          <a:blip r:embed="rId6" cstate="print">
            <a:extLst>
              <a:ext uri="{28A0092B-C50C-407E-A947-70E740481C1C}">
                <a14:useLocalDpi xmlns:a14="http://schemas.microsoft.com/office/drawing/2010/main" val="0"/>
              </a:ext>
            </a:extLst>
          </a:blip>
          <a:srcRect t="30568" r="10051"/>
          <a:stretch/>
        </p:blipFill>
        <p:spPr>
          <a:xfrm>
            <a:off x="-44511098" y="-19326756"/>
            <a:ext cx="3627531" cy="4761671"/>
          </a:xfrm>
          <a:prstGeom prst="rect">
            <a:avLst/>
          </a:prstGeom>
        </p:spPr>
      </p:pic>
      <p:pic>
        <p:nvPicPr>
          <p:cNvPr id="19" name="Picture 18">
            <a:extLst>
              <a:ext uri="{FF2B5EF4-FFF2-40B4-BE49-F238E27FC236}">
                <a16:creationId xmlns:a16="http://schemas.microsoft.com/office/drawing/2014/main" id="{DAB0BDD7-87EC-486A-B615-E37ABFEB5375}"/>
              </a:ext>
            </a:extLst>
          </p:cNvPr>
          <p:cNvPicPr>
            <a:picLocks noChangeAspect="1"/>
          </p:cNvPicPr>
          <p:nvPr userDrawn="1"/>
        </p:nvPicPr>
        <p:blipFill rotWithShape="1">
          <a:blip r:embed="rId6" cstate="print">
            <a:extLst>
              <a:ext uri="{28A0092B-C50C-407E-A947-70E740481C1C}">
                <a14:useLocalDpi xmlns:a14="http://schemas.microsoft.com/office/drawing/2010/main" val="0"/>
              </a:ext>
            </a:extLst>
          </a:blip>
          <a:srcRect t="30568" r="10051"/>
          <a:stretch/>
        </p:blipFill>
        <p:spPr>
          <a:xfrm>
            <a:off x="-44511098" y="23671819"/>
            <a:ext cx="3627531" cy="4761671"/>
          </a:xfrm>
          <a:prstGeom prst="rect">
            <a:avLst/>
          </a:prstGeom>
        </p:spPr>
      </p:pic>
      <p:pic>
        <p:nvPicPr>
          <p:cNvPr id="20" name="Picture 19">
            <a:extLst>
              <a:ext uri="{FF2B5EF4-FFF2-40B4-BE49-F238E27FC236}">
                <a16:creationId xmlns:a16="http://schemas.microsoft.com/office/drawing/2014/main" id="{0A7B57CC-00D0-41DB-B5AF-37D47FB69ADE}"/>
              </a:ext>
            </a:extLst>
          </p:cNvPr>
          <p:cNvPicPr>
            <a:picLocks noChangeAspect="1"/>
          </p:cNvPicPr>
          <p:nvPr userDrawn="1"/>
        </p:nvPicPr>
        <p:blipFill rotWithShape="1">
          <a:blip r:embed="rId6" cstate="print">
            <a:extLst>
              <a:ext uri="{28A0092B-C50C-407E-A947-70E740481C1C}">
                <a14:useLocalDpi xmlns:a14="http://schemas.microsoft.com/office/drawing/2010/main" val="0"/>
              </a:ext>
            </a:extLst>
          </a:blip>
          <a:srcRect t="30568" r="10051"/>
          <a:stretch/>
        </p:blipFill>
        <p:spPr>
          <a:xfrm>
            <a:off x="52475795" y="-19326756"/>
            <a:ext cx="3627531" cy="4761671"/>
          </a:xfrm>
          <a:prstGeom prst="rect">
            <a:avLst/>
          </a:prstGeom>
        </p:spPr>
      </p:pic>
      <p:pic>
        <p:nvPicPr>
          <p:cNvPr id="21" name="Picture 20">
            <a:extLst>
              <a:ext uri="{FF2B5EF4-FFF2-40B4-BE49-F238E27FC236}">
                <a16:creationId xmlns:a16="http://schemas.microsoft.com/office/drawing/2014/main" id="{2E588B1C-8AC9-4740-A8D9-6AF0680251B0}"/>
              </a:ext>
            </a:extLst>
          </p:cNvPr>
          <p:cNvPicPr>
            <a:picLocks noChangeAspect="1"/>
          </p:cNvPicPr>
          <p:nvPr userDrawn="1"/>
        </p:nvPicPr>
        <p:blipFill rotWithShape="1">
          <a:blip r:embed="rId6" cstate="print">
            <a:extLst>
              <a:ext uri="{28A0092B-C50C-407E-A947-70E740481C1C}">
                <a14:useLocalDpi xmlns:a14="http://schemas.microsoft.com/office/drawing/2010/main" val="0"/>
              </a:ext>
            </a:extLst>
          </a:blip>
          <a:srcRect t="30568" r="10051"/>
          <a:stretch/>
        </p:blipFill>
        <p:spPr>
          <a:xfrm>
            <a:off x="52738933" y="23671819"/>
            <a:ext cx="3627531" cy="4761671"/>
          </a:xfrm>
          <a:prstGeom prst="rect">
            <a:avLst/>
          </a:prstGeom>
        </p:spPr>
      </p:pic>
      <p:pic>
        <p:nvPicPr>
          <p:cNvPr id="22" name="Picture 21"/>
          <p:cNvPicPr>
            <a:picLocks noChangeAspect="1"/>
          </p:cNvPicPr>
          <p:nvPr userDrawn="1"/>
        </p:nvPicPr>
        <p:blipFill>
          <a:blip r:embed="rId7"/>
          <a:stretch>
            <a:fillRect/>
          </a:stretch>
        </p:blipFill>
        <p:spPr>
          <a:xfrm>
            <a:off x="-277644" y="-450609"/>
            <a:ext cx="12747287" cy="7759218"/>
          </a:xfrm>
          <a:prstGeom prst="rect">
            <a:avLst/>
          </a:prstGeom>
        </p:spPr>
      </p:pic>
    </p:spTree>
    <p:extLst>
      <p:ext uri="{BB962C8B-B14F-4D97-AF65-F5344CB8AC3E}">
        <p14:creationId xmlns:p14="http://schemas.microsoft.com/office/powerpoint/2010/main" val="2896266450"/>
      </p:ext>
    </p:extLst>
  </p:cSld>
  <p:clrMap bg1="lt1" tx1="dk1" bg2="lt2" tx2="dk2" accent1="accent1" accent2="accent2" accent3="accent3" accent4="accent4" accent5="accent5" accent6="accent6" hlink="hlink" folHlink="folHlink"/>
  <p:sldLayoutIdLst>
    <p:sldLayoutId id="2147483652" r:id="rId1"/>
  </p:sldLayoutIdLst>
  <p:timing>
    <p:tnLst>
      <p:par>
        <p:cTn id="1" dur="indefinite" restart="never" nodeType="tmRoot"/>
      </p:par>
    </p:tnLst>
  </p:timing>
  <p:txStyles>
    <p:titleStyle>
      <a:lvl1pPr algn="ctr" defTabSz="1662562" rtl="0" eaLnBrk="1" latinLnBrk="0" hangingPunct="1">
        <a:spcBef>
          <a:spcPct val="0"/>
        </a:spcBef>
        <a:buNone/>
        <a:defRPr sz="8000" kern="1200">
          <a:solidFill>
            <a:schemeClr val="tx1"/>
          </a:solidFill>
          <a:latin typeface="+mj-lt"/>
          <a:ea typeface="+mj-ea"/>
          <a:cs typeface="+mj-cs"/>
        </a:defRPr>
      </a:lvl1pPr>
    </p:titleStyle>
    <p:bodyStyle>
      <a:lvl1pPr marL="623461" indent="-623461" algn="l" defTabSz="1662562" rtl="0" eaLnBrk="1" latinLnBrk="0" hangingPunct="1">
        <a:spcBef>
          <a:spcPct val="20000"/>
        </a:spcBef>
        <a:buFont typeface="Arial" pitchFamily="34" charset="0"/>
        <a:buChar char="•"/>
        <a:defRPr sz="5818" kern="1200">
          <a:solidFill>
            <a:schemeClr val="tx1"/>
          </a:solidFill>
          <a:latin typeface="+mn-lt"/>
          <a:ea typeface="+mn-ea"/>
          <a:cs typeface="+mn-cs"/>
        </a:defRPr>
      </a:lvl1pPr>
      <a:lvl2pPr marL="1350832" indent="-519551" algn="l" defTabSz="1662562" rtl="0" eaLnBrk="1" latinLnBrk="0" hangingPunct="1">
        <a:spcBef>
          <a:spcPct val="20000"/>
        </a:spcBef>
        <a:buFont typeface="Arial" pitchFamily="34" charset="0"/>
        <a:buChar char="–"/>
        <a:defRPr sz="5091" kern="1200">
          <a:solidFill>
            <a:schemeClr val="tx1"/>
          </a:solidFill>
          <a:latin typeface="+mn-lt"/>
          <a:ea typeface="+mn-ea"/>
          <a:cs typeface="+mn-cs"/>
        </a:defRPr>
      </a:lvl2pPr>
      <a:lvl3pPr marL="2078203" indent="-415641" algn="l" defTabSz="1662562" rtl="0" eaLnBrk="1" latinLnBrk="0" hangingPunct="1">
        <a:spcBef>
          <a:spcPct val="20000"/>
        </a:spcBef>
        <a:buFont typeface="Arial" pitchFamily="34" charset="0"/>
        <a:buChar char="•"/>
        <a:defRPr sz="4364" kern="1200">
          <a:solidFill>
            <a:schemeClr val="tx1"/>
          </a:solidFill>
          <a:latin typeface="+mn-lt"/>
          <a:ea typeface="+mn-ea"/>
          <a:cs typeface="+mn-cs"/>
        </a:defRPr>
      </a:lvl3pPr>
      <a:lvl4pPr marL="2909484" indent="-415641" algn="l" defTabSz="1662562" rtl="0" eaLnBrk="1" latinLnBrk="0" hangingPunct="1">
        <a:spcBef>
          <a:spcPct val="20000"/>
        </a:spcBef>
        <a:buFont typeface="Arial" pitchFamily="34" charset="0"/>
        <a:buChar char="–"/>
        <a:defRPr sz="3636" kern="1200">
          <a:solidFill>
            <a:schemeClr val="tx1"/>
          </a:solidFill>
          <a:latin typeface="+mn-lt"/>
          <a:ea typeface="+mn-ea"/>
          <a:cs typeface="+mn-cs"/>
        </a:defRPr>
      </a:lvl4pPr>
      <a:lvl5pPr marL="3740765" indent="-415641" algn="l" defTabSz="1662562" rtl="0" eaLnBrk="1" latinLnBrk="0" hangingPunct="1">
        <a:spcBef>
          <a:spcPct val="20000"/>
        </a:spcBef>
        <a:buFont typeface="Arial" pitchFamily="34" charset="0"/>
        <a:buChar char="»"/>
        <a:defRPr sz="3636" kern="1200">
          <a:solidFill>
            <a:schemeClr val="tx1"/>
          </a:solidFill>
          <a:latin typeface="+mn-lt"/>
          <a:ea typeface="+mn-ea"/>
          <a:cs typeface="+mn-cs"/>
        </a:defRPr>
      </a:lvl5pPr>
      <a:lvl6pPr marL="4572046" indent="-415641" algn="l" defTabSz="1662562" rtl="0" eaLnBrk="1" latinLnBrk="0" hangingPunct="1">
        <a:spcBef>
          <a:spcPct val="20000"/>
        </a:spcBef>
        <a:buFont typeface="Arial" pitchFamily="34" charset="0"/>
        <a:buChar char="•"/>
        <a:defRPr sz="3636" kern="1200">
          <a:solidFill>
            <a:schemeClr val="tx1"/>
          </a:solidFill>
          <a:latin typeface="+mn-lt"/>
          <a:ea typeface="+mn-ea"/>
          <a:cs typeface="+mn-cs"/>
        </a:defRPr>
      </a:lvl6pPr>
      <a:lvl7pPr marL="5403327" indent="-415641" algn="l" defTabSz="1662562" rtl="0" eaLnBrk="1" latinLnBrk="0" hangingPunct="1">
        <a:spcBef>
          <a:spcPct val="20000"/>
        </a:spcBef>
        <a:buFont typeface="Arial" pitchFamily="34" charset="0"/>
        <a:buChar char="•"/>
        <a:defRPr sz="3636" kern="1200">
          <a:solidFill>
            <a:schemeClr val="tx1"/>
          </a:solidFill>
          <a:latin typeface="+mn-lt"/>
          <a:ea typeface="+mn-ea"/>
          <a:cs typeface="+mn-cs"/>
        </a:defRPr>
      </a:lvl7pPr>
      <a:lvl8pPr marL="6234608" indent="-415641" algn="l" defTabSz="1662562" rtl="0" eaLnBrk="1" latinLnBrk="0" hangingPunct="1">
        <a:spcBef>
          <a:spcPct val="20000"/>
        </a:spcBef>
        <a:buFont typeface="Arial" pitchFamily="34" charset="0"/>
        <a:buChar char="•"/>
        <a:defRPr sz="3636" kern="1200">
          <a:solidFill>
            <a:schemeClr val="tx1"/>
          </a:solidFill>
          <a:latin typeface="+mn-lt"/>
          <a:ea typeface="+mn-ea"/>
          <a:cs typeface="+mn-cs"/>
        </a:defRPr>
      </a:lvl8pPr>
      <a:lvl9pPr marL="7065889" indent="-415641" algn="l" defTabSz="1662562" rtl="0" eaLnBrk="1" latinLnBrk="0" hangingPunct="1">
        <a:spcBef>
          <a:spcPct val="20000"/>
        </a:spcBef>
        <a:buFont typeface="Arial" pitchFamily="34" charset="0"/>
        <a:buChar char="•"/>
        <a:defRPr sz="3636" kern="1200">
          <a:solidFill>
            <a:schemeClr val="tx1"/>
          </a:solidFill>
          <a:latin typeface="+mn-lt"/>
          <a:ea typeface="+mn-ea"/>
          <a:cs typeface="+mn-cs"/>
        </a:defRPr>
      </a:lvl9pPr>
    </p:bodyStyle>
    <p:otherStyle>
      <a:defPPr>
        <a:defRPr lang="en-US"/>
      </a:defPPr>
      <a:lvl1pPr marL="0" algn="l" defTabSz="1662562" rtl="0" eaLnBrk="1" latinLnBrk="0" hangingPunct="1">
        <a:defRPr sz="3273" kern="1200">
          <a:solidFill>
            <a:schemeClr val="tx1"/>
          </a:solidFill>
          <a:latin typeface="+mn-lt"/>
          <a:ea typeface="+mn-ea"/>
          <a:cs typeface="+mn-cs"/>
        </a:defRPr>
      </a:lvl1pPr>
      <a:lvl2pPr marL="831281" algn="l" defTabSz="1662562" rtl="0" eaLnBrk="1" latinLnBrk="0" hangingPunct="1">
        <a:defRPr sz="3273" kern="1200">
          <a:solidFill>
            <a:schemeClr val="tx1"/>
          </a:solidFill>
          <a:latin typeface="+mn-lt"/>
          <a:ea typeface="+mn-ea"/>
          <a:cs typeface="+mn-cs"/>
        </a:defRPr>
      </a:lvl2pPr>
      <a:lvl3pPr marL="1662562" algn="l" defTabSz="1662562" rtl="0" eaLnBrk="1" latinLnBrk="0" hangingPunct="1">
        <a:defRPr sz="3273" kern="1200">
          <a:solidFill>
            <a:schemeClr val="tx1"/>
          </a:solidFill>
          <a:latin typeface="+mn-lt"/>
          <a:ea typeface="+mn-ea"/>
          <a:cs typeface="+mn-cs"/>
        </a:defRPr>
      </a:lvl3pPr>
      <a:lvl4pPr marL="2493843" algn="l" defTabSz="1662562" rtl="0" eaLnBrk="1" latinLnBrk="0" hangingPunct="1">
        <a:defRPr sz="3273" kern="1200">
          <a:solidFill>
            <a:schemeClr val="tx1"/>
          </a:solidFill>
          <a:latin typeface="+mn-lt"/>
          <a:ea typeface="+mn-ea"/>
          <a:cs typeface="+mn-cs"/>
        </a:defRPr>
      </a:lvl4pPr>
      <a:lvl5pPr marL="3325124" algn="l" defTabSz="1662562" rtl="0" eaLnBrk="1" latinLnBrk="0" hangingPunct="1">
        <a:defRPr sz="3273" kern="1200">
          <a:solidFill>
            <a:schemeClr val="tx1"/>
          </a:solidFill>
          <a:latin typeface="+mn-lt"/>
          <a:ea typeface="+mn-ea"/>
          <a:cs typeface="+mn-cs"/>
        </a:defRPr>
      </a:lvl5pPr>
      <a:lvl6pPr marL="4156405" algn="l" defTabSz="1662562" rtl="0" eaLnBrk="1" latinLnBrk="0" hangingPunct="1">
        <a:defRPr sz="3273" kern="1200">
          <a:solidFill>
            <a:schemeClr val="tx1"/>
          </a:solidFill>
          <a:latin typeface="+mn-lt"/>
          <a:ea typeface="+mn-ea"/>
          <a:cs typeface="+mn-cs"/>
        </a:defRPr>
      </a:lvl6pPr>
      <a:lvl7pPr marL="4987686" algn="l" defTabSz="1662562" rtl="0" eaLnBrk="1" latinLnBrk="0" hangingPunct="1">
        <a:defRPr sz="3273" kern="1200">
          <a:solidFill>
            <a:schemeClr val="tx1"/>
          </a:solidFill>
          <a:latin typeface="+mn-lt"/>
          <a:ea typeface="+mn-ea"/>
          <a:cs typeface="+mn-cs"/>
        </a:defRPr>
      </a:lvl7pPr>
      <a:lvl8pPr marL="5818967" algn="l" defTabSz="1662562" rtl="0" eaLnBrk="1" latinLnBrk="0" hangingPunct="1">
        <a:defRPr sz="3273" kern="1200">
          <a:solidFill>
            <a:schemeClr val="tx1"/>
          </a:solidFill>
          <a:latin typeface="+mn-lt"/>
          <a:ea typeface="+mn-ea"/>
          <a:cs typeface="+mn-cs"/>
        </a:defRPr>
      </a:lvl8pPr>
      <a:lvl9pPr marL="6650248" algn="l" defTabSz="1662562" rtl="0" eaLnBrk="1" latinLnBrk="0" hangingPunct="1">
        <a:defRPr sz="3273"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2.svg"/><Relationship Id="rId7" Type="http://schemas.openxmlformats.org/officeDocument/2006/relationships/image" Target="../media/image11.png"/><Relationship Id="rId2" Type="http://schemas.openxmlformats.org/officeDocument/2006/relationships/image" Target="../media/image7.png"/><Relationship Id="rId1" Type="http://schemas.openxmlformats.org/officeDocument/2006/relationships/slideLayout" Target="../slideLayouts/slideLayout1.xml"/><Relationship Id="rId6" Type="http://schemas.openxmlformats.org/officeDocument/2006/relationships/image" Target="../media/image10.png"/><Relationship Id="rId5" Type="http://schemas.openxmlformats.org/officeDocument/2006/relationships/image" Target="../media/image9.jpeg"/><Relationship Id="rId4" Type="http://schemas.openxmlformats.org/officeDocument/2006/relationships/image" Target="../media/image8.png"/></Relationships>
</file>

<file path=ppt/slides/_rels/slide10.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9.png"/><Relationship Id="rId1" Type="http://schemas.openxmlformats.org/officeDocument/2006/relationships/slideLayout" Target="../slideLayouts/slideLayout2.xml"/><Relationship Id="rId4" Type="http://schemas.openxmlformats.org/officeDocument/2006/relationships/image" Target="../media/image30.png"/></Relationships>
</file>

<file path=ppt/slides/_rels/slide13.xml.rels><?xml version="1.0" encoding="UTF-8" standalone="yes"?>
<Relationships xmlns="http://schemas.openxmlformats.org/package/2006/relationships"><Relationship Id="rId8" Type="http://schemas.openxmlformats.org/officeDocument/2006/relationships/image" Target="../media/image24.png"/><Relationship Id="rId7" Type="http://schemas.openxmlformats.org/officeDocument/2006/relationships/image" Target="../media/image92.svg"/><Relationship Id="rId2" Type="http://schemas.openxmlformats.org/officeDocument/2006/relationships/image" Target="../media/image23.png"/><Relationship Id="rId1" Type="http://schemas.openxmlformats.org/officeDocument/2006/relationships/slideLayout" Target="../slideLayouts/slideLayout2.xml"/><Relationship Id="rId6" Type="http://schemas.openxmlformats.org/officeDocument/2006/relationships/image" Target="../media/image27.png"/><Relationship Id="rId5" Type="http://schemas.openxmlformats.org/officeDocument/2006/relationships/image" Target="../media/image90.svg"/><Relationship Id="rId10" Type="http://schemas.openxmlformats.org/officeDocument/2006/relationships/image" Target="../media/image31.png"/><Relationship Id="rId9" Type="http://schemas.openxmlformats.org/officeDocument/2006/relationships/image" Target="../media/image56.svg"/></Relationships>
</file>

<file path=ppt/slides/_rels/slide14.xml.rels><?xml version="1.0" encoding="UTF-8" standalone="yes"?>
<Relationships xmlns="http://schemas.openxmlformats.org/package/2006/relationships"><Relationship Id="rId8" Type="http://schemas.openxmlformats.org/officeDocument/2006/relationships/image" Target="../media/image24.png"/><Relationship Id="rId7" Type="http://schemas.openxmlformats.org/officeDocument/2006/relationships/image" Target="../media/image92.svg"/><Relationship Id="rId2" Type="http://schemas.openxmlformats.org/officeDocument/2006/relationships/image" Target="../media/image23.png"/><Relationship Id="rId1" Type="http://schemas.openxmlformats.org/officeDocument/2006/relationships/slideLayout" Target="../slideLayouts/slideLayout2.xml"/><Relationship Id="rId6" Type="http://schemas.openxmlformats.org/officeDocument/2006/relationships/image" Target="../media/image27.png"/><Relationship Id="rId5" Type="http://schemas.openxmlformats.org/officeDocument/2006/relationships/image" Target="../media/image90.svg"/><Relationship Id="rId10" Type="http://schemas.openxmlformats.org/officeDocument/2006/relationships/image" Target="../media/image32.png"/><Relationship Id="rId9" Type="http://schemas.openxmlformats.org/officeDocument/2006/relationships/image" Target="../media/image56.svg"/></Relationships>
</file>

<file path=ppt/slides/_rels/slide15.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7" Type="http://schemas.openxmlformats.org/officeDocument/2006/relationships/image" Target="../media/image16.png"/><Relationship Id="rId2" Type="http://schemas.openxmlformats.org/officeDocument/2006/relationships/image" Target="../media/image15.png"/><Relationship Id="rId16" Type="http://schemas.openxmlformats.org/officeDocument/2006/relationships/image" Target="../media/image34.png"/><Relationship Id="rId1" Type="http://schemas.openxmlformats.org/officeDocument/2006/relationships/slideLayout" Target="../slideLayouts/slideLayout1.xml"/><Relationship Id="rId6" Type="http://schemas.openxmlformats.org/officeDocument/2006/relationships/image" Target="../media/image37.svg"/><Relationship Id="rId15" Type="http://schemas.openxmlformats.org/officeDocument/2006/relationships/image" Target="../media/image17.png"/><Relationship Id="rId10" Type="http://schemas.openxmlformats.org/officeDocument/2006/relationships/image" Target="../media/image41.svg"/><Relationship Id="rId14" Type="http://schemas.openxmlformats.org/officeDocument/2006/relationships/image" Target="../media/image45.svg"/></Relationships>
</file>

<file path=ppt/slides/_rels/slide18.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7" Type="http://schemas.openxmlformats.org/officeDocument/2006/relationships/image" Target="../media/image16.png"/><Relationship Id="rId2" Type="http://schemas.openxmlformats.org/officeDocument/2006/relationships/image" Target="../media/image15.png"/><Relationship Id="rId16" Type="http://schemas.openxmlformats.org/officeDocument/2006/relationships/image" Target="../media/image36.png"/><Relationship Id="rId1" Type="http://schemas.openxmlformats.org/officeDocument/2006/relationships/slideLayout" Target="../slideLayouts/slideLayout1.xml"/><Relationship Id="rId6" Type="http://schemas.openxmlformats.org/officeDocument/2006/relationships/image" Target="../media/image37.svg"/><Relationship Id="rId15" Type="http://schemas.openxmlformats.org/officeDocument/2006/relationships/image" Target="../media/image17.png"/><Relationship Id="rId10" Type="http://schemas.openxmlformats.org/officeDocument/2006/relationships/image" Target="../media/image41.svg"/><Relationship Id="rId14" Type="http://schemas.openxmlformats.org/officeDocument/2006/relationships/image" Target="../media/image45.svg"/></Relationships>
</file>

<file path=ppt/slides/_rels/slide24.xml.rels><?xml version="1.0" encoding="UTF-8" standalone="yes"?>
<Relationships xmlns="http://schemas.openxmlformats.org/package/2006/relationships"><Relationship Id="rId7" Type="http://schemas.openxmlformats.org/officeDocument/2006/relationships/image" Target="../media/image92.svg"/><Relationship Id="rId2" Type="http://schemas.openxmlformats.org/officeDocument/2006/relationships/image" Target="../media/image23.png"/><Relationship Id="rId1" Type="http://schemas.openxmlformats.org/officeDocument/2006/relationships/slideLayout" Target="../slideLayouts/slideLayout2.xml"/><Relationship Id="rId6" Type="http://schemas.openxmlformats.org/officeDocument/2006/relationships/image" Target="../media/image24.png"/><Relationship Id="rId5" Type="http://schemas.openxmlformats.org/officeDocument/2006/relationships/image" Target="../media/image90.svg"/><Relationship Id="rId10" Type="http://schemas.openxmlformats.org/officeDocument/2006/relationships/image" Target="../media/image27.png"/><Relationship Id="rId9" Type="http://schemas.openxmlformats.org/officeDocument/2006/relationships/image" Target="../media/image56.svg"/></Relationships>
</file>

<file path=ppt/slides/_rels/slide25.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7" Type="http://schemas.openxmlformats.org/officeDocument/2006/relationships/image" Target="../media/image92.svg"/><Relationship Id="rId2" Type="http://schemas.openxmlformats.org/officeDocument/2006/relationships/image" Target="../media/image23.png"/><Relationship Id="rId1" Type="http://schemas.openxmlformats.org/officeDocument/2006/relationships/slideLayout" Target="../slideLayouts/slideLayout2.xml"/><Relationship Id="rId6" Type="http://schemas.openxmlformats.org/officeDocument/2006/relationships/image" Target="../media/image24.png"/><Relationship Id="rId5" Type="http://schemas.openxmlformats.org/officeDocument/2006/relationships/image" Target="../media/image90.svg"/><Relationship Id="rId10" Type="http://schemas.openxmlformats.org/officeDocument/2006/relationships/image" Target="../media/image27.png"/><Relationship Id="rId9" Type="http://schemas.openxmlformats.org/officeDocument/2006/relationships/image" Target="../media/image56.svg"/></Relationships>
</file>

<file path=ppt/slides/_rels/slide28.xml.rels><?xml version="1.0" encoding="UTF-8" standalone="yes"?>
<Relationships xmlns="http://schemas.openxmlformats.org/package/2006/relationships"><Relationship Id="rId7" Type="http://schemas.openxmlformats.org/officeDocument/2006/relationships/image" Target="../media/image92.svg"/><Relationship Id="rId2" Type="http://schemas.openxmlformats.org/officeDocument/2006/relationships/image" Target="../media/image23.png"/><Relationship Id="rId1" Type="http://schemas.openxmlformats.org/officeDocument/2006/relationships/slideLayout" Target="../slideLayouts/slideLayout2.xml"/><Relationship Id="rId6" Type="http://schemas.openxmlformats.org/officeDocument/2006/relationships/image" Target="../media/image24.png"/><Relationship Id="rId11" Type="http://schemas.openxmlformats.org/officeDocument/2006/relationships/image" Target="../media/image27.png"/><Relationship Id="rId5" Type="http://schemas.openxmlformats.org/officeDocument/2006/relationships/image" Target="../media/image90.svg"/><Relationship Id="rId10" Type="http://schemas.openxmlformats.org/officeDocument/2006/relationships/image" Target="../media/image37.png"/><Relationship Id="rId9" Type="http://schemas.openxmlformats.org/officeDocument/2006/relationships/image" Target="../media/image56.svg"/></Relationships>
</file>

<file path=ppt/slides/_rels/slide29.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7" Type="http://schemas.openxmlformats.org/officeDocument/2006/relationships/image" Target="../media/image16.png"/><Relationship Id="rId2" Type="http://schemas.openxmlformats.org/officeDocument/2006/relationships/image" Target="../media/image15.png"/><Relationship Id="rId16" Type="http://schemas.openxmlformats.org/officeDocument/2006/relationships/image" Target="../media/image18.png"/><Relationship Id="rId1" Type="http://schemas.openxmlformats.org/officeDocument/2006/relationships/slideLayout" Target="../slideLayouts/slideLayout1.xml"/><Relationship Id="rId6" Type="http://schemas.openxmlformats.org/officeDocument/2006/relationships/image" Target="../media/image37.svg"/><Relationship Id="rId15" Type="http://schemas.openxmlformats.org/officeDocument/2006/relationships/image" Target="../media/image17.png"/><Relationship Id="rId10" Type="http://schemas.openxmlformats.org/officeDocument/2006/relationships/image" Target="../media/image41.svg"/><Relationship Id="rId14" Type="http://schemas.openxmlformats.org/officeDocument/2006/relationships/image" Target="../media/image45.svg"/></Relationships>
</file>

<file path=ppt/slides/_rels/slide30.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7" Type="http://schemas.openxmlformats.org/officeDocument/2006/relationships/image" Target="../media/image16.png"/><Relationship Id="rId2" Type="http://schemas.openxmlformats.org/officeDocument/2006/relationships/image" Target="../media/image15.png"/><Relationship Id="rId16" Type="http://schemas.openxmlformats.org/officeDocument/2006/relationships/image" Target="../media/image41.png"/><Relationship Id="rId1" Type="http://schemas.openxmlformats.org/officeDocument/2006/relationships/slideLayout" Target="../slideLayouts/slideLayout1.xml"/><Relationship Id="rId6" Type="http://schemas.openxmlformats.org/officeDocument/2006/relationships/image" Target="../media/image37.svg"/><Relationship Id="rId15" Type="http://schemas.openxmlformats.org/officeDocument/2006/relationships/image" Target="../media/image17.png"/><Relationship Id="rId10" Type="http://schemas.openxmlformats.org/officeDocument/2006/relationships/image" Target="../media/image41.svg"/><Relationship Id="rId14" Type="http://schemas.openxmlformats.org/officeDocument/2006/relationships/image" Target="../media/image45.sv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7" Type="http://schemas.openxmlformats.org/officeDocument/2006/relationships/image" Target="../media/image16.png"/><Relationship Id="rId2" Type="http://schemas.openxmlformats.org/officeDocument/2006/relationships/image" Target="../media/image15.png"/><Relationship Id="rId16" Type="http://schemas.openxmlformats.org/officeDocument/2006/relationships/image" Target="../media/image21.png"/><Relationship Id="rId1" Type="http://schemas.openxmlformats.org/officeDocument/2006/relationships/slideLayout" Target="../slideLayouts/slideLayout1.xml"/><Relationship Id="rId6" Type="http://schemas.openxmlformats.org/officeDocument/2006/relationships/image" Target="../media/image37.svg"/><Relationship Id="rId15" Type="http://schemas.openxmlformats.org/officeDocument/2006/relationships/image" Target="../media/image17.png"/><Relationship Id="rId10" Type="http://schemas.openxmlformats.org/officeDocument/2006/relationships/image" Target="../media/image41.svg"/><Relationship Id="rId14" Type="http://schemas.openxmlformats.org/officeDocument/2006/relationships/image" Target="../media/image45.svg"/></Relationships>
</file>

<file path=ppt/slides/_rels/slide6.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2" Type="http://schemas.openxmlformats.org/officeDocument/2006/relationships/image" Target="../media/image27.png"/><Relationship Id="rId7" Type="http://schemas.openxmlformats.org/officeDocument/2006/relationships/image" Target="../media/image92.svg"/><Relationship Id="rId2" Type="http://schemas.openxmlformats.org/officeDocument/2006/relationships/image" Target="../media/image23.png"/><Relationship Id="rId1" Type="http://schemas.openxmlformats.org/officeDocument/2006/relationships/slideLayout" Target="../slideLayouts/slideLayout2.xml"/><Relationship Id="rId6" Type="http://schemas.openxmlformats.org/officeDocument/2006/relationships/image" Target="../media/image24.png"/><Relationship Id="rId11" Type="http://schemas.openxmlformats.org/officeDocument/2006/relationships/image" Target="../media/image26.png"/><Relationship Id="rId5" Type="http://schemas.openxmlformats.org/officeDocument/2006/relationships/image" Target="../media/image90.svg"/><Relationship Id="rId10" Type="http://schemas.openxmlformats.org/officeDocument/2006/relationships/image" Target="../media/image25.png"/><Relationship Id="rId9" Type="http://schemas.openxmlformats.org/officeDocument/2006/relationships/image" Target="../media/image56.svg"/></Relationships>
</file>

<file path=ppt/slides/_rels/slide9.xml.rels><?xml version="1.0" encoding="UTF-8" standalone="yes"?>
<Relationships xmlns="http://schemas.openxmlformats.org/package/2006/relationships"><Relationship Id="rId8" Type="http://schemas.openxmlformats.org/officeDocument/2006/relationships/image" Target="../media/image24.png"/><Relationship Id="rId7" Type="http://schemas.openxmlformats.org/officeDocument/2006/relationships/image" Target="../media/image92.svg"/><Relationship Id="rId2" Type="http://schemas.openxmlformats.org/officeDocument/2006/relationships/image" Target="../media/image23.png"/><Relationship Id="rId1" Type="http://schemas.openxmlformats.org/officeDocument/2006/relationships/slideLayout" Target="../slideLayouts/slideLayout2.xml"/><Relationship Id="rId6" Type="http://schemas.openxmlformats.org/officeDocument/2006/relationships/image" Target="../media/image27.png"/><Relationship Id="rId5" Type="http://schemas.openxmlformats.org/officeDocument/2006/relationships/image" Target="../media/image90.svg"/><Relationship Id="rId10" Type="http://schemas.openxmlformats.org/officeDocument/2006/relationships/image" Target="../media/image28.png"/><Relationship Id="rId9" Type="http://schemas.openxmlformats.org/officeDocument/2006/relationships/image" Target="../media/image56.sv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Freeform 2"/>
          <p:cNvSpPr/>
          <p:nvPr/>
        </p:nvSpPr>
        <p:spPr>
          <a:xfrm>
            <a:off x="0" y="0"/>
            <a:ext cx="12192000" cy="5669169"/>
          </a:xfrm>
          <a:custGeom>
            <a:avLst/>
            <a:gdLst/>
            <a:ahLst/>
            <a:cxnLst/>
            <a:rect l="l" t="t" r="r" b="b"/>
            <a:pathLst>
              <a:path w="21481611" h="12083406">
                <a:moveTo>
                  <a:pt x="0" y="0"/>
                </a:moveTo>
                <a:lnTo>
                  <a:pt x="21481611" y="0"/>
                </a:lnTo>
                <a:lnTo>
                  <a:pt x="21481611" y="12083406"/>
                </a:lnTo>
                <a:lnTo>
                  <a:pt x="0" y="12083406"/>
                </a:lnTo>
                <a:lnTo>
                  <a:pt x="0" y="0"/>
                </a:lnTo>
                <a:close/>
              </a:path>
            </a:pathLst>
          </a:custGeom>
          <a:blipFill>
            <a:blip r:embed="rId2">
              <a:alphaModFix amt="32999"/>
              <a:extLst>
                <a:ext uri="{96DAC541-7B7A-43D3-8B79-37D633B846F1}">
                  <asvg:svgBlip xmlns:asvg="http://schemas.microsoft.com/office/drawing/2016/SVG/main" xmlns="" r:embed="rId3"/>
                </a:ext>
              </a:extLst>
            </a:blip>
            <a:stretch>
              <a:fillRect/>
            </a:stretch>
          </a:blipFill>
        </p:spPr>
      </p:sp>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2515253"/>
            <a:ext cx="12192000" cy="4342747"/>
          </a:xfrm>
          <a:prstGeom prst="rect">
            <a:avLst/>
          </a:prstGeom>
        </p:spPr>
      </p:pic>
      <p:pic>
        <p:nvPicPr>
          <p:cNvPr id="7" name="Picture 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300618" y="-40696"/>
            <a:ext cx="2167482" cy="2926080"/>
          </a:xfrm>
          <a:prstGeom prst="ellipse">
            <a:avLst/>
          </a:prstGeom>
          <a:ln>
            <a:noFill/>
          </a:ln>
          <a:effectLst>
            <a:softEdge rad="112500"/>
          </a:effectLst>
        </p:spPr>
      </p:pic>
      <p:pic>
        <p:nvPicPr>
          <p:cNvPr id="12" name="Picture 11"/>
          <p:cNvPicPr>
            <a:picLocks noChangeAspect="1"/>
          </p:cNvPicPr>
          <p:nvPr/>
        </p:nvPicPr>
        <p:blipFill>
          <a:blip r:embed="rId6"/>
          <a:stretch>
            <a:fillRect/>
          </a:stretch>
        </p:blipFill>
        <p:spPr>
          <a:xfrm>
            <a:off x="8870057" y="2824368"/>
            <a:ext cx="3220588" cy="821446"/>
          </a:xfrm>
          <a:prstGeom prst="rect">
            <a:avLst/>
          </a:prstGeom>
        </p:spPr>
      </p:pic>
      <p:pic>
        <p:nvPicPr>
          <p:cNvPr id="18" name="Picture 17">
            <a:extLst>
              <a:ext uri="{FF2B5EF4-FFF2-40B4-BE49-F238E27FC236}">
                <a16:creationId xmlns:a16="http://schemas.microsoft.com/office/drawing/2014/main" id="{416AA52A-2568-3B14-1382-2943F1A7FFD1}"/>
              </a:ext>
            </a:extLst>
          </p:cNvPr>
          <p:cNvPicPr>
            <a:picLocks noChangeAspect="1"/>
          </p:cNvPicPr>
          <p:nvPr/>
        </p:nvPicPr>
        <p:blipFill>
          <a:blip r:embed="rId7"/>
          <a:stretch>
            <a:fillRect/>
          </a:stretch>
        </p:blipFill>
        <p:spPr>
          <a:xfrm>
            <a:off x="0" y="-134549"/>
            <a:ext cx="1523956" cy="1508868"/>
          </a:xfrm>
          <a:prstGeom prst="rect">
            <a:avLst/>
          </a:prstGeom>
        </p:spPr>
      </p:pic>
      <p:pic>
        <p:nvPicPr>
          <p:cNvPr id="24" name="Picture 23"/>
          <p:cNvPicPr>
            <a:picLocks noChangeAspect="1"/>
          </p:cNvPicPr>
          <p:nvPr/>
        </p:nvPicPr>
        <p:blipFill>
          <a:blip r:embed="rId8"/>
          <a:stretch>
            <a:fillRect/>
          </a:stretch>
        </p:blipFill>
        <p:spPr>
          <a:xfrm>
            <a:off x="761978" y="0"/>
            <a:ext cx="9132600" cy="5163760"/>
          </a:xfrm>
          <a:prstGeom prst="rect">
            <a:avLst/>
          </a:prstGeom>
        </p:spPr>
      </p:pic>
    </p:spTree>
    <p:extLst>
      <p:ext uri="{BB962C8B-B14F-4D97-AF65-F5344CB8AC3E}">
        <p14:creationId xmlns:p14="http://schemas.microsoft.com/office/powerpoint/2010/main" val="2903767457"/>
      </p:ext>
    </p:extLst>
  </p:cSld>
  <p:clrMapOvr>
    <a:masterClrMapping/>
  </p:clrMapOvr>
  <p:transition spd="slow">
    <p:push dir="u"/>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4666044" y="0"/>
            <a:ext cx="2170364" cy="1072989"/>
          </a:xfrm>
          <a:prstGeom prst="rect">
            <a:avLst/>
          </a:prstGeom>
        </p:spPr>
      </p:pic>
      <p:sp>
        <p:nvSpPr>
          <p:cNvPr id="4" name="TextBox 3"/>
          <p:cNvSpPr txBox="1"/>
          <p:nvPr/>
        </p:nvSpPr>
        <p:spPr>
          <a:xfrm>
            <a:off x="374754" y="566474"/>
            <a:ext cx="11542426" cy="6117059"/>
          </a:xfrm>
          <a:prstGeom prst="rect">
            <a:avLst/>
          </a:prstGeom>
          <a:noFill/>
        </p:spPr>
        <p:txBody>
          <a:bodyPr wrap="square" rtlCol="0">
            <a:spAutoFit/>
          </a:bodyPr>
          <a:lstStyle/>
          <a:p>
            <a:pPr algn="just">
              <a:lnSpc>
                <a:spcPct val="90000"/>
              </a:lnSpc>
            </a:pPr>
            <a:r>
              <a:rPr lang="en-US" sz="2900" dirty="0" smtClean="0">
                <a:latin typeface="Cambria" panose="02040503050406030204" pitchFamily="18" charset="0"/>
                <a:ea typeface="Cambria" panose="02040503050406030204" pitchFamily="18" charset="0"/>
              </a:rPr>
              <a:t>   </a:t>
            </a:r>
            <a:r>
              <a:rPr lang="vi-VN" sz="2900" dirty="0" smtClean="0">
                <a:solidFill>
                  <a:srgbClr val="0070C0"/>
                </a:solidFill>
                <a:latin typeface="Cambria" panose="02040503050406030204" pitchFamily="18" charset="0"/>
                <a:ea typeface="Cambria" panose="02040503050406030204" pitchFamily="18" charset="0"/>
              </a:rPr>
              <a:t>Hồi </a:t>
            </a:r>
            <a:r>
              <a:rPr lang="vi-VN" sz="2900" dirty="0">
                <a:solidFill>
                  <a:srgbClr val="0070C0"/>
                </a:solidFill>
                <a:latin typeface="Cambria" panose="02040503050406030204" pitchFamily="18" charset="0"/>
                <a:ea typeface="Cambria" panose="02040503050406030204" pitchFamily="18" charset="0"/>
              </a:rPr>
              <a:t>ấy, ở Sài Gòn, anh Ba được một người bạn đưa đến một tiệm cà phê của Pháp để xem đèn điện, xem chiếu bóng và máy nước... Những cái đó, trước kia, anh chưa hề thấy bao giờ. Anh thấy rất lạ. </a:t>
            </a:r>
            <a:endParaRPr lang="en-US" sz="2900" dirty="0" smtClean="0">
              <a:solidFill>
                <a:srgbClr val="0070C0"/>
              </a:solidFill>
              <a:latin typeface="Cambria" panose="02040503050406030204" pitchFamily="18" charset="0"/>
              <a:ea typeface="Cambria" panose="02040503050406030204" pitchFamily="18" charset="0"/>
            </a:endParaRPr>
          </a:p>
          <a:p>
            <a:pPr algn="just">
              <a:lnSpc>
                <a:spcPct val="90000"/>
              </a:lnSpc>
            </a:pPr>
            <a:r>
              <a:rPr lang="en-US" sz="2900" dirty="0">
                <a:solidFill>
                  <a:schemeClr val="accent2">
                    <a:lumMod val="75000"/>
                  </a:schemeClr>
                </a:solidFill>
                <a:latin typeface="Cambria" panose="02040503050406030204" pitchFamily="18" charset="0"/>
                <a:ea typeface="Cambria" panose="02040503050406030204" pitchFamily="18" charset="0"/>
              </a:rPr>
              <a:t> </a:t>
            </a:r>
            <a:r>
              <a:rPr lang="en-US" sz="2900" dirty="0" smtClean="0">
                <a:solidFill>
                  <a:schemeClr val="accent2">
                    <a:lumMod val="75000"/>
                  </a:schemeClr>
                </a:solidFill>
                <a:latin typeface="Cambria" panose="02040503050406030204" pitchFamily="18" charset="0"/>
                <a:ea typeface="Cambria" panose="02040503050406030204" pitchFamily="18" charset="0"/>
              </a:rPr>
              <a:t>  </a:t>
            </a:r>
            <a:r>
              <a:rPr lang="vi-VN" sz="2900" dirty="0" smtClean="0">
                <a:solidFill>
                  <a:schemeClr val="accent2">
                    <a:lumMod val="75000"/>
                  </a:schemeClr>
                </a:solidFill>
                <a:latin typeface="Cambria" panose="02040503050406030204" pitchFamily="18" charset="0"/>
                <a:ea typeface="Cambria" panose="02040503050406030204" pitchFamily="18" charset="0"/>
              </a:rPr>
              <a:t>Ít </a:t>
            </a:r>
            <a:r>
              <a:rPr lang="vi-VN" sz="2900" dirty="0">
                <a:solidFill>
                  <a:schemeClr val="accent2">
                    <a:lumMod val="75000"/>
                  </a:schemeClr>
                </a:solidFill>
                <a:latin typeface="Cambria" panose="02040503050406030204" pitchFamily="18" charset="0"/>
                <a:ea typeface="Cambria" panose="02040503050406030204" pitchFamily="18" charset="0"/>
              </a:rPr>
              <a:t>hôm sau, anh đột nhiên hỏi người bạn rằng:</a:t>
            </a:r>
          </a:p>
          <a:p>
            <a:pPr algn="just">
              <a:lnSpc>
                <a:spcPct val="90000"/>
              </a:lnSpc>
            </a:pPr>
            <a:r>
              <a:rPr lang="en-US" sz="2900" dirty="0" smtClean="0">
                <a:solidFill>
                  <a:schemeClr val="accent2">
                    <a:lumMod val="75000"/>
                  </a:schemeClr>
                </a:solidFill>
                <a:latin typeface="Cambria" panose="02040503050406030204" pitchFamily="18" charset="0"/>
                <a:ea typeface="Cambria" panose="02040503050406030204" pitchFamily="18" charset="0"/>
              </a:rPr>
              <a:t>  </a:t>
            </a:r>
            <a:r>
              <a:rPr lang="vi-VN" sz="2900" dirty="0" smtClean="0">
                <a:solidFill>
                  <a:schemeClr val="accent2">
                    <a:lumMod val="75000"/>
                  </a:schemeClr>
                </a:solidFill>
                <a:latin typeface="Cambria" panose="02040503050406030204" pitchFamily="18" charset="0"/>
                <a:ea typeface="Cambria" panose="02040503050406030204" pitchFamily="18" charset="0"/>
              </a:rPr>
              <a:t>- </a:t>
            </a:r>
            <a:r>
              <a:rPr lang="vi-VN" sz="2900" dirty="0">
                <a:solidFill>
                  <a:schemeClr val="accent2">
                    <a:lumMod val="75000"/>
                  </a:schemeClr>
                </a:solidFill>
                <a:latin typeface="Cambria" panose="02040503050406030204" pitchFamily="18" charset="0"/>
                <a:ea typeface="Cambria" panose="02040503050406030204" pitchFamily="18" charset="0"/>
              </a:rPr>
              <a:t>Anh Lê, anh có yêu nước không?</a:t>
            </a:r>
          </a:p>
          <a:p>
            <a:pPr algn="just">
              <a:lnSpc>
                <a:spcPct val="90000"/>
              </a:lnSpc>
            </a:pPr>
            <a:r>
              <a:rPr lang="en-US" sz="2900" dirty="0" smtClean="0">
                <a:solidFill>
                  <a:schemeClr val="accent2">
                    <a:lumMod val="75000"/>
                  </a:schemeClr>
                </a:solidFill>
                <a:latin typeface="Cambria" panose="02040503050406030204" pitchFamily="18" charset="0"/>
                <a:ea typeface="Cambria" panose="02040503050406030204" pitchFamily="18" charset="0"/>
              </a:rPr>
              <a:t>  </a:t>
            </a:r>
            <a:r>
              <a:rPr lang="vi-VN" sz="2900" dirty="0" smtClean="0">
                <a:solidFill>
                  <a:schemeClr val="accent2">
                    <a:lumMod val="75000"/>
                  </a:schemeClr>
                </a:solidFill>
                <a:latin typeface="Cambria" panose="02040503050406030204" pitchFamily="18" charset="0"/>
                <a:ea typeface="Cambria" panose="02040503050406030204" pitchFamily="18" charset="0"/>
              </a:rPr>
              <a:t>Người </a:t>
            </a:r>
            <a:r>
              <a:rPr lang="vi-VN" sz="2900" dirty="0">
                <a:solidFill>
                  <a:schemeClr val="accent2">
                    <a:lumMod val="75000"/>
                  </a:schemeClr>
                </a:solidFill>
                <a:latin typeface="Cambria" panose="02040503050406030204" pitchFamily="18" charset="0"/>
                <a:ea typeface="Cambria" panose="02040503050406030204" pitchFamily="18" charset="0"/>
              </a:rPr>
              <a:t>bạn đáp:</a:t>
            </a:r>
          </a:p>
          <a:p>
            <a:pPr algn="just">
              <a:lnSpc>
                <a:spcPct val="90000"/>
              </a:lnSpc>
            </a:pPr>
            <a:r>
              <a:rPr lang="en-US" sz="2900" dirty="0" smtClean="0">
                <a:solidFill>
                  <a:schemeClr val="accent2">
                    <a:lumMod val="75000"/>
                  </a:schemeClr>
                </a:solidFill>
                <a:latin typeface="Cambria" panose="02040503050406030204" pitchFamily="18" charset="0"/>
                <a:ea typeface="Cambria" panose="02040503050406030204" pitchFamily="18" charset="0"/>
              </a:rPr>
              <a:t>  </a:t>
            </a:r>
            <a:r>
              <a:rPr lang="vi-VN" sz="2900" dirty="0" smtClean="0">
                <a:solidFill>
                  <a:schemeClr val="accent2">
                    <a:lumMod val="75000"/>
                  </a:schemeClr>
                </a:solidFill>
                <a:latin typeface="Cambria" panose="02040503050406030204" pitchFamily="18" charset="0"/>
                <a:ea typeface="Cambria" panose="02040503050406030204" pitchFamily="18" charset="0"/>
              </a:rPr>
              <a:t>- </a:t>
            </a:r>
            <a:r>
              <a:rPr lang="vi-VN" sz="2900" dirty="0">
                <a:solidFill>
                  <a:schemeClr val="accent2">
                    <a:lumMod val="75000"/>
                  </a:schemeClr>
                </a:solidFill>
                <a:latin typeface="Cambria" panose="02040503050406030204" pitchFamily="18" charset="0"/>
                <a:ea typeface="Cambria" panose="02040503050406030204" pitchFamily="18" charset="0"/>
              </a:rPr>
              <a:t>Tất nhiên là có chứ!</a:t>
            </a:r>
          </a:p>
          <a:p>
            <a:pPr algn="just">
              <a:lnSpc>
                <a:spcPct val="90000"/>
              </a:lnSpc>
            </a:pPr>
            <a:r>
              <a:rPr lang="en-US" sz="2900" dirty="0" smtClean="0">
                <a:solidFill>
                  <a:schemeClr val="accent2">
                    <a:lumMod val="75000"/>
                  </a:schemeClr>
                </a:solidFill>
                <a:latin typeface="Cambria" panose="02040503050406030204" pitchFamily="18" charset="0"/>
                <a:ea typeface="Cambria" panose="02040503050406030204" pitchFamily="18" charset="0"/>
              </a:rPr>
              <a:t>  </a:t>
            </a:r>
            <a:r>
              <a:rPr lang="vi-VN" sz="2900" dirty="0" smtClean="0">
                <a:solidFill>
                  <a:schemeClr val="accent2">
                    <a:lumMod val="75000"/>
                  </a:schemeClr>
                </a:solidFill>
                <a:latin typeface="Cambria" panose="02040503050406030204" pitchFamily="18" charset="0"/>
                <a:ea typeface="Cambria" panose="02040503050406030204" pitchFamily="18" charset="0"/>
              </a:rPr>
              <a:t>Anh </a:t>
            </a:r>
            <a:r>
              <a:rPr lang="vi-VN" sz="2900" dirty="0">
                <a:solidFill>
                  <a:schemeClr val="accent2">
                    <a:lumMod val="75000"/>
                  </a:schemeClr>
                </a:solidFill>
                <a:latin typeface="Cambria" panose="02040503050406030204" pitchFamily="18" charset="0"/>
                <a:ea typeface="Cambria" panose="02040503050406030204" pitchFamily="18" charset="0"/>
              </a:rPr>
              <a:t>Ba hỏi tiếp:</a:t>
            </a:r>
          </a:p>
          <a:p>
            <a:pPr algn="just">
              <a:lnSpc>
                <a:spcPct val="90000"/>
              </a:lnSpc>
            </a:pPr>
            <a:r>
              <a:rPr lang="en-US" sz="2900" dirty="0" smtClean="0">
                <a:solidFill>
                  <a:schemeClr val="accent2">
                    <a:lumMod val="75000"/>
                  </a:schemeClr>
                </a:solidFill>
                <a:latin typeface="Cambria" panose="02040503050406030204" pitchFamily="18" charset="0"/>
                <a:ea typeface="Cambria" panose="02040503050406030204" pitchFamily="18" charset="0"/>
              </a:rPr>
              <a:t>  </a:t>
            </a:r>
            <a:r>
              <a:rPr lang="vi-VN" sz="2900" dirty="0" smtClean="0">
                <a:solidFill>
                  <a:schemeClr val="accent2">
                    <a:lumMod val="75000"/>
                  </a:schemeClr>
                </a:solidFill>
                <a:latin typeface="Cambria" panose="02040503050406030204" pitchFamily="18" charset="0"/>
                <a:ea typeface="Cambria" panose="02040503050406030204" pitchFamily="18" charset="0"/>
              </a:rPr>
              <a:t>- </a:t>
            </a:r>
            <a:r>
              <a:rPr lang="vi-VN" sz="2900" dirty="0">
                <a:solidFill>
                  <a:schemeClr val="accent2">
                    <a:lumMod val="75000"/>
                  </a:schemeClr>
                </a:solidFill>
                <a:latin typeface="Cambria" panose="02040503050406030204" pitchFamily="18" charset="0"/>
                <a:ea typeface="Cambria" panose="02040503050406030204" pitchFamily="18" charset="0"/>
              </a:rPr>
              <a:t>Anh có thể giữ bí mật không? Người bạn đáp:</a:t>
            </a:r>
          </a:p>
          <a:p>
            <a:pPr algn="just">
              <a:lnSpc>
                <a:spcPct val="90000"/>
              </a:lnSpc>
            </a:pPr>
            <a:r>
              <a:rPr lang="en-US" sz="2900" dirty="0" smtClean="0">
                <a:solidFill>
                  <a:schemeClr val="accent2">
                    <a:lumMod val="75000"/>
                  </a:schemeClr>
                </a:solidFill>
                <a:latin typeface="Cambria" panose="02040503050406030204" pitchFamily="18" charset="0"/>
                <a:ea typeface="Cambria" panose="02040503050406030204" pitchFamily="18" charset="0"/>
              </a:rPr>
              <a:t>  </a:t>
            </a:r>
            <a:r>
              <a:rPr lang="vi-VN" sz="2900" dirty="0" smtClean="0">
                <a:solidFill>
                  <a:schemeClr val="accent2">
                    <a:lumMod val="75000"/>
                  </a:schemeClr>
                </a:solidFill>
                <a:latin typeface="Cambria" panose="02040503050406030204" pitchFamily="18" charset="0"/>
                <a:ea typeface="Cambria" panose="02040503050406030204" pitchFamily="18" charset="0"/>
              </a:rPr>
              <a:t>- </a:t>
            </a:r>
            <a:r>
              <a:rPr lang="vi-VN" sz="2900" dirty="0">
                <a:solidFill>
                  <a:schemeClr val="accent2">
                    <a:lumMod val="75000"/>
                  </a:schemeClr>
                </a:solidFill>
                <a:latin typeface="Cambria" panose="02040503050406030204" pitchFamily="18" charset="0"/>
                <a:ea typeface="Cambria" panose="02040503050406030204" pitchFamily="18" charset="0"/>
              </a:rPr>
              <a:t>Có.</a:t>
            </a:r>
          </a:p>
          <a:p>
            <a:pPr algn="just">
              <a:lnSpc>
                <a:spcPct val="90000"/>
              </a:lnSpc>
            </a:pPr>
            <a:r>
              <a:rPr lang="en-US" sz="2900" dirty="0" smtClean="0">
                <a:solidFill>
                  <a:schemeClr val="accent2">
                    <a:lumMod val="75000"/>
                  </a:schemeClr>
                </a:solidFill>
                <a:latin typeface="Cambria" panose="02040503050406030204" pitchFamily="18" charset="0"/>
                <a:ea typeface="Cambria" panose="02040503050406030204" pitchFamily="18" charset="0"/>
              </a:rPr>
              <a:t>  </a:t>
            </a:r>
            <a:r>
              <a:rPr lang="vi-VN" sz="2900" dirty="0" smtClean="0">
                <a:solidFill>
                  <a:schemeClr val="accent2">
                    <a:lumMod val="75000"/>
                  </a:schemeClr>
                </a:solidFill>
                <a:latin typeface="Cambria" panose="02040503050406030204" pitchFamily="18" charset="0"/>
                <a:ea typeface="Cambria" panose="02040503050406030204" pitchFamily="18" charset="0"/>
              </a:rPr>
              <a:t>Anh </a:t>
            </a:r>
            <a:r>
              <a:rPr lang="vi-VN" sz="2900" dirty="0">
                <a:solidFill>
                  <a:schemeClr val="accent2">
                    <a:lumMod val="75000"/>
                  </a:schemeClr>
                </a:solidFill>
                <a:latin typeface="Cambria" panose="02040503050406030204" pitchFamily="18" charset="0"/>
                <a:ea typeface="Cambria" panose="02040503050406030204" pitchFamily="18" charset="0"/>
              </a:rPr>
              <a:t>Ba nói tiếp: </a:t>
            </a:r>
          </a:p>
          <a:p>
            <a:pPr algn="just">
              <a:lnSpc>
                <a:spcPct val="90000"/>
              </a:lnSpc>
            </a:pPr>
            <a:r>
              <a:rPr lang="en-US" sz="2900" dirty="0" smtClean="0">
                <a:solidFill>
                  <a:schemeClr val="accent2">
                    <a:lumMod val="75000"/>
                  </a:schemeClr>
                </a:solidFill>
                <a:latin typeface="Cambria" panose="02040503050406030204" pitchFamily="18" charset="0"/>
                <a:ea typeface="Cambria" panose="02040503050406030204" pitchFamily="18" charset="0"/>
              </a:rPr>
              <a:t>  </a:t>
            </a:r>
            <a:r>
              <a:rPr lang="vi-VN" sz="2900" dirty="0" smtClean="0">
                <a:solidFill>
                  <a:schemeClr val="accent2">
                    <a:lumMod val="75000"/>
                  </a:schemeClr>
                </a:solidFill>
                <a:latin typeface="Cambria" panose="02040503050406030204" pitchFamily="18" charset="0"/>
                <a:ea typeface="Cambria" panose="02040503050406030204" pitchFamily="18" charset="0"/>
              </a:rPr>
              <a:t>- </a:t>
            </a:r>
            <a:r>
              <a:rPr lang="vi-VN" sz="2900" dirty="0">
                <a:solidFill>
                  <a:schemeClr val="accent2">
                    <a:lumMod val="75000"/>
                  </a:schemeClr>
                </a:solidFill>
                <a:latin typeface="Cambria" panose="02040503050406030204" pitchFamily="18" charset="0"/>
                <a:ea typeface="Cambria" panose="02040503050406030204" pitchFamily="18" charset="0"/>
              </a:rPr>
              <a:t>Tôi muốn đi ra nước ngoài, xem nước Pháp và các nước khác.</a:t>
            </a:r>
          </a:p>
          <a:p>
            <a:pPr algn="just">
              <a:lnSpc>
                <a:spcPct val="90000"/>
              </a:lnSpc>
            </a:pPr>
            <a:r>
              <a:rPr lang="vi-VN" sz="2900" dirty="0">
                <a:solidFill>
                  <a:schemeClr val="accent2">
                    <a:lumMod val="75000"/>
                  </a:schemeClr>
                </a:solidFill>
                <a:latin typeface="Cambria" panose="02040503050406030204" pitchFamily="18" charset="0"/>
                <a:ea typeface="Cambria" panose="02040503050406030204" pitchFamily="18" charset="0"/>
              </a:rPr>
              <a:t>Sau khi xem xét họ làm như thế nào, tôi sẽ trở về giúp đồng bào chúng ta. Nhưng nếu đi một mình, thật ra cũng có nhiều mạo hiểm... Anh muốn đi với tôi không?</a:t>
            </a:r>
          </a:p>
        </p:txBody>
      </p:sp>
    </p:spTree>
    <p:extLst>
      <p:ext uri="{BB962C8B-B14F-4D97-AF65-F5344CB8AC3E}">
        <p14:creationId xmlns:p14="http://schemas.microsoft.com/office/powerpoint/2010/main" val="734065380"/>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randombar(horizontal)">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74754" y="206714"/>
            <a:ext cx="11542426" cy="5447645"/>
          </a:xfrm>
          <a:prstGeom prst="rect">
            <a:avLst/>
          </a:prstGeom>
          <a:noFill/>
        </p:spPr>
        <p:txBody>
          <a:bodyPr wrap="square" rtlCol="0">
            <a:spAutoFit/>
          </a:bodyPr>
          <a:lstStyle/>
          <a:p>
            <a:pPr algn="just"/>
            <a:r>
              <a:rPr lang="en-US" sz="2900" smtClean="0">
                <a:latin typeface="Cambria" panose="02040503050406030204" pitchFamily="18" charset="0"/>
                <a:ea typeface="Cambria" panose="02040503050406030204" pitchFamily="18" charset="0"/>
              </a:rPr>
              <a:t>   </a:t>
            </a:r>
            <a:r>
              <a:rPr lang="vi-VN" sz="2900">
                <a:solidFill>
                  <a:schemeClr val="accent2">
                    <a:lumMod val="75000"/>
                  </a:schemeClr>
                </a:solidFill>
                <a:latin typeface="Cambria" panose="02040503050406030204" pitchFamily="18" charset="0"/>
                <a:ea typeface="Cambria" panose="02040503050406030204" pitchFamily="18" charset="0"/>
              </a:rPr>
              <a:t>Anh Lê đáp:</a:t>
            </a:r>
          </a:p>
          <a:p>
            <a:pPr algn="just"/>
            <a:r>
              <a:rPr lang="en-US" sz="2900" smtClean="0">
                <a:solidFill>
                  <a:schemeClr val="accent2">
                    <a:lumMod val="75000"/>
                  </a:schemeClr>
                </a:solidFill>
                <a:latin typeface="Cambria" panose="02040503050406030204" pitchFamily="18" charset="0"/>
                <a:ea typeface="Cambria" panose="02040503050406030204" pitchFamily="18" charset="0"/>
              </a:rPr>
              <a:t>  </a:t>
            </a:r>
            <a:r>
              <a:rPr lang="vi-VN" sz="2900" smtClean="0">
                <a:solidFill>
                  <a:schemeClr val="accent2">
                    <a:lumMod val="75000"/>
                  </a:schemeClr>
                </a:solidFill>
                <a:latin typeface="Cambria" panose="02040503050406030204" pitchFamily="18" charset="0"/>
                <a:ea typeface="Cambria" panose="02040503050406030204" pitchFamily="18" charset="0"/>
              </a:rPr>
              <a:t>- </a:t>
            </a:r>
            <a:r>
              <a:rPr lang="vi-VN" sz="2900">
                <a:solidFill>
                  <a:schemeClr val="accent2">
                    <a:lumMod val="75000"/>
                  </a:schemeClr>
                </a:solidFill>
                <a:latin typeface="Cambria" panose="02040503050406030204" pitchFamily="18" charset="0"/>
                <a:ea typeface="Cambria" panose="02040503050406030204" pitchFamily="18" charset="0"/>
              </a:rPr>
              <a:t>Nhưng bạn ơi! Chúng ta lấy đâu ra tiền mà đi?</a:t>
            </a:r>
          </a:p>
          <a:p>
            <a:pPr algn="just"/>
            <a:r>
              <a:rPr lang="en-US" sz="2900" smtClean="0">
                <a:solidFill>
                  <a:schemeClr val="accent2">
                    <a:lumMod val="75000"/>
                  </a:schemeClr>
                </a:solidFill>
                <a:latin typeface="Cambria" panose="02040503050406030204" pitchFamily="18" charset="0"/>
                <a:ea typeface="Cambria" panose="02040503050406030204" pitchFamily="18" charset="0"/>
              </a:rPr>
              <a:t>  </a:t>
            </a:r>
            <a:r>
              <a:rPr lang="vi-VN" sz="2900" smtClean="0">
                <a:solidFill>
                  <a:schemeClr val="accent2">
                    <a:lumMod val="75000"/>
                  </a:schemeClr>
                </a:solidFill>
                <a:latin typeface="Cambria" panose="02040503050406030204" pitchFamily="18" charset="0"/>
                <a:ea typeface="Cambria" panose="02040503050406030204" pitchFamily="18" charset="0"/>
              </a:rPr>
              <a:t>- </a:t>
            </a:r>
            <a:r>
              <a:rPr lang="vi-VN" sz="2900">
                <a:solidFill>
                  <a:schemeClr val="accent2">
                    <a:lumMod val="75000"/>
                  </a:schemeClr>
                </a:solidFill>
                <a:latin typeface="Cambria" panose="02040503050406030204" pitchFamily="18" charset="0"/>
                <a:ea typeface="Cambria" panose="02040503050406030204" pitchFamily="18" charset="0"/>
              </a:rPr>
              <a:t>Đây, tiền đây! – anh Ba vừa nói vừa giơ hai bàn tay. – Chúng ta sẽ làm việc, chúng ta sẽ làm bất cứ việc gì để sống và để đi. Anh cùng đi với tôi chứ?</a:t>
            </a:r>
          </a:p>
          <a:p>
            <a:pPr algn="just"/>
            <a:r>
              <a:rPr lang="en-US" sz="2900" smtClean="0">
                <a:latin typeface="Cambria" panose="02040503050406030204" pitchFamily="18" charset="0"/>
                <a:ea typeface="Cambria" panose="02040503050406030204" pitchFamily="18" charset="0"/>
              </a:rPr>
              <a:t>   </a:t>
            </a:r>
            <a:r>
              <a:rPr lang="vi-VN" sz="2900" smtClean="0">
                <a:solidFill>
                  <a:srgbClr val="002060"/>
                </a:solidFill>
                <a:latin typeface="Cambria" panose="02040503050406030204" pitchFamily="18" charset="0"/>
                <a:ea typeface="Cambria" panose="02040503050406030204" pitchFamily="18" charset="0"/>
              </a:rPr>
              <a:t>Bị </a:t>
            </a:r>
            <a:r>
              <a:rPr lang="vi-VN" sz="2900">
                <a:solidFill>
                  <a:srgbClr val="002060"/>
                </a:solidFill>
                <a:latin typeface="Cambria" panose="02040503050406030204" pitchFamily="18" charset="0"/>
                <a:ea typeface="Cambria" panose="02040503050406030204" pitchFamily="18" charset="0"/>
              </a:rPr>
              <a:t>lôi cuốn vì lòng hăng hái của anh Ba, người bạn đồng ý. Nhưng sau khi suy nghĩ kĩ, thấy cuộc đi có vẻ phiêu lưu, anh Lê không đủ can đảm để giữ lời hứa.</a:t>
            </a:r>
          </a:p>
          <a:p>
            <a:pPr algn="just"/>
            <a:r>
              <a:rPr lang="en-US" sz="2900" smtClean="0">
                <a:solidFill>
                  <a:srgbClr val="002060"/>
                </a:solidFill>
                <a:latin typeface="Cambria" panose="02040503050406030204" pitchFamily="18" charset="0"/>
                <a:ea typeface="Cambria" panose="02040503050406030204" pitchFamily="18" charset="0"/>
              </a:rPr>
              <a:t>   </a:t>
            </a:r>
            <a:r>
              <a:rPr lang="vi-VN" sz="2900" smtClean="0">
                <a:solidFill>
                  <a:srgbClr val="002060"/>
                </a:solidFill>
                <a:latin typeface="Cambria" panose="02040503050406030204" pitchFamily="18" charset="0"/>
                <a:ea typeface="Cambria" panose="02040503050406030204" pitchFamily="18" charset="0"/>
              </a:rPr>
              <a:t>Sau </a:t>
            </a:r>
            <a:r>
              <a:rPr lang="vi-VN" sz="2900">
                <a:solidFill>
                  <a:srgbClr val="002060"/>
                </a:solidFill>
                <a:latin typeface="Cambria" panose="02040503050406030204" pitchFamily="18" charset="0"/>
                <a:ea typeface="Cambria" panose="02040503050406030204" pitchFamily="18" charset="0"/>
              </a:rPr>
              <a:t>này, anh Lê mới biết người thanh niên yêu nước đầy nhiệt huyết ấy đã đi khắp năm châu bốn biển để tìm ra con đường </a:t>
            </a:r>
            <a:r>
              <a:rPr lang="vi-VN" sz="2900" smtClean="0">
                <a:solidFill>
                  <a:srgbClr val="002060"/>
                </a:solidFill>
                <a:latin typeface="Cambria" panose="02040503050406030204" pitchFamily="18" charset="0"/>
                <a:ea typeface="Cambria" panose="02040503050406030204" pitchFamily="18" charset="0"/>
              </a:rPr>
              <a:t>cứu</a:t>
            </a:r>
            <a:r>
              <a:rPr lang="en-US" sz="2900">
                <a:solidFill>
                  <a:srgbClr val="002060"/>
                </a:solidFill>
                <a:latin typeface="Cambria" panose="02040503050406030204" pitchFamily="18" charset="0"/>
                <a:ea typeface="Cambria" panose="02040503050406030204" pitchFamily="18" charset="0"/>
              </a:rPr>
              <a:t> </a:t>
            </a:r>
            <a:r>
              <a:rPr lang="en-US" sz="2900" smtClean="0">
                <a:solidFill>
                  <a:srgbClr val="002060"/>
                </a:solidFill>
                <a:latin typeface="Cambria" panose="02040503050406030204" pitchFamily="18" charset="0"/>
                <a:ea typeface="Cambria" panose="02040503050406030204" pitchFamily="18" charset="0"/>
              </a:rPr>
              <a:t>nước,</a:t>
            </a:r>
            <a:r>
              <a:rPr lang="vi-VN" sz="2900" smtClean="0">
                <a:solidFill>
                  <a:srgbClr val="002060"/>
                </a:solidFill>
                <a:latin typeface="Cambria" panose="02040503050406030204" pitchFamily="18" charset="0"/>
                <a:ea typeface="Cambria" panose="02040503050406030204" pitchFamily="18" charset="0"/>
              </a:rPr>
              <a:t> </a:t>
            </a:r>
            <a:r>
              <a:rPr lang="vi-VN" sz="2900">
                <a:solidFill>
                  <a:srgbClr val="002060"/>
                </a:solidFill>
                <a:latin typeface="Cambria" panose="02040503050406030204" pitchFamily="18" charset="0"/>
                <a:ea typeface="Cambria" panose="02040503050406030204" pitchFamily="18" charset="0"/>
              </a:rPr>
              <a:t>cứu </a:t>
            </a:r>
            <a:r>
              <a:rPr lang="en-US" sz="2900" smtClean="0">
                <a:solidFill>
                  <a:srgbClr val="002060"/>
                </a:solidFill>
                <a:latin typeface="Cambria" panose="02040503050406030204" pitchFamily="18" charset="0"/>
                <a:ea typeface="Cambria" panose="02040503050406030204" pitchFamily="18" charset="0"/>
              </a:rPr>
              <a:t>dân</a:t>
            </a:r>
            <a:r>
              <a:rPr lang="vi-VN" sz="2900" smtClean="0">
                <a:solidFill>
                  <a:srgbClr val="002060"/>
                </a:solidFill>
                <a:latin typeface="Cambria" panose="02040503050406030204" pitchFamily="18" charset="0"/>
                <a:ea typeface="Cambria" panose="02040503050406030204" pitchFamily="18" charset="0"/>
              </a:rPr>
              <a:t>. </a:t>
            </a:r>
            <a:r>
              <a:rPr lang="vi-VN" sz="2900">
                <a:solidFill>
                  <a:srgbClr val="002060"/>
                </a:solidFill>
                <a:latin typeface="Cambria" panose="02040503050406030204" pitchFamily="18" charset="0"/>
                <a:ea typeface="Cambria" panose="02040503050406030204" pitchFamily="18" charset="0"/>
              </a:rPr>
              <a:t>Người thanh niên ấy chính là Bác Hồ của chúng ta. </a:t>
            </a:r>
            <a:r>
              <a:rPr lang="en-US" sz="2900" smtClean="0">
                <a:solidFill>
                  <a:srgbClr val="002060"/>
                </a:solidFill>
                <a:latin typeface="Cambria" panose="02040503050406030204" pitchFamily="18" charset="0"/>
                <a:ea typeface="Cambria" panose="02040503050406030204" pitchFamily="18" charset="0"/>
              </a:rPr>
              <a:t> </a:t>
            </a:r>
          </a:p>
          <a:p>
            <a:pPr algn="r"/>
            <a:r>
              <a:rPr lang="en-US" sz="2900" i="1" smtClean="0">
                <a:latin typeface="Cambria" panose="02040503050406030204" pitchFamily="18" charset="0"/>
                <a:ea typeface="Cambria" panose="02040503050406030204" pitchFamily="18" charset="0"/>
              </a:rPr>
              <a:t>(Theo Trần Dân Tiên)</a:t>
            </a:r>
            <a:endParaRPr lang="vi-VN" sz="2900" i="1">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749407031"/>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randombar(horizont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3"/>
          <p:cNvSpPr/>
          <p:nvPr/>
        </p:nvSpPr>
        <p:spPr>
          <a:xfrm>
            <a:off x="586684" y="290948"/>
            <a:ext cx="10948821" cy="6343650"/>
          </a:xfrm>
          <a:custGeom>
            <a:avLst/>
            <a:gdLst/>
            <a:ahLst/>
            <a:cxnLst/>
            <a:rect l="l" t="t" r="r" b="b"/>
            <a:pathLst>
              <a:path w="16171703" h="9258300">
                <a:moveTo>
                  <a:pt x="0" y="0"/>
                </a:moveTo>
                <a:lnTo>
                  <a:pt x="16171704" y="0"/>
                </a:lnTo>
                <a:lnTo>
                  <a:pt x="16171704" y="9258300"/>
                </a:lnTo>
                <a:lnTo>
                  <a:pt x="0" y="9258300"/>
                </a:lnTo>
                <a:lnTo>
                  <a:pt x="0" y="0"/>
                </a:lnTo>
                <a:close/>
              </a:path>
            </a:pathLst>
          </a:custGeom>
          <a:blipFill>
            <a:blip r:embed="rId2"/>
            <a:stretch>
              <a:fillRect/>
            </a:stretch>
          </a:blipFill>
        </p:spPr>
      </p:sp>
      <p:pic>
        <p:nvPicPr>
          <p:cNvPr id="3" name="图片 1"/>
          <p:cNvPicPr>
            <a:picLocks noChangeAspect="1"/>
          </p:cNvPicPr>
          <p:nvPr/>
        </p:nvPicPr>
        <p:blipFill rotWithShape="1">
          <a:blip r:embed="rId3" cstate="print">
            <a:extLst>
              <a:ext uri="{28A0092B-C50C-407E-A947-70E740481C1C}">
                <a14:useLocalDpi xmlns:a14="http://schemas.microsoft.com/office/drawing/2010/main" val="0"/>
              </a:ext>
            </a:extLst>
          </a:blip>
          <a:srcRect l="19586" b="8272"/>
          <a:stretch/>
        </p:blipFill>
        <p:spPr>
          <a:xfrm flipH="1">
            <a:off x="6508967" y="1235951"/>
            <a:ext cx="5026538" cy="5733750"/>
          </a:xfrm>
          <a:prstGeom prst="rect">
            <a:avLst/>
          </a:prstGeom>
        </p:spPr>
      </p:pic>
      <p:pic>
        <p:nvPicPr>
          <p:cNvPr id="6" name="Picture 5"/>
          <p:cNvPicPr>
            <a:picLocks noChangeAspect="1"/>
          </p:cNvPicPr>
          <p:nvPr/>
        </p:nvPicPr>
        <p:blipFill>
          <a:blip r:embed="rId4"/>
          <a:stretch>
            <a:fillRect/>
          </a:stretch>
        </p:blipFill>
        <p:spPr>
          <a:xfrm>
            <a:off x="586684" y="1950834"/>
            <a:ext cx="5718544" cy="3023878"/>
          </a:xfrm>
          <a:prstGeom prst="rect">
            <a:avLst/>
          </a:prstGeom>
        </p:spPr>
      </p:pic>
    </p:spTree>
    <p:extLst>
      <p:ext uri="{BB962C8B-B14F-4D97-AF65-F5344CB8AC3E}">
        <p14:creationId xmlns:p14="http://schemas.microsoft.com/office/powerpoint/2010/main" val="3621979014"/>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3"/>
          <p:cNvSpPr/>
          <p:nvPr/>
        </p:nvSpPr>
        <p:spPr>
          <a:xfrm>
            <a:off x="495234" y="150665"/>
            <a:ext cx="11209086" cy="6734761"/>
          </a:xfrm>
          <a:custGeom>
            <a:avLst/>
            <a:gdLst/>
            <a:ahLst/>
            <a:cxnLst/>
            <a:rect l="l" t="t" r="r" b="b"/>
            <a:pathLst>
              <a:path w="15444287" h="11467383">
                <a:moveTo>
                  <a:pt x="0" y="0"/>
                </a:moveTo>
                <a:lnTo>
                  <a:pt x="15444286" y="0"/>
                </a:lnTo>
                <a:lnTo>
                  <a:pt x="15444286" y="11467383"/>
                </a:lnTo>
                <a:lnTo>
                  <a:pt x="0" y="11467383"/>
                </a:lnTo>
                <a:lnTo>
                  <a:pt x="0" y="0"/>
                </a:lnTo>
                <a:close/>
              </a:path>
            </a:pathLst>
          </a:custGeom>
          <a:blipFill>
            <a:blip r:embed="rId2">
              <a:extLst>
                <a:ext uri="{96DAC541-7B7A-43D3-8B79-37D633B846F1}">
                  <asvg:svgBlip xmlns:asvg="http://schemas.microsoft.com/office/drawing/2016/SVG/main" xmlns="" r:embed="rId5"/>
                </a:ext>
              </a:extLst>
            </a:blip>
            <a:stretch>
              <a:fillRect/>
            </a:stretch>
          </a:blipFill>
        </p:spPr>
      </p:sp>
      <p:sp>
        <p:nvSpPr>
          <p:cNvPr id="3" name="Freeform 4"/>
          <p:cNvSpPr/>
          <p:nvPr/>
        </p:nvSpPr>
        <p:spPr>
          <a:xfrm>
            <a:off x="0" y="1921975"/>
            <a:ext cx="1276206" cy="4936025"/>
          </a:xfrm>
          <a:custGeom>
            <a:avLst/>
            <a:gdLst/>
            <a:ahLst/>
            <a:cxnLst/>
            <a:rect l="l" t="t" r="r" b="b"/>
            <a:pathLst>
              <a:path w="1760640" h="6520889">
                <a:moveTo>
                  <a:pt x="0" y="0"/>
                </a:moveTo>
                <a:lnTo>
                  <a:pt x="1760640" y="0"/>
                </a:lnTo>
                <a:lnTo>
                  <a:pt x="1760640" y="6520888"/>
                </a:lnTo>
                <a:lnTo>
                  <a:pt x="0" y="6520888"/>
                </a:lnTo>
                <a:lnTo>
                  <a:pt x="0" y="0"/>
                </a:lnTo>
                <a:close/>
              </a:path>
            </a:pathLst>
          </a:custGeom>
          <a:blipFill>
            <a:blip r:embed="rId6">
              <a:extLst>
                <a:ext uri="{96DAC541-7B7A-43D3-8B79-37D633B846F1}">
                  <asvg:svgBlip xmlns:asvg="http://schemas.microsoft.com/office/drawing/2016/SVG/main" xmlns="" r:embed="rId7"/>
                </a:ext>
              </a:extLst>
            </a:blip>
            <a:stretch>
              <a:fillRect/>
            </a:stretch>
          </a:blipFill>
        </p:spPr>
      </p:sp>
      <p:sp>
        <p:nvSpPr>
          <p:cNvPr id="4" name="Freeform 5"/>
          <p:cNvSpPr/>
          <p:nvPr/>
        </p:nvSpPr>
        <p:spPr>
          <a:xfrm>
            <a:off x="6696826" y="0"/>
            <a:ext cx="4446303" cy="2100066"/>
          </a:xfrm>
          <a:custGeom>
            <a:avLst/>
            <a:gdLst/>
            <a:ahLst/>
            <a:cxnLst/>
            <a:rect l="l" t="t" r="r" b="b"/>
            <a:pathLst>
              <a:path w="7315200" h="3273552">
                <a:moveTo>
                  <a:pt x="0" y="0"/>
                </a:moveTo>
                <a:lnTo>
                  <a:pt x="7315200" y="0"/>
                </a:lnTo>
                <a:lnTo>
                  <a:pt x="7315200" y="3273552"/>
                </a:lnTo>
                <a:lnTo>
                  <a:pt x="0" y="3273552"/>
                </a:lnTo>
                <a:lnTo>
                  <a:pt x="0" y="0"/>
                </a:lnTo>
                <a:close/>
              </a:path>
            </a:pathLst>
          </a:custGeom>
          <a:blipFill>
            <a:blip r:embed="rId8">
              <a:extLst>
                <a:ext uri="{96DAC541-7B7A-43D3-8B79-37D633B846F1}">
                  <asvg:svgBlip xmlns:asvg="http://schemas.microsoft.com/office/drawing/2016/SVG/main" xmlns="" r:embed="rId9"/>
                </a:ext>
              </a:extLst>
            </a:blip>
            <a:stretch>
              <a:fillRect/>
            </a:stretch>
          </a:blipFill>
        </p:spPr>
      </p:sp>
      <p:pic>
        <p:nvPicPr>
          <p:cNvPr id="5" name="Picture 4"/>
          <p:cNvPicPr>
            <a:picLocks noChangeAspect="1"/>
          </p:cNvPicPr>
          <p:nvPr/>
        </p:nvPicPr>
        <p:blipFill>
          <a:blip r:embed="rId10"/>
          <a:stretch>
            <a:fillRect/>
          </a:stretch>
        </p:blipFill>
        <p:spPr>
          <a:xfrm>
            <a:off x="827207" y="1674056"/>
            <a:ext cx="5481078" cy="3454402"/>
          </a:xfrm>
          <a:prstGeom prst="rect">
            <a:avLst/>
          </a:prstGeom>
        </p:spPr>
      </p:pic>
      <p:sp>
        <p:nvSpPr>
          <p:cNvPr id="23" name="Google Shape;276;p7">
            <a:extLst>
              <a:ext uri="{FF2B5EF4-FFF2-40B4-BE49-F238E27FC236}">
                <a16:creationId xmlns:a16="http://schemas.microsoft.com/office/drawing/2014/main" id="{D33CB0D1-8FD9-7C5D-268F-E2711EEE24E1}"/>
              </a:ext>
            </a:extLst>
          </p:cNvPr>
          <p:cNvSpPr/>
          <p:nvPr/>
        </p:nvSpPr>
        <p:spPr>
          <a:xfrm>
            <a:off x="6308286" y="2250731"/>
            <a:ext cx="2680970" cy="969892"/>
          </a:xfrm>
          <a:prstGeom prst="roundRect">
            <a:avLst>
              <a:gd name="adj" fmla="val 50000"/>
            </a:avLst>
          </a:prstGeom>
          <a:solidFill>
            <a:srgbClr val="996633"/>
          </a:solidFill>
          <a:ln w="28575" cap="flat" cmpd="sng">
            <a:solidFill>
              <a:schemeClr val="accent4">
                <a:lumMod val="40000"/>
                <a:lumOff val="60000"/>
              </a:schemeClr>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US" sz="3200" b="1" dirty="0">
                <a:solidFill>
                  <a:schemeClr val="bg1"/>
                </a:solidFill>
                <a:latin typeface="UTM Avo" panose="02040603050506020204" pitchFamily="18" charset="0"/>
              </a:rPr>
              <a:t> </a:t>
            </a:r>
            <a:r>
              <a:rPr lang="en-US" sz="3600" b="1" dirty="0" err="1" smtClean="0">
                <a:ln>
                  <a:solidFill>
                    <a:schemeClr val="bg1"/>
                  </a:solidFill>
                </a:ln>
                <a:solidFill>
                  <a:schemeClr val="bg1"/>
                </a:solidFill>
                <a:latin typeface="Cambria" panose="02040503050406030204" pitchFamily="18" charset="0"/>
                <a:ea typeface="Cambria" panose="02040503050406030204" pitchFamily="18" charset="0"/>
              </a:rPr>
              <a:t>mạo</a:t>
            </a:r>
            <a:r>
              <a:rPr lang="en-US" sz="3600" b="1" dirty="0" smtClean="0">
                <a:ln>
                  <a:solidFill>
                    <a:schemeClr val="bg1"/>
                  </a:solidFill>
                </a:ln>
                <a:solidFill>
                  <a:schemeClr val="bg1"/>
                </a:solidFill>
                <a:latin typeface="Cambria" panose="02040503050406030204" pitchFamily="18" charset="0"/>
                <a:ea typeface="Cambria" panose="02040503050406030204" pitchFamily="18" charset="0"/>
              </a:rPr>
              <a:t> </a:t>
            </a:r>
            <a:r>
              <a:rPr lang="en-US" sz="3600" b="1" dirty="0" err="1" smtClean="0">
                <a:ln>
                  <a:solidFill>
                    <a:schemeClr val="bg1"/>
                  </a:solidFill>
                </a:ln>
                <a:solidFill>
                  <a:schemeClr val="bg1"/>
                </a:solidFill>
                <a:latin typeface="Cambria" panose="02040503050406030204" pitchFamily="18" charset="0"/>
                <a:ea typeface="Cambria" panose="02040503050406030204" pitchFamily="18" charset="0"/>
              </a:rPr>
              <a:t>hiểm</a:t>
            </a:r>
            <a:endParaRPr sz="3600" b="1" dirty="0">
              <a:ln>
                <a:solidFill>
                  <a:schemeClr val="bg1"/>
                </a:solidFill>
              </a:ln>
              <a:solidFill>
                <a:schemeClr val="bg1"/>
              </a:solidFill>
              <a:latin typeface="Cambria" panose="02040503050406030204" pitchFamily="18" charset="0"/>
              <a:ea typeface="Cambria" panose="02040503050406030204" pitchFamily="18" charset="0"/>
            </a:endParaRPr>
          </a:p>
        </p:txBody>
      </p:sp>
      <p:sp>
        <p:nvSpPr>
          <p:cNvPr id="24" name="Google Shape;276;p7">
            <a:extLst>
              <a:ext uri="{FF2B5EF4-FFF2-40B4-BE49-F238E27FC236}">
                <a16:creationId xmlns:a16="http://schemas.microsoft.com/office/drawing/2014/main" id="{D33CB0D1-8FD9-7C5D-268F-E2711EEE24E1}"/>
              </a:ext>
            </a:extLst>
          </p:cNvPr>
          <p:cNvSpPr/>
          <p:nvPr/>
        </p:nvSpPr>
        <p:spPr>
          <a:xfrm>
            <a:off x="6986513" y="3288199"/>
            <a:ext cx="2680970" cy="969892"/>
          </a:xfrm>
          <a:prstGeom prst="roundRect">
            <a:avLst>
              <a:gd name="adj" fmla="val 50000"/>
            </a:avLst>
          </a:prstGeom>
          <a:solidFill>
            <a:srgbClr val="996633"/>
          </a:solidFill>
          <a:ln w="28575" cap="flat" cmpd="sng">
            <a:solidFill>
              <a:schemeClr val="accent4">
                <a:lumMod val="40000"/>
                <a:lumOff val="60000"/>
              </a:schemeClr>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US" sz="3200" b="1">
                <a:solidFill>
                  <a:schemeClr val="bg1"/>
                </a:solidFill>
                <a:latin typeface="UTM Avo" panose="02040603050506020204" pitchFamily="18" charset="0"/>
              </a:rPr>
              <a:t> </a:t>
            </a:r>
            <a:r>
              <a:rPr lang="en-US" sz="3600" b="1" smtClean="0">
                <a:ln>
                  <a:solidFill>
                    <a:schemeClr val="bg1"/>
                  </a:solidFill>
                </a:ln>
                <a:solidFill>
                  <a:schemeClr val="bg1"/>
                </a:solidFill>
                <a:latin typeface="Cambria" panose="02040503050406030204" pitchFamily="18" charset="0"/>
                <a:ea typeface="Cambria" panose="02040503050406030204" pitchFamily="18" charset="0"/>
              </a:rPr>
              <a:t>lôi cuốn</a:t>
            </a:r>
            <a:endParaRPr sz="3600" b="1" dirty="0">
              <a:ln>
                <a:solidFill>
                  <a:schemeClr val="bg1"/>
                </a:solidFill>
              </a:ln>
              <a:solidFill>
                <a:schemeClr val="bg1"/>
              </a:solidFill>
              <a:latin typeface="Cambria" panose="02040503050406030204" pitchFamily="18" charset="0"/>
              <a:ea typeface="Cambria" panose="02040503050406030204" pitchFamily="18" charset="0"/>
            </a:endParaRPr>
          </a:p>
        </p:txBody>
      </p:sp>
      <p:sp>
        <p:nvSpPr>
          <p:cNvPr id="25" name="Google Shape;276;p7">
            <a:extLst>
              <a:ext uri="{FF2B5EF4-FFF2-40B4-BE49-F238E27FC236}">
                <a16:creationId xmlns:a16="http://schemas.microsoft.com/office/drawing/2014/main" id="{D33CB0D1-8FD9-7C5D-268F-E2711EEE24E1}"/>
              </a:ext>
            </a:extLst>
          </p:cNvPr>
          <p:cNvSpPr/>
          <p:nvPr/>
        </p:nvSpPr>
        <p:spPr>
          <a:xfrm>
            <a:off x="7665817" y="4396008"/>
            <a:ext cx="2680970" cy="969892"/>
          </a:xfrm>
          <a:prstGeom prst="roundRect">
            <a:avLst>
              <a:gd name="adj" fmla="val 50000"/>
            </a:avLst>
          </a:prstGeom>
          <a:solidFill>
            <a:srgbClr val="996633"/>
          </a:solidFill>
          <a:ln w="28575" cap="flat" cmpd="sng">
            <a:solidFill>
              <a:schemeClr val="accent4">
                <a:lumMod val="40000"/>
                <a:lumOff val="60000"/>
              </a:schemeClr>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US" sz="3200" b="1">
                <a:solidFill>
                  <a:schemeClr val="bg1"/>
                </a:solidFill>
                <a:latin typeface="UTM Avo" panose="02040603050506020204" pitchFamily="18" charset="0"/>
              </a:rPr>
              <a:t> </a:t>
            </a:r>
            <a:r>
              <a:rPr lang="en-US" sz="3600" b="1" smtClean="0">
                <a:ln>
                  <a:solidFill>
                    <a:schemeClr val="bg1"/>
                  </a:solidFill>
                </a:ln>
                <a:solidFill>
                  <a:schemeClr val="bg1"/>
                </a:solidFill>
                <a:latin typeface="Cambria" panose="02040503050406030204" pitchFamily="18" charset="0"/>
                <a:ea typeface="Cambria" panose="02040503050406030204" pitchFamily="18" charset="0"/>
              </a:rPr>
              <a:t>phiêu lưu</a:t>
            </a:r>
            <a:endParaRPr sz="3600" b="1" dirty="0">
              <a:ln>
                <a:solidFill>
                  <a:schemeClr val="bg1"/>
                </a:solidFill>
              </a:ln>
              <a:solidFill>
                <a:schemeClr val="bg1"/>
              </a:solidFill>
              <a:latin typeface="Cambria" panose="02040503050406030204" pitchFamily="18" charset="0"/>
              <a:ea typeface="Cambria" panose="02040503050406030204" pitchFamily="18" charset="0"/>
            </a:endParaRPr>
          </a:p>
        </p:txBody>
      </p:sp>
      <p:sp>
        <p:nvSpPr>
          <p:cNvPr id="26" name="Google Shape;276;p7">
            <a:extLst>
              <a:ext uri="{FF2B5EF4-FFF2-40B4-BE49-F238E27FC236}">
                <a16:creationId xmlns:a16="http://schemas.microsoft.com/office/drawing/2014/main" id="{D33CB0D1-8FD9-7C5D-268F-E2711EEE24E1}"/>
              </a:ext>
            </a:extLst>
          </p:cNvPr>
          <p:cNvSpPr/>
          <p:nvPr/>
        </p:nvSpPr>
        <p:spPr>
          <a:xfrm>
            <a:off x="8314006" y="5456212"/>
            <a:ext cx="2984045" cy="969892"/>
          </a:xfrm>
          <a:prstGeom prst="roundRect">
            <a:avLst>
              <a:gd name="adj" fmla="val 50000"/>
            </a:avLst>
          </a:prstGeom>
          <a:solidFill>
            <a:srgbClr val="996633"/>
          </a:solidFill>
          <a:ln w="28575" cap="flat" cmpd="sng">
            <a:solidFill>
              <a:schemeClr val="accent4">
                <a:lumMod val="40000"/>
                <a:lumOff val="60000"/>
              </a:schemeClr>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US" sz="3200" b="1">
                <a:solidFill>
                  <a:schemeClr val="bg1"/>
                </a:solidFill>
                <a:latin typeface="UTM Avo" panose="02040603050506020204" pitchFamily="18" charset="0"/>
              </a:rPr>
              <a:t> </a:t>
            </a:r>
            <a:r>
              <a:rPr lang="en-US" sz="3600" b="1" smtClean="0">
                <a:ln>
                  <a:solidFill>
                    <a:schemeClr val="bg1"/>
                  </a:solidFill>
                </a:ln>
                <a:solidFill>
                  <a:schemeClr val="bg1"/>
                </a:solidFill>
                <a:latin typeface="Cambria" panose="02040503050406030204" pitchFamily="18" charset="0"/>
                <a:ea typeface="Cambria" panose="02040503050406030204" pitchFamily="18" charset="0"/>
              </a:rPr>
              <a:t>nhiệt huyết</a:t>
            </a:r>
            <a:endParaRPr sz="3600" b="1" dirty="0">
              <a:ln>
                <a:solidFill>
                  <a:schemeClr val="bg1"/>
                </a:solidFill>
              </a:ln>
              <a:solidFill>
                <a:schemeClr val="bg1"/>
              </a:solidFill>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829642413"/>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2" fill="hold" grpId="0" nodeType="clickEffect">
                                  <p:stCondLst>
                                    <p:cond delay="0"/>
                                  </p:stCondLst>
                                  <p:childTnLst>
                                    <p:set>
                                      <p:cBhvr>
                                        <p:cTn id="11" dur="1" fill="hold">
                                          <p:stCondLst>
                                            <p:cond delay="0"/>
                                          </p:stCondLst>
                                        </p:cTn>
                                        <p:tgtEl>
                                          <p:spTgt spid="23"/>
                                        </p:tgtEl>
                                        <p:attrNameLst>
                                          <p:attrName>style.visibility</p:attrName>
                                        </p:attrNameLst>
                                      </p:cBhvr>
                                      <p:to>
                                        <p:strVal val="visible"/>
                                      </p:to>
                                    </p:set>
                                    <p:animEffect transition="in" filter="wipe(right)">
                                      <p:cBhvr>
                                        <p:cTn id="12" dur="500"/>
                                        <p:tgtEl>
                                          <p:spTgt spid="23"/>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2" fill="hold" grpId="0" nodeType="clickEffect">
                                  <p:stCondLst>
                                    <p:cond delay="0"/>
                                  </p:stCondLst>
                                  <p:childTnLst>
                                    <p:set>
                                      <p:cBhvr>
                                        <p:cTn id="16" dur="1" fill="hold">
                                          <p:stCondLst>
                                            <p:cond delay="0"/>
                                          </p:stCondLst>
                                        </p:cTn>
                                        <p:tgtEl>
                                          <p:spTgt spid="24"/>
                                        </p:tgtEl>
                                        <p:attrNameLst>
                                          <p:attrName>style.visibility</p:attrName>
                                        </p:attrNameLst>
                                      </p:cBhvr>
                                      <p:to>
                                        <p:strVal val="visible"/>
                                      </p:to>
                                    </p:set>
                                    <p:animEffect transition="in" filter="wipe(right)">
                                      <p:cBhvr>
                                        <p:cTn id="17" dur="500"/>
                                        <p:tgtEl>
                                          <p:spTgt spid="24"/>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2" fill="hold" grpId="0" nodeType="clickEffect">
                                  <p:stCondLst>
                                    <p:cond delay="0"/>
                                  </p:stCondLst>
                                  <p:childTnLst>
                                    <p:set>
                                      <p:cBhvr>
                                        <p:cTn id="21" dur="1" fill="hold">
                                          <p:stCondLst>
                                            <p:cond delay="0"/>
                                          </p:stCondLst>
                                        </p:cTn>
                                        <p:tgtEl>
                                          <p:spTgt spid="25"/>
                                        </p:tgtEl>
                                        <p:attrNameLst>
                                          <p:attrName>style.visibility</p:attrName>
                                        </p:attrNameLst>
                                      </p:cBhvr>
                                      <p:to>
                                        <p:strVal val="visible"/>
                                      </p:to>
                                    </p:set>
                                    <p:animEffect transition="in" filter="wipe(right)">
                                      <p:cBhvr>
                                        <p:cTn id="22" dur="500"/>
                                        <p:tgtEl>
                                          <p:spTgt spid="25"/>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2" fill="hold" grpId="0" nodeType="clickEffect">
                                  <p:stCondLst>
                                    <p:cond delay="0"/>
                                  </p:stCondLst>
                                  <p:childTnLst>
                                    <p:set>
                                      <p:cBhvr>
                                        <p:cTn id="26" dur="1" fill="hold">
                                          <p:stCondLst>
                                            <p:cond delay="0"/>
                                          </p:stCondLst>
                                        </p:cTn>
                                        <p:tgtEl>
                                          <p:spTgt spid="26"/>
                                        </p:tgtEl>
                                        <p:attrNameLst>
                                          <p:attrName>style.visibility</p:attrName>
                                        </p:attrNameLst>
                                      </p:cBhvr>
                                      <p:to>
                                        <p:strVal val="visible"/>
                                      </p:to>
                                    </p:set>
                                    <p:animEffect transition="in" filter="wipe(right)">
                                      <p:cBhvr>
                                        <p:cTn id="27"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4" grpId="0" animBg="1"/>
      <p:bldP spid="25" grpId="0" animBg="1"/>
      <p:bldP spid="26"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3"/>
          <p:cNvSpPr/>
          <p:nvPr/>
        </p:nvSpPr>
        <p:spPr>
          <a:xfrm>
            <a:off x="495234" y="150665"/>
            <a:ext cx="11209086" cy="6734761"/>
          </a:xfrm>
          <a:custGeom>
            <a:avLst/>
            <a:gdLst/>
            <a:ahLst/>
            <a:cxnLst/>
            <a:rect l="l" t="t" r="r" b="b"/>
            <a:pathLst>
              <a:path w="15444287" h="11467383">
                <a:moveTo>
                  <a:pt x="0" y="0"/>
                </a:moveTo>
                <a:lnTo>
                  <a:pt x="15444286" y="0"/>
                </a:lnTo>
                <a:lnTo>
                  <a:pt x="15444286" y="11467383"/>
                </a:lnTo>
                <a:lnTo>
                  <a:pt x="0" y="11467383"/>
                </a:lnTo>
                <a:lnTo>
                  <a:pt x="0" y="0"/>
                </a:lnTo>
                <a:close/>
              </a:path>
            </a:pathLst>
          </a:custGeom>
          <a:blipFill>
            <a:blip r:embed="rId2">
              <a:extLst>
                <a:ext uri="{96DAC541-7B7A-43D3-8B79-37D633B846F1}">
                  <asvg:svgBlip xmlns:asvg="http://schemas.microsoft.com/office/drawing/2016/SVG/main" xmlns="" r:embed="rId5"/>
                </a:ext>
              </a:extLst>
            </a:blip>
            <a:stretch>
              <a:fillRect/>
            </a:stretch>
          </a:blipFill>
        </p:spPr>
      </p:sp>
      <p:sp>
        <p:nvSpPr>
          <p:cNvPr id="3" name="Freeform 4"/>
          <p:cNvSpPr/>
          <p:nvPr/>
        </p:nvSpPr>
        <p:spPr>
          <a:xfrm>
            <a:off x="0" y="1921975"/>
            <a:ext cx="1276206" cy="4936025"/>
          </a:xfrm>
          <a:custGeom>
            <a:avLst/>
            <a:gdLst/>
            <a:ahLst/>
            <a:cxnLst/>
            <a:rect l="l" t="t" r="r" b="b"/>
            <a:pathLst>
              <a:path w="1760640" h="6520889">
                <a:moveTo>
                  <a:pt x="0" y="0"/>
                </a:moveTo>
                <a:lnTo>
                  <a:pt x="1760640" y="0"/>
                </a:lnTo>
                <a:lnTo>
                  <a:pt x="1760640" y="6520888"/>
                </a:lnTo>
                <a:lnTo>
                  <a:pt x="0" y="6520888"/>
                </a:lnTo>
                <a:lnTo>
                  <a:pt x="0" y="0"/>
                </a:lnTo>
                <a:close/>
              </a:path>
            </a:pathLst>
          </a:custGeom>
          <a:blipFill>
            <a:blip r:embed="rId6">
              <a:extLst>
                <a:ext uri="{96DAC541-7B7A-43D3-8B79-37D633B846F1}">
                  <asvg:svgBlip xmlns:asvg="http://schemas.microsoft.com/office/drawing/2016/SVG/main" xmlns="" r:embed="rId7"/>
                </a:ext>
              </a:extLst>
            </a:blip>
            <a:stretch>
              <a:fillRect/>
            </a:stretch>
          </a:blipFill>
        </p:spPr>
      </p:sp>
      <p:sp>
        <p:nvSpPr>
          <p:cNvPr id="4" name="Freeform 5"/>
          <p:cNvSpPr/>
          <p:nvPr/>
        </p:nvSpPr>
        <p:spPr>
          <a:xfrm>
            <a:off x="6696826" y="0"/>
            <a:ext cx="4446303" cy="2100066"/>
          </a:xfrm>
          <a:custGeom>
            <a:avLst/>
            <a:gdLst/>
            <a:ahLst/>
            <a:cxnLst/>
            <a:rect l="l" t="t" r="r" b="b"/>
            <a:pathLst>
              <a:path w="7315200" h="3273552">
                <a:moveTo>
                  <a:pt x="0" y="0"/>
                </a:moveTo>
                <a:lnTo>
                  <a:pt x="7315200" y="0"/>
                </a:lnTo>
                <a:lnTo>
                  <a:pt x="7315200" y="3273552"/>
                </a:lnTo>
                <a:lnTo>
                  <a:pt x="0" y="3273552"/>
                </a:lnTo>
                <a:lnTo>
                  <a:pt x="0" y="0"/>
                </a:lnTo>
                <a:close/>
              </a:path>
            </a:pathLst>
          </a:custGeom>
          <a:blipFill>
            <a:blip r:embed="rId8">
              <a:extLst>
                <a:ext uri="{96DAC541-7B7A-43D3-8B79-37D633B846F1}">
                  <asvg:svgBlip xmlns:asvg="http://schemas.microsoft.com/office/drawing/2016/SVG/main" xmlns="" r:embed="rId9"/>
                </a:ext>
              </a:extLst>
            </a:blip>
            <a:stretch>
              <a:fillRect/>
            </a:stretch>
          </a:blipFill>
        </p:spPr>
      </p:sp>
      <p:pic>
        <p:nvPicPr>
          <p:cNvPr id="7" name="Picture 6"/>
          <p:cNvPicPr>
            <a:picLocks noChangeAspect="1"/>
          </p:cNvPicPr>
          <p:nvPr/>
        </p:nvPicPr>
        <p:blipFill>
          <a:blip r:embed="rId10"/>
          <a:stretch>
            <a:fillRect/>
          </a:stretch>
        </p:blipFill>
        <p:spPr>
          <a:xfrm>
            <a:off x="914262" y="392769"/>
            <a:ext cx="5534947" cy="3414594"/>
          </a:xfrm>
          <a:prstGeom prst="rect">
            <a:avLst/>
          </a:prstGeom>
        </p:spPr>
      </p:pic>
      <p:sp>
        <p:nvSpPr>
          <p:cNvPr id="9" name="TextBox 8"/>
          <p:cNvSpPr txBox="1"/>
          <p:nvPr/>
        </p:nvSpPr>
        <p:spPr>
          <a:xfrm>
            <a:off x="1491176" y="3358935"/>
            <a:ext cx="9651953" cy="1569660"/>
          </a:xfrm>
          <a:prstGeom prst="rect">
            <a:avLst/>
          </a:prstGeom>
          <a:solidFill>
            <a:schemeClr val="bg1"/>
          </a:solidFill>
        </p:spPr>
        <p:txBody>
          <a:bodyPr wrap="square" rtlCol="0">
            <a:spAutoFit/>
          </a:bodyPr>
          <a:lstStyle/>
          <a:p>
            <a:pPr algn="just"/>
            <a:r>
              <a:rPr lang="en-US" sz="3200" b="1" smtClean="0">
                <a:solidFill>
                  <a:srgbClr val="002060"/>
                </a:solidFill>
                <a:latin typeface="Cambria" panose="02040503050406030204" pitchFamily="18" charset="0"/>
                <a:ea typeface="Cambria" panose="02040503050406030204" pitchFamily="18" charset="0"/>
              </a:rPr>
              <a:t>     </a:t>
            </a:r>
            <a:r>
              <a:rPr lang="vi-VN" sz="3200" b="1" smtClean="0">
                <a:solidFill>
                  <a:srgbClr val="002060"/>
                </a:solidFill>
                <a:latin typeface="Cambria" panose="02040503050406030204" pitchFamily="18" charset="0"/>
                <a:ea typeface="Cambria" panose="02040503050406030204" pitchFamily="18" charset="0"/>
              </a:rPr>
              <a:t>Sau </a:t>
            </a:r>
            <a:r>
              <a:rPr lang="vi-VN" sz="3200" b="1">
                <a:solidFill>
                  <a:srgbClr val="002060"/>
                </a:solidFill>
                <a:latin typeface="Cambria" panose="02040503050406030204" pitchFamily="18" charset="0"/>
                <a:ea typeface="Cambria" panose="02040503050406030204" pitchFamily="18" charset="0"/>
              </a:rPr>
              <a:t>này, anh Lê mới biết người thanh niên yêu nước đầy nhiệt huyết ấy đã đi khắp năm châu bốn biển để tìm ra con đường cứu</a:t>
            </a:r>
            <a:r>
              <a:rPr lang="en-US" sz="3200" b="1">
                <a:solidFill>
                  <a:srgbClr val="002060"/>
                </a:solidFill>
                <a:latin typeface="Cambria" panose="02040503050406030204" pitchFamily="18" charset="0"/>
                <a:ea typeface="Cambria" panose="02040503050406030204" pitchFamily="18" charset="0"/>
              </a:rPr>
              <a:t> nước,</a:t>
            </a:r>
            <a:r>
              <a:rPr lang="vi-VN" sz="3200" b="1">
                <a:solidFill>
                  <a:srgbClr val="002060"/>
                </a:solidFill>
                <a:latin typeface="Cambria" panose="02040503050406030204" pitchFamily="18" charset="0"/>
                <a:ea typeface="Cambria" panose="02040503050406030204" pitchFamily="18" charset="0"/>
              </a:rPr>
              <a:t> cứu </a:t>
            </a:r>
            <a:r>
              <a:rPr lang="en-US" sz="3200" b="1">
                <a:solidFill>
                  <a:srgbClr val="002060"/>
                </a:solidFill>
                <a:latin typeface="Cambria" panose="02040503050406030204" pitchFamily="18" charset="0"/>
                <a:ea typeface="Cambria" panose="02040503050406030204" pitchFamily="18" charset="0"/>
              </a:rPr>
              <a:t>dân</a:t>
            </a:r>
            <a:r>
              <a:rPr lang="vi-VN" sz="3200" b="1">
                <a:solidFill>
                  <a:srgbClr val="002060"/>
                </a:solidFill>
                <a:latin typeface="Cambria" panose="02040503050406030204" pitchFamily="18" charset="0"/>
                <a:ea typeface="Cambria" panose="02040503050406030204" pitchFamily="18" charset="0"/>
              </a:rPr>
              <a:t>.  </a:t>
            </a:r>
            <a:r>
              <a:rPr lang="en-US" sz="3200" b="1">
                <a:solidFill>
                  <a:srgbClr val="002060"/>
                </a:solidFill>
                <a:latin typeface="Cambria" panose="02040503050406030204" pitchFamily="18" charset="0"/>
                <a:ea typeface="Cambria" panose="02040503050406030204" pitchFamily="18" charset="0"/>
              </a:rPr>
              <a:t> </a:t>
            </a:r>
          </a:p>
        </p:txBody>
      </p:sp>
      <p:cxnSp>
        <p:nvCxnSpPr>
          <p:cNvPr id="15" name="Straight Connector 14"/>
          <p:cNvCxnSpPr/>
          <p:nvPr/>
        </p:nvCxnSpPr>
        <p:spPr>
          <a:xfrm flipH="1">
            <a:off x="6788557" y="3358935"/>
            <a:ext cx="74951" cy="457200"/>
          </a:xfrm>
          <a:prstGeom prst="line">
            <a:avLst/>
          </a:prstGeom>
          <a:ln w="38100">
            <a:solidFill>
              <a:srgbClr val="FF5050"/>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H="1">
            <a:off x="6180551" y="3834935"/>
            <a:ext cx="74951" cy="457200"/>
          </a:xfrm>
          <a:prstGeom prst="line">
            <a:avLst/>
          </a:prstGeom>
          <a:ln w="38100">
            <a:solidFill>
              <a:srgbClr val="FF5050"/>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H="1">
            <a:off x="2436016" y="4340249"/>
            <a:ext cx="74951" cy="457200"/>
          </a:xfrm>
          <a:prstGeom prst="line">
            <a:avLst/>
          </a:prstGeom>
          <a:ln w="38100">
            <a:solidFill>
              <a:srgbClr val="FF5050"/>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8274109" y="4345255"/>
            <a:ext cx="74951" cy="457200"/>
          </a:xfrm>
          <a:prstGeom prst="line">
            <a:avLst/>
          </a:prstGeom>
          <a:ln w="38100">
            <a:solidFill>
              <a:srgbClr val="FF505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42169852"/>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down)">
                                      <p:cBhvr>
                                        <p:cTn id="7" dur="500"/>
                                        <p:tgtEl>
                                          <p:spTgt spid="1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wipe(down)">
                                      <p:cBhvr>
                                        <p:cTn id="12" dur="500"/>
                                        <p:tgtEl>
                                          <p:spTgt spid="16"/>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17"/>
                                        </p:tgtEl>
                                        <p:attrNameLst>
                                          <p:attrName>style.visibility</p:attrName>
                                        </p:attrNameLst>
                                      </p:cBhvr>
                                      <p:to>
                                        <p:strVal val="visible"/>
                                      </p:to>
                                    </p:set>
                                    <p:animEffect transition="in" filter="wipe(down)">
                                      <p:cBhvr>
                                        <p:cTn id="17" dur="500"/>
                                        <p:tgtEl>
                                          <p:spTgt spid="17"/>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18"/>
                                        </p:tgtEl>
                                        <p:attrNameLst>
                                          <p:attrName>style.visibility</p:attrName>
                                        </p:attrNameLst>
                                      </p:cBhvr>
                                      <p:to>
                                        <p:strVal val="visible"/>
                                      </p:to>
                                    </p:set>
                                    <p:animEffect transition="in" filter="wipe(down)">
                                      <p:cBhvr>
                                        <p:cTn id="22"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3"/>
          <p:cNvSpPr/>
          <p:nvPr/>
        </p:nvSpPr>
        <p:spPr>
          <a:xfrm>
            <a:off x="586684" y="290948"/>
            <a:ext cx="10948821" cy="6343650"/>
          </a:xfrm>
          <a:custGeom>
            <a:avLst/>
            <a:gdLst/>
            <a:ahLst/>
            <a:cxnLst/>
            <a:rect l="l" t="t" r="r" b="b"/>
            <a:pathLst>
              <a:path w="16171703" h="9258300">
                <a:moveTo>
                  <a:pt x="0" y="0"/>
                </a:moveTo>
                <a:lnTo>
                  <a:pt x="16171704" y="0"/>
                </a:lnTo>
                <a:lnTo>
                  <a:pt x="16171704" y="9258300"/>
                </a:lnTo>
                <a:lnTo>
                  <a:pt x="0" y="9258300"/>
                </a:lnTo>
                <a:lnTo>
                  <a:pt x="0" y="0"/>
                </a:lnTo>
                <a:close/>
              </a:path>
            </a:pathLst>
          </a:custGeom>
          <a:blipFill>
            <a:blip r:embed="rId2"/>
            <a:stretch>
              <a:fillRect/>
            </a:stretch>
          </a:blipFill>
        </p:spPr>
      </p:sp>
      <p:pic>
        <p:nvPicPr>
          <p:cNvPr id="4" name="Picture 3"/>
          <p:cNvPicPr>
            <a:picLocks noChangeAspect="1"/>
          </p:cNvPicPr>
          <p:nvPr/>
        </p:nvPicPr>
        <p:blipFill>
          <a:blip r:embed="rId3"/>
          <a:stretch>
            <a:fillRect/>
          </a:stretch>
        </p:blipFill>
        <p:spPr>
          <a:xfrm>
            <a:off x="7217505" y="3967090"/>
            <a:ext cx="3932712" cy="2099218"/>
          </a:xfrm>
          <a:prstGeom prst="rect">
            <a:avLst/>
          </a:prstGeom>
        </p:spPr>
      </p:pic>
      <p:sp>
        <p:nvSpPr>
          <p:cNvPr id="6" name="TextBox 5"/>
          <p:cNvSpPr txBox="1"/>
          <p:nvPr/>
        </p:nvSpPr>
        <p:spPr>
          <a:xfrm>
            <a:off x="1041010" y="2601921"/>
            <a:ext cx="4543863" cy="2308324"/>
          </a:xfrm>
          <a:prstGeom prst="rect">
            <a:avLst/>
          </a:prstGeom>
          <a:noFill/>
        </p:spPr>
        <p:txBody>
          <a:bodyPr wrap="square" rtlCol="0">
            <a:spAutoFit/>
          </a:bodyPr>
          <a:lstStyle/>
          <a:p>
            <a:pPr algn="just"/>
            <a:r>
              <a:rPr lang="en-US" sz="3600" b="1" smtClean="0">
                <a:solidFill>
                  <a:srgbClr val="002060"/>
                </a:solidFill>
                <a:latin typeface="Cambria" panose="02040503050406030204" pitchFamily="18" charset="0"/>
                <a:ea typeface="Cambria" panose="02040503050406030204" pitchFamily="18" charset="0"/>
              </a:rPr>
              <a:t>Liều lĩnh làm một việc dù biết là nguy hiểm, có thể gây ra hậu quả tai hại.</a:t>
            </a:r>
            <a:endParaRPr lang="en-US" sz="3600" b="1">
              <a:solidFill>
                <a:srgbClr val="002060"/>
              </a:solidFill>
              <a:latin typeface="Cambria" panose="02040503050406030204" pitchFamily="18" charset="0"/>
              <a:ea typeface="Cambria" panose="02040503050406030204" pitchFamily="18" charset="0"/>
            </a:endParaRPr>
          </a:p>
        </p:txBody>
      </p:sp>
      <p:sp>
        <p:nvSpPr>
          <p:cNvPr id="7" name="Google Shape;276;p7">
            <a:extLst>
              <a:ext uri="{FF2B5EF4-FFF2-40B4-BE49-F238E27FC236}">
                <a16:creationId xmlns:a16="http://schemas.microsoft.com/office/drawing/2014/main" id="{D33CB0D1-8FD9-7C5D-268F-E2711EEE24E1}"/>
              </a:ext>
            </a:extLst>
          </p:cNvPr>
          <p:cNvSpPr/>
          <p:nvPr/>
        </p:nvSpPr>
        <p:spPr>
          <a:xfrm>
            <a:off x="1844810" y="1353423"/>
            <a:ext cx="2654911" cy="869272"/>
          </a:xfrm>
          <a:prstGeom prst="roundRect">
            <a:avLst>
              <a:gd name="adj" fmla="val 50000"/>
            </a:avLst>
          </a:prstGeom>
          <a:solidFill>
            <a:schemeClr val="accent4"/>
          </a:solidFill>
          <a:ln w="28575" cap="flat" cmpd="sng">
            <a:solidFill>
              <a:schemeClr val="accent4">
                <a:lumMod val="40000"/>
                <a:lumOff val="60000"/>
              </a:schemeClr>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US" sz="3600" b="1">
                <a:ln w="3175">
                  <a:solidFill>
                    <a:schemeClr val="bg1"/>
                  </a:solidFill>
                </a:ln>
                <a:solidFill>
                  <a:srgbClr val="009999"/>
                </a:solidFill>
                <a:latin typeface="UTM Avo" panose="02040603050506020204" pitchFamily="18" charset="0"/>
              </a:rPr>
              <a:t> </a:t>
            </a:r>
            <a:r>
              <a:rPr lang="en-US" sz="3800" smtClean="0">
                <a:ln w="3175">
                  <a:solidFill>
                    <a:srgbClr val="990033"/>
                  </a:solidFill>
                </a:ln>
                <a:solidFill>
                  <a:srgbClr val="800000"/>
                </a:solidFill>
                <a:latin typeface="Cambria" panose="02040503050406030204" pitchFamily="18" charset="0"/>
                <a:ea typeface="Cambria" panose="02040503050406030204" pitchFamily="18" charset="0"/>
              </a:rPr>
              <a:t>mạo hiểm</a:t>
            </a:r>
            <a:endParaRPr sz="3800" dirty="0">
              <a:ln w="3175">
                <a:solidFill>
                  <a:srgbClr val="990033"/>
                </a:solidFill>
              </a:ln>
              <a:solidFill>
                <a:srgbClr val="800000"/>
              </a:solidFill>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1972044101"/>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randombar(horizont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2"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wipe(right)">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1000"/>
                                        <p:tgtEl>
                                          <p:spTgt spid="6"/>
                                        </p:tgtEl>
                                      </p:cBhvr>
                                    </p:animEffect>
                                    <p:anim calcmode="lin" valueType="num">
                                      <p:cBhvr>
                                        <p:cTn id="18" dur="1000" fill="hold"/>
                                        <p:tgtEl>
                                          <p:spTgt spid="6"/>
                                        </p:tgtEl>
                                        <p:attrNameLst>
                                          <p:attrName>ppt_x</p:attrName>
                                        </p:attrNameLst>
                                      </p:cBhvr>
                                      <p:tavLst>
                                        <p:tav tm="0">
                                          <p:val>
                                            <p:strVal val="#ppt_x"/>
                                          </p:val>
                                        </p:tav>
                                        <p:tav tm="100000">
                                          <p:val>
                                            <p:strVal val="#ppt_x"/>
                                          </p:val>
                                        </p:tav>
                                      </p:tavLst>
                                    </p:anim>
                                    <p:anim calcmode="lin" valueType="num">
                                      <p:cBhvr>
                                        <p:cTn id="1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3"/>
          <p:cNvSpPr/>
          <p:nvPr/>
        </p:nvSpPr>
        <p:spPr>
          <a:xfrm>
            <a:off x="586684" y="290948"/>
            <a:ext cx="10948821" cy="6343650"/>
          </a:xfrm>
          <a:custGeom>
            <a:avLst/>
            <a:gdLst/>
            <a:ahLst/>
            <a:cxnLst/>
            <a:rect l="l" t="t" r="r" b="b"/>
            <a:pathLst>
              <a:path w="16171703" h="9258300">
                <a:moveTo>
                  <a:pt x="0" y="0"/>
                </a:moveTo>
                <a:lnTo>
                  <a:pt x="16171704" y="0"/>
                </a:lnTo>
                <a:lnTo>
                  <a:pt x="16171704" y="9258300"/>
                </a:lnTo>
                <a:lnTo>
                  <a:pt x="0" y="9258300"/>
                </a:lnTo>
                <a:lnTo>
                  <a:pt x="0" y="0"/>
                </a:lnTo>
                <a:close/>
              </a:path>
            </a:pathLst>
          </a:custGeom>
          <a:blipFill>
            <a:blip r:embed="rId2"/>
            <a:stretch>
              <a:fillRect/>
            </a:stretch>
          </a:blipFill>
        </p:spPr>
      </p:sp>
      <p:pic>
        <p:nvPicPr>
          <p:cNvPr id="4" name="Picture 3"/>
          <p:cNvPicPr>
            <a:picLocks noChangeAspect="1"/>
          </p:cNvPicPr>
          <p:nvPr/>
        </p:nvPicPr>
        <p:blipFill>
          <a:blip r:embed="rId3"/>
          <a:stretch>
            <a:fillRect/>
          </a:stretch>
        </p:blipFill>
        <p:spPr>
          <a:xfrm>
            <a:off x="7217505" y="3967090"/>
            <a:ext cx="3932712" cy="2099218"/>
          </a:xfrm>
          <a:prstGeom prst="rect">
            <a:avLst/>
          </a:prstGeom>
        </p:spPr>
      </p:pic>
      <p:sp>
        <p:nvSpPr>
          <p:cNvPr id="6" name="TextBox 5"/>
          <p:cNvSpPr txBox="1"/>
          <p:nvPr/>
        </p:nvSpPr>
        <p:spPr>
          <a:xfrm>
            <a:off x="1041010" y="2601921"/>
            <a:ext cx="4543863" cy="1200329"/>
          </a:xfrm>
          <a:prstGeom prst="rect">
            <a:avLst/>
          </a:prstGeom>
          <a:noFill/>
        </p:spPr>
        <p:txBody>
          <a:bodyPr wrap="square" rtlCol="0">
            <a:spAutoFit/>
          </a:bodyPr>
          <a:lstStyle/>
          <a:p>
            <a:pPr algn="just"/>
            <a:r>
              <a:rPr lang="en-US" sz="3600" b="1" smtClean="0">
                <a:solidFill>
                  <a:srgbClr val="002060"/>
                </a:solidFill>
                <a:latin typeface="Cambria" panose="02040503050406030204" pitchFamily="18" charset="0"/>
                <a:ea typeface="Cambria" panose="02040503050406030204" pitchFamily="18" charset="0"/>
              </a:rPr>
              <a:t>Thống trị, cai quản một nước phụ thuộc.</a:t>
            </a:r>
            <a:endParaRPr lang="en-US" sz="3600" b="1">
              <a:solidFill>
                <a:srgbClr val="002060"/>
              </a:solidFill>
              <a:latin typeface="Cambria" panose="02040503050406030204" pitchFamily="18" charset="0"/>
              <a:ea typeface="Cambria" panose="02040503050406030204" pitchFamily="18" charset="0"/>
            </a:endParaRPr>
          </a:p>
        </p:txBody>
      </p:sp>
      <p:sp>
        <p:nvSpPr>
          <p:cNvPr id="7" name="Google Shape;276;p7">
            <a:extLst>
              <a:ext uri="{FF2B5EF4-FFF2-40B4-BE49-F238E27FC236}">
                <a16:creationId xmlns:a16="http://schemas.microsoft.com/office/drawing/2014/main" id="{D33CB0D1-8FD9-7C5D-268F-E2711EEE24E1}"/>
              </a:ext>
            </a:extLst>
          </p:cNvPr>
          <p:cNvSpPr/>
          <p:nvPr/>
        </p:nvSpPr>
        <p:spPr>
          <a:xfrm>
            <a:off x="1844810" y="1353423"/>
            <a:ext cx="2654911" cy="869272"/>
          </a:xfrm>
          <a:prstGeom prst="roundRect">
            <a:avLst>
              <a:gd name="adj" fmla="val 50000"/>
            </a:avLst>
          </a:prstGeom>
          <a:solidFill>
            <a:schemeClr val="accent4"/>
          </a:solidFill>
          <a:ln w="28575" cap="flat" cmpd="sng">
            <a:solidFill>
              <a:schemeClr val="accent4">
                <a:lumMod val="40000"/>
                <a:lumOff val="60000"/>
              </a:schemeClr>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US" sz="3600" b="1">
                <a:ln w="3175">
                  <a:solidFill>
                    <a:schemeClr val="bg1"/>
                  </a:solidFill>
                </a:ln>
                <a:solidFill>
                  <a:srgbClr val="009999"/>
                </a:solidFill>
                <a:latin typeface="UTM Avo" panose="02040603050506020204" pitchFamily="18" charset="0"/>
              </a:rPr>
              <a:t> </a:t>
            </a:r>
            <a:r>
              <a:rPr lang="en-US" sz="3800" smtClean="0">
                <a:ln w="3175">
                  <a:solidFill>
                    <a:srgbClr val="990033"/>
                  </a:solidFill>
                </a:ln>
                <a:solidFill>
                  <a:srgbClr val="800000"/>
                </a:solidFill>
                <a:latin typeface="Cambria" panose="02040503050406030204" pitchFamily="18" charset="0"/>
                <a:ea typeface="Cambria" panose="02040503050406030204" pitchFamily="18" charset="0"/>
              </a:rPr>
              <a:t>đô hộ</a:t>
            </a:r>
            <a:endParaRPr sz="3800" dirty="0">
              <a:ln w="3175">
                <a:solidFill>
                  <a:srgbClr val="990033"/>
                </a:solidFill>
              </a:ln>
              <a:solidFill>
                <a:srgbClr val="800000"/>
              </a:solidFill>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974730807"/>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randombar(horizont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2"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wipe(right)">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1000"/>
                                        <p:tgtEl>
                                          <p:spTgt spid="6"/>
                                        </p:tgtEl>
                                      </p:cBhvr>
                                    </p:animEffect>
                                    <p:anim calcmode="lin" valueType="num">
                                      <p:cBhvr>
                                        <p:cTn id="18" dur="1000" fill="hold"/>
                                        <p:tgtEl>
                                          <p:spTgt spid="6"/>
                                        </p:tgtEl>
                                        <p:attrNameLst>
                                          <p:attrName>ppt_x</p:attrName>
                                        </p:attrNameLst>
                                      </p:cBhvr>
                                      <p:tavLst>
                                        <p:tav tm="0">
                                          <p:val>
                                            <p:strVal val="#ppt_x"/>
                                          </p:val>
                                        </p:tav>
                                        <p:tav tm="100000">
                                          <p:val>
                                            <p:strVal val="#ppt_x"/>
                                          </p:val>
                                        </p:tav>
                                      </p:tavLst>
                                    </p:anim>
                                    <p:anim calcmode="lin" valueType="num">
                                      <p:cBhvr>
                                        <p:cTn id="1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reeform 4"/>
          <p:cNvSpPr/>
          <p:nvPr/>
        </p:nvSpPr>
        <p:spPr>
          <a:xfrm rot="16200000" flipH="1" flipV="1">
            <a:off x="3441639" y="-2192166"/>
            <a:ext cx="5980476" cy="11180473"/>
          </a:xfrm>
          <a:custGeom>
            <a:avLst/>
            <a:gdLst/>
            <a:ahLst/>
            <a:cxnLst/>
            <a:rect l="l" t="t" r="r" b="b"/>
            <a:pathLst>
              <a:path w="8940001" h="13494341">
                <a:moveTo>
                  <a:pt x="8940001" y="13494341"/>
                </a:moveTo>
                <a:lnTo>
                  <a:pt x="0" y="13494341"/>
                </a:lnTo>
                <a:lnTo>
                  <a:pt x="0" y="0"/>
                </a:lnTo>
                <a:lnTo>
                  <a:pt x="8940001" y="0"/>
                </a:lnTo>
                <a:lnTo>
                  <a:pt x="8940001" y="13494341"/>
                </a:lnTo>
                <a:close/>
              </a:path>
            </a:pathLst>
          </a:custGeom>
          <a:blipFill>
            <a:blip r:embed="rId2">
              <a:extLst>
                <a:ext uri="{96DAC541-7B7A-43D3-8B79-37D633B846F1}">
                  <asvg:svgBlip xmlns:asvg="http://schemas.microsoft.com/office/drawing/2016/SVG/main" xmlns="" r:embed="rId6"/>
                </a:ext>
              </a:extLst>
            </a:blip>
            <a:stretch>
              <a:fillRect/>
            </a:stretch>
          </a:blipFill>
        </p:spPr>
      </p:sp>
      <p:sp>
        <p:nvSpPr>
          <p:cNvPr id="6" name="Freeform 8"/>
          <p:cNvSpPr/>
          <p:nvPr/>
        </p:nvSpPr>
        <p:spPr>
          <a:xfrm>
            <a:off x="3077557" y="572724"/>
            <a:ext cx="1168380" cy="1070017"/>
          </a:xfrm>
          <a:custGeom>
            <a:avLst/>
            <a:gdLst/>
            <a:ahLst/>
            <a:cxnLst/>
            <a:rect l="l" t="t" r="r" b="b"/>
            <a:pathLst>
              <a:path w="1599531" h="1599531">
                <a:moveTo>
                  <a:pt x="0" y="0"/>
                </a:moveTo>
                <a:lnTo>
                  <a:pt x="1599531" y="0"/>
                </a:lnTo>
                <a:lnTo>
                  <a:pt x="1599531" y="1599530"/>
                </a:lnTo>
                <a:lnTo>
                  <a:pt x="0" y="1599530"/>
                </a:lnTo>
                <a:lnTo>
                  <a:pt x="0" y="0"/>
                </a:lnTo>
                <a:close/>
              </a:path>
            </a:pathLst>
          </a:custGeom>
          <a:blipFill>
            <a:blip r:embed="rId7">
              <a:extLst>
                <a:ext uri="{96DAC541-7B7A-43D3-8B79-37D633B846F1}">
                  <asvg:svgBlip xmlns:asvg="http://schemas.microsoft.com/office/drawing/2016/SVG/main" xmlns="" r:embed="rId14"/>
                </a:ext>
              </a:extLst>
            </a:blip>
            <a:stretch>
              <a:fillRect/>
            </a:stretch>
          </a:blipFill>
        </p:spPr>
      </p:sp>
      <p:sp>
        <p:nvSpPr>
          <p:cNvPr id="7" name="Freeform 6"/>
          <p:cNvSpPr/>
          <p:nvPr/>
        </p:nvSpPr>
        <p:spPr>
          <a:xfrm flipH="1">
            <a:off x="242985" y="1925053"/>
            <a:ext cx="2476875" cy="4628148"/>
          </a:xfrm>
          <a:custGeom>
            <a:avLst/>
            <a:gdLst/>
            <a:ahLst/>
            <a:cxnLst/>
            <a:rect l="l" t="t" r="r" b="b"/>
            <a:pathLst>
              <a:path w="1778252" h="4770921">
                <a:moveTo>
                  <a:pt x="1778252" y="0"/>
                </a:moveTo>
                <a:lnTo>
                  <a:pt x="0" y="0"/>
                </a:lnTo>
                <a:lnTo>
                  <a:pt x="0" y="4770921"/>
                </a:lnTo>
                <a:lnTo>
                  <a:pt x="1778252" y="4770921"/>
                </a:lnTo>
                <a:lnTo>
                  <a:pt x="1778252" y="0"/>
                </a:lnTo>
                <a:close/>
              </a:path>
            </a:pathLst>
          </a:custGeom>
          <a:blipFill>
            <a:blip r:embed="rId15">
              <a:extLst>
                <a:ext uri="{96DAC541-7B7A-43D3-8B79-37D633B846F1}">
                  <asvg:svgBlip xmlns:asvg="http://schemas.microsoft.com/office/drawing/2016/SVG/main" xmlns="" r:embed="rId10"/>
                </a:ext>
              </a:extLst>
            </a:blip>
            <a:stretch>
              <a:fillRect/>
            </a:stretch>
          </a:blipFill>
        </p:spPr>
      </p:sp>
      <p:pic>
        <p:nvPicPr>
          <p:cNvPr id="2" name="Picture 1"/>
          <p:cNvPicPr>
            <a:picLocks noChangeAspect="1"/>
          </p:cNvPicPr>
          <p:nvPr/>
        </p:nvPicPr>
        <p:blipFill>
          <a:blip r:embed="rId16"/>
          <a:stretch>
            <a:fillRect/>
          </a:stretch>
        </p:blipFill>
        <p:spPr>
          <a:xfrm>
            <a:off x="729668" y="2175223"/>
            <a:ext cx="10254361" cy="4548010"/>
          </a:xfrm>
          <a:prstGeom prst="rect">
            <a:avLst/>
          </a:prstGeom>
        </p:spPr>
      </p:pic>
    </p:spTree>
    <p:extLst>
      <p:ext uri="{BB962C8B-B14F-4D97-AF65-F5344CB8AC3E}">
        <p14:creationId xmlns:p14="http://schemas.microsoft.com/office/powerpoint/2010/main" val="4195322005"/>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C153C45A-B5D6-449D-95DE-B5F4E0CA7A2A}"/>
              </a:ext>
            </a:extLst>
          </p:cNvPr>
          <p:cNvSpPr txBox="1"/>
          <p:nvPr/>
        </p:nvSpPr>
        <p:spPr>
          <a:xfrm>
            <a:off x="762531" y="366739"/>
            <a:ext cx="11043460" cy="1477030"/>
          </a:xfrm>
          <a:prstGeom prst="roundRect">
            <a:avLst>
              <a:gd name="adj" fmla="val 17994"/>
            </a:avLst>
          </a:prstGeom>
          <a:solidFill>
            <a:schemeClr val="bg1"/>
          </a:solidFill>
          <a:ln w="38100">
            <a:solidFill>
              <a:srgbClr val="996633"/>
            </a:solidFill>
            <a:prstDash val="lgDash"/>
          </a:ln>
        </p:spPr>
        <p:txBody>
          <a:bodyPr wrap="square" rtlCol="0">
            <a:spAutoFit/>
          </a:bodyPr>
          <a:lstStyle/>
          <a:p>
            <a:pPr algn="ctr"/>
            <a:r>
              <a:rPr lang="vi-VN" sz="4000" b="1">
                <a:solidFill>
                  <a:srgbClr val="800000"/>
                </a:solidFill>
                <a:latin typeface="Cambria" panose="02040503050406030204" pitchFamily="18" charset="0"/>
                <a:ea typeface="Cambria" panose="02040503050406030204" pitchFamily="18" charset="0"/>
              </a:rPr>
              <a:t>1. Trước khi đề nghị anh Lê ra nước ngoài với mình, anh Ba đã hỏi anh Lê những gì? </a:t>
            </a:r>
            <a:endParaRPr lang="en-US" sz="8000" b="1" dirty="0">
              <a:solidFill>
                <a:srgbClr val="800000"/>
              </a:solidFill>
              <a:latin typeface="Cambria" panose="02040503050406030204" pitchFamily="18" charset="0"/>
              <a:ea typeface="Cambria" panose="02040503050406030204" pitchFamily="18" charset="0"/>
              <a:cs typeface="Times New Roman" panose="02020603050405020304" pitchFamily="18" charset="0"/>
            </a:endParaRPr>
          </a:p>
        </p:txBody>
      </p:sp>
      <p:sp>
        <p:nvSpPr>
          <p:cNvPr id="3" name="Rounded Rectangle 2"/>
          <p:cNvSpPr/>
          <p:nvPr/>
        </p:nvSpPr>
        <p:spPr>
          <a:xfrm>
            <a:off x="762531" y="2433711"/>
            <a:ext cx="10927721" cy="4178105"/>
          </a:xfrm>
          <a:prstGeom prst="roundRect">
            <a:avLst/>
          </a:prstGeom>
          <a:solidFill>
            <a:schemeClr val="bg1"/>
          </a:solidFill>
          <a:ln>
            <a:solidFill>
              <a:srgbClr val="99663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856771" y="2768436"/>
            <a:ext cx="7264523" cy="1754326"/>
          </a:xfrm>
          <a:prstGeom prst="rect">
            <a:avLst/>
          </a:prstGeom>
          <a:noFill/>
        </p:spPr>
        <p:txBody>
          <a:bodyPr wrap="square" rtlCol="0">
            <a:spAutoFit/>
          </a:bodyPr>
          <a:lstStyle/>
          <a:p>
            <a:pPr>
              <a:lnSpc>
                <a:spcPct val="150000"/>
              </a:lnSpc>
            </a:pPr>
            <a:r>
              <a:rPr lang="vi-VN" sz="3600" b="1" dirty="0">
                <a:solidFill>
                  <a:srgbClr val="002060"/>
                </a:solidFill>
                <a:latin typeface="Cambria" panose="02040503050406030204" pitchFamily="18" charset="0"/>
                <a:ea typeface="Cambria" panose="02040503050406030204" pitchFamily="18" charset="0"/>
              </a:rPr>
              <a:t>- Anh Lê, anh có yêu nước không?</a:t>
            </a:r>
          </a:p>
          <a:p>
            <a:pPr>
              <a:lnSpc>
                <a:spcPct val="150000"/>
              </a:lnSpc>
            </a:pPr>
            <a:r>
              <a:rPr lang="vi-VN" sz="3600" b="1" dirty="0">
                <a:solidFill>
                  <a:srgbClr val="002060"/>
                </a:solidFill>
                <a:latin typeface="Cambria" panose="02040503050406030204" pitchFamily="18" charset="0"/>
                <a:ea typeface="Cambria" panose="02040503050406030204" pitchFamily="18" charset="0"/>
              </a:rPr>
              <a:t>- Anh có thể giữ bí mật không</a:t>
            </a:r>
            <a:r>
              <a:rPr lang="vi-VN" sz="3600" b="1" dirty="0" smtClean="0">
                <a:solidFill>
                  <a:srgbClr val="002060"/>
                </a:solidFill>
                <a:latin typeface="Cambria" panose="02040503050406030204" pitchFamily="18" charset="0"/>
                <a:ea typeface="Cambria" panose="02040503050406030204" pitchFamily="18" charset="0"/>
              </a:rPr>
              <a:t>?</a:t>
            </a:r>
            <a:endParaRPr lang="vi-VN" sz="3600" b="1" dirty="0">
              <a:solidFill>
                <a:srgbClr val="002060"/>
              </a:solidFill>
              <a:latin typeface="Cambria" panose="02040503050406030204" pitchFamily="18" charset="0"/>
              <a:ea typeface="Cambria" panose="02040503050406030204" pitchFamily="18" charset="0"/>
            </a:endParaRPr>
          </a:p>
        </p:txBody>
      </p:sp>
      <p:pic>
        <p:nvPicPr>
          <p:cNvPr id="5" name="Picture 4"/>
          <p:cNvPicPr>
            <a:picLocks noChangeAspect="1"/>
          </p:cNvPicPr>
          <p:nvPr/>
        </p:nvPicPr>
        <p:blipFill>
          <a:blip r:embed="rId2"/>
          <a:stretch>
            <a:fillRect/>
          </a:stretch>
        </p:blipFill>
        <p:spPr>
          <a:xfrm>
            <a:off x="8356209" y="2540096"/>
            <a:ext cx="2883878" cy="3965333"/>
          </a:xfrm>
          <a:prstGeom prst="rect">
            <a:avLst/>
          </a:prstGeom>
          <a:ln>
            <a:noFill/>
          </a:ln>
          <a:effectLst>
            <a:softEdge rad="112500"/>
          </a:effectLst>
        </p:spPr>
      </p:pic>
    </p:spTree>
    <p:extLst>
      <p:ext uri="{BB962C8B-B14F-4D97-AF65-F5344CB8AC3E}">
        <p14:creationId xmlns:p14="http://schemas.microsoft.com/office/powerpoint/2010/main" val="652281219"/>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par>
                          <p:cTn id="8" fill="hold">
                            <p:stCondLst>
                              <p:cond delay="500"/>
                            </p:stCondLst>
                            <p:childTnLst>
                              <p:par>
                                <p:cTn id="9" presetID="14" presetClass="entr" presetSubtype="10"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randombar(horizontal)">
                                      <p:cBhvr>
                                        <p:cTn id="11" dur="500"/>
                                        <p:tgtEl>
                                          <p:spTgt spid="5"/>
                                        </p:tgtEl>
                                      </p:cBhvr>
                                    </p:animEffect>
                                  </p:childTnLst>
                                </p:cTn>
                              </p:par>
                            </p:childTnLst>
                          </p:cTn>
                        </p:par>
                      </p:childTnLst>
                    </p:cTn>
                  </p:par>
                  <p:par>
                    <p:cTn id="12" fill="hold">
                      <p:stCondLst>
                        <p:cond delay="indefinite"/>
                      </p:stCondLst>
                      <p:childTnLst>
                        <p:par>
                          <p:cTn id="13" fill="hold">
                            <p:stCondLst>
                              <p:cond delay="0"/>
                            </p:stCondLst>
                            <p:childTnLst>
                              <p:par>
                                <p:cTn id="14" presetID="16" presetClass="entr" presetSubtype="21" fill="hold" grpId="0" nodeType="click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barn(inVertical)">
                                      <p:cBhvr>
                                        <p:cTn id="16"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C153C45A-B5D6-449D-95DE-B5F4E0CA7A2A}"/>
              </a:ext>
            </a:extLst>
          </p:cNvPr>
          <p:cNvSpPr txBox="1"/>
          <p:nvPr/>
        </p:nvSpPr>
        <p:spPr>
          <a:xfrm>
            <a:off x="762531" y="366739"/>
            <a:ext cx="11043460" cy="1477030"/>
          </a:xfrm>
          <a:prstGeom prst="roundRect">
            <a:avLst>
              <a:gd name="adj" fmla="val 17994"/>
            </a:avLst>
          </a:prstGeom>
          <a:solidFill>
            <a:schemeClr val="bg1"/>
          </a:solidFill>
          <a:ln w="38100">
            <a:solidFill>
              <a:srgbClr val="996633"/>
            </a:solidFill>
            <a:prstDash val="lgDash"/>
          </a:ln>
        </p:spPr>
        <p:txBody>
          <a:bodyPr wrap="square" rtlCol="0">
            <a:spAutoFit/>
          </a:bodyPr>
          <a:lstStyle/>
          <a:p>
            <a:pPr algn="ctr"/>
            <a:r>
              <a:rPr lang="vi-VN" sz="4000" b="1">
                <a:solidFill>
                  <a:srgbClr val="990033"/>
                </a:solidFill>
                <a:latin typeface="Cambria" panose="02040503050406030204" pitchFamily="18" charset="0"/>
                <a:ea typeface="Cambria" panose="02040503050406030204" pitchFamily="18" charset="0"/>
              </a:rPr>
              <a:t>2. Những câu nói nào cho biết mục đích ra nước ngoài của anh Ba?  </a:t>
            </a:r>
            <a:endParaRPr lang="en-US" sz="4000" b="1" dirty="0">
              <a:solidFill>
                <a:srgbClr val="990033"/>
              </a:solidFill>
              <a:latin typeface="Cambria" panose="02040503050406030204" pitchFamily="18" charset="0"/>
              <a:ea typeface="Cambria" panose="02040503050406030204" pitchFamily="18" charset="0"/>
              <a:cs typeface="Times New Roman" panose="02020603050405020304" pitchFamily="18" charset="0"/>
            </a:endParaRPr>
          </a:p>
        </p:txBody>
      </p:sp>
      <p:sp>
        <p:nvSpPr>
          <p:cNvPr id="3" name="Rounded Rectangle 2"/>
          <p:cNvSpPr/>
          <p:nvPr/>
        </p:nvSpPr>
        <p:spPr>
          <a:xfrm>
            <a:off x="762531" y="2433711"/>
            <a:ext cx="10927721" cy="4178105"/>
          </a:xfrm>
          <a:prstGeom prst="roundRect">
            <a:avLst/>
          </a:prstGeom>
          <a:solidFill>
            <a:schemeClr val="bg1"/>
          </a:solidFill>
          <a:ln>
            <a:solidFill>
              <a:srgbClr val="99663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927109" y="2582300"/>
            <a:ext cx="7264523" cy="2062103"/>
          </a:xfrm>
          <a:prstGeom prst="rect">
            <a:avLst/>
          </a:prstGeom>
          <a:noFill/>
        </p:spPr>
        <p:txBody>
          <a:bodyPr wrap="square" rtlCol="0">
            <a:spAutoFit/>
          </a:bodyPr>
          <a:lstStyle/>
          <a:p>
            <a:pPr algn="just"/>
            <a:r>
              <a:rPr lang="en-US" sz="3200" b="1" smtClean="0">
                <a:solidFill>
                  <a:srgbClr val="002060"/>
                </a:solidFill>
                <a:latin typeface="Cambria" panose="02040503050406030204" pitchFamily="18" charset="0"/>
                <a:ea typeface="Cambria" panose="02040503050406030204" pitchFamily="18" charset="0"/>
              </a:rPr>
              <a:t>- Tôi </a:t>
            </a:r>
            <a:r>
              <a:rPr lang="en-US" sz="3200" b="1">
                <a:solidFill>
                  <a:srgbClr val="002060"/>
                </a:solidFill>
                <a:latin typeface="Cambria" panose="02040503050406030204" pitchFamily="18" charset="0"/>
                <a:ea typeface="Cambria" panose="02040503050406030204" pitchFamily="18" charset="0"/>
              </a:rPr>
              <a:t>muốn đi ra nước ngoài, xem Pháp và các nước khác. Sau khi em xét họ làm như thế nào, tôi sẽ trở về giúp đồng bào chúng ta.</a:t>
            </a:r>
            <a:endParaRPr lang="vi-VN" sz="5400" b="1">
              <a:solidFill>
                <a:srgbClr val="002060"/>
              </a:solidFill>
              <a:latin typeface="Cambria" panose="02040503050406030204" pitchFamily="18" charset="0"/>
              <a:ea typeface="Cambria" panose="02040503050406030204" pitchFamily="18" charset="0"/>
            </a:endParaRPr>
          </a:p>
        </p:txBody>
      </p:sp>
      <p:pic>
        <p:nvPicPr>
          <p:cNvPr id="5" name="Picture 4"/>
          <p:cNvPicPr>
            <a:picLocks noChangeAspect="1"/>
          </p:cNvPicPr>
          <p:nvPr/>
        </p:nvPicPr>
        <p:blipFill>
          <a:blip r:embed="rId2"/>
          <a:stretch>
            <a:fillRect/>
          </a:stretch>
        </p:blipFill>
        <p:spPr>
          <a:xfrm>
            <a:off x="8356209" y="2540096"/>
            <a:ext cx="2883878" cy="3965333"/>
          </a:xfrm>
          <a:prstGeom prst="rect">
            <a:avLst/>
          </a:prstGeom>
          <a:ln>
            <a:noFill/>
          </a:ln>
          <a:effectLst>
            <a:softEdge rad="112500"/>
          </a:effectLst>
        </p:spPr>
      </p:pic>
      <p:sp>
        <p:nvSpPr>
          <p:cNvPr id="6" name="TextBox 5"/>
          <p:cNvSpPr txBox="1"/>
          <p:nvPr/>
        </p:nvSpPr>
        <p:spPr>
          <a:xfrm>
            <a:off x="844819" y="4919599"/>
            <a:ext cx="7429101" cy="1077218"/>
          </a:xfrm>
          <a:prstGeom prst="rect">
            <a:avLst/>
          </a:prstGeom>
          <a:noFill/>
        </p:spPr>
        <p:txBody>
          <a:bodyPr wrap="square" rtlCol="0">
            <a:spAutoFit/>
          </a:bodyPr>
          <a:lstStyle/>
          <a:p>
            <a:pPr algn="just"/>
            <a:r>
              <a:rPr lang="en-US" sz="3200" b="1">
                <a:solidFill>
                  <a:srgbClr val="002060"/>
                </a:solidFill>
                <a:latin typeface="Cambria" panose="02040503050406030204" pitchFamily="18" charset="0"/>
                <a:ea typeface="Cambria" panose="02040503050406030204" pitchFamily="18" charset="0"/>
              </a:rPr>
              <a:t>- Chúng ta sẽ làm việc, chúng ta sẽ làm bất cứ việc gì để sống và để đi.</a:t>
            </a:r>
            <a:endParaRPr lang="vi-VN" sz="8000" b="1">
              <a:solidFill>
                <a:srgbClr val="002060"/>
              </a:solidFill>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1726969272"/>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par>
                          <p:cTn id="8" fill="hold">
                            <p:stCondLst>
                              <p:cond delay="500"/>
                            </p:stCondLst>
                            <p:childTnLst>
                              <p:par>
                                <p:cTn id="9" presetID="14" presetClass="entr" presetSubtype="10"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randombar(horizontal)">
                                      <p:cBhvr>
                                        <p:cTn id="11" dur="500"/>
                                        <p:tgtEl>
                                          <p:spTgt spid="5"/>
                                        </p:tgtEl>
                                      </p:cBhvr>
                                    </p:animEffect>
                                  </p:childTnLst>
                                </p:cTn>
                              </p:par>
                            </p:childTnLst>
                          </p:cTn>
                        </p:par>
                      </p:childTnLst>
                    </p:cTn>
                  </p:par>
                  <p:par>
                    <p:cTn id="12" fill="hold">
                      <p:stCondLst>
                        <p:cond delay="indefinite"/>
                      </p:stCondLst>
                      <p:childTnLst>
                        <p:par>
                          <p:cTn id="13" fill="hold">
                            <p:stCondLst>
                              <p:cond delay="0"/>
                            </p:stCondLst>
                            <p:childTnLst>
                              <p:par>
                                <p:cTn id="14" presetID="16" presetClass="entr" presetSubtype="21" fill="hold" grpId="0" nodeType="click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barn(inVertical)">
                                      <p:cBhvr>
                                        <p:cTn id="16" dur="500"/>
                                        <p:tgtEl>
                                          <p:spTgt spid="4"/>
                                        </p:tgtEl>
                                      </p:cBhvr>
                                    </p:animEffect>
                                  </p:childTnLst>
                                </p:cTn>
                              </p:par>
                            </p:childTnLst>
                          </p:cTn>
                        </p:par>
                      </p:childTnLst>
                    </p:cTn>
                  </p:par>
                  <p:par>
                    <p:cTn id="17" fill="hold">
                      <p:stCondLst>
                        <p:cond delay="indefinite"/>
                      </p:stCondLst>
                      <p:childTnLst>
                        <p:par>
                          <p:cTn id="18" fill="hold">
                            <p:stCondLst>
                              <p:cond delay="0"/>
                            </p:stCondLst>
                            <p:childTnLst>
                              <p:par>
                                <p:cTn id="19" presetID="16" presetClass="entr" presetSubtype="21" fill="hold" grpId="0" nodeType="click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barn(inVertical)">
                                      <p:cBhvr>
                                        <p:cTn id="21"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p:bldP spid="6"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2"/>
          <a:srcRect b="49880"/>
          <a:stretch/>
        </p:blipFill>
        <p:spPr>
          <a:xfrm rot="10800000">
            <a:off x="859092" y="429215"/>
            <a:ext cx="10388028" cy="6162641"/>
          </a:xfrm>
          <a:prstGeom prst="rect">
            <a:avLst/>
          </a:prstGeom>
        </p:spPr>
      </p:pic>
      <p:pic>
        <p:nvPicPr>
          <p:cNvPr id="4" name="Picture 3">
            <a:extLst>
              <a:ext uri="{FF2B5EF4-FFF2-40B4-BE49-F238E27FC236}">
                <a16:creationId xmlns:a16="http://schemas.microsoft.com/office/drawing/2014/main" id="{B5D2DAB1-4E2B-D3BA-EEFF-36D06A6A162B}"/>
              </a:ext>
            </a:extLst>
          </p:cNvPr>
          <p:cNvPicPr>
            <a:picLocks noChangeAspect="1"/>
          </p:cNvPicPr>
          <p:nvPr/>
        </p:nvPicPr>
        <p:blipFill>
          <a:blip r:embed="rId3"/>
          <a:stretch>
            <a:fillRect/>
          </a:stretch>
        </p:blipFill>
        <p:spPr>
          <a:xfrm>
            <a:off x="1561547" y="429214"/>
            <a:ext cx="8573504" cy="1794651"/>
          </a:xfrm>
          <a:prstGeom prst="rect">
            <a:avLst/>
          </a:prstGeom>
        </p:spPr>
      </p:pic>
      <p:sp>
        <p:nvSpPr>
          <p:cNvPr id="5" name="TextBox 4"/>
          <p:cNvSpPr txBox="1"/>
          <p:nvPr/>
        </p:nvSpPr>
        <p:spPr>
          <a:xfrm>
            <a:off x="1214203" y="1843791"/>
            <a:ext cx="9413823" cy="4247317"/>
          </a:xfrm>
          <a:prstGeom prst="rect">
            <a:avLst/>
          </a:prstGeom>
          <a:noFill/>
        </p:spPr>
        <p:txBody>
          <a:bodyPr wrap="square" rtlCol="0">
            <a:spAutoFit/>
          </a:bodyPr>
          <a:lstStyle/>
          <a:p>
            <a:pPr algn="just"/>
            <a:r>
              <a:rPr lang="en-US" sz="3000" b="1" dirty="0">
                <a:solidFill>
                  <a:srgbClr val="800000"/>
                </a:solidFill>
                <a:latin typeface="Cambria" panose="02040503050406030204" pitchFamily="18" charset="0"/>
                <a:ea typeface="Cambria" panose="02040503050406030204" pitchFamily="18" charset="0"/>
              </a:rPr>
              <a:t>* </a:t>
            </a:r>
            <a:r>
              <a:rPr lang="en-US" sz="3000" b="1" dirty="0" err="1">
                <a:solidFill>
                  <a:srgbClr val="800000"/>
                </a:solidFill>
                <a:latin typeface="Cambria" panose="02040503050406030204" pitchFamily="18" charset="0"/>
                <a:ea typeface="Cambria" panose="02040503050406030204" pitchFamily="18" charset="0"/>
              </a:rPr>
              <a:t>Năng</a:t>
            </a:r>
            <a:r>
              <a:rPr lang="en-US" sz="3000" b="1">
                <a:solidFill>
                  <a:srgbClr val="800000"/>
                </a:solidFill>
                <a:latin typeface="Cambria" panose="02040503050406030204" pitchFamily="18" charset="0"/>
                <a:ea typeface="Cambria" panose="02040503050406030204" pitchFamily="18" charset="0"/>
              </a:rPr>
              <a:t> lực đặc thù:</a:t>
            </a:r>
          </a:p>
          <a:p>
            <a:pPr algn="just"/>
            <a:r>
              <a:rPr lang="en-US" sz="3000" b="1">
                <a:solidFill>
                  <a:srgbClr val="800000"/>
                </a:solidFill>
                <a:latin typeface="Cambria" panose="02040503050406030204" pitchFamily="18" charset="0"/>
                <a:ea typeface="Cambria" panose="02040503050406030204" pitchFamily="18" charset="0"/>
              </a:rPr>
              <a:t>- Đọc đúng từ ngữ, câu, đoạn và toàn bộ bài</a:t>
            </a:r>
            <a:r>
              <a:rPr lang="en-US" sz="3000" b="1" i="1">
                <a:solidFill>
                  <a:srgbClr val="800000"/>
                </a:solidFill>
                <a:latin typeface="Cambria" panose="02040503050406030204" pitchFamily="18" charset="0"/>
                <a:ea typeface="Cambria" panose="02040503050406030204" pitchFamily="18" charset="0"/>
              </a:rPr>
              <a:t> Anh Ba.</a:t>
            </a:r>
            <a:endParaRPr lang="en-US" sz="3000" b="1">
              <a:solidFill>
                <a:srgbClr val="800000"/>
              </a:solidFill>
              <a:latin typeface="Cambria" panose="02040503050406030204" pitchFamily="18" charset="0"/>
              <a:ea typeface="Cambria" panose="02040503050406030204" pitchFamily="18" charset="0"/>
            </a:endParaRPr>
          </a:p>
          <a:p>
            <a:pPr algn="just"/>
            <a:r>
              <a:rPr lang="en-US" sz="3000" b="1">
                <a:solidFill>
                  <a:srgbClr val="800000"/>
                </a:solidFill>
                <a:latin typeface="Cambria" panose="02040503050406030204" pitchFamily="18" charset="0"/>
                <a:ea typeface="Cambria" panose="02040503050406030204" pitchFamily="18" charset="0"/>
              </a:rPr>
              <a:t>- Hiểu được nội dung bài: Nói lên ý chí, sự quyết tâm, lòng hăng hái của Bác Hồ khi tìm đường cứu nước.</a:t>
            </a:r>
          </a:p>
          <a:p>
            <a:pPr algn="just"/>
            <a:r>
              <a:rPr lang="en-US" sz="3000" b="1">
                <a:solidFill>
                  <a:srgbClr val="800000"/>
                </a:solidFill>
                <a:latin typeface="Cambria" panose="02040503050406030204" pitchFamily="18" charset="0"/>
                <a:ea typeface="Cambria" panose="02040503050406030204" pitchFamily="18" charset="0"/>
              </a:rPr>
              <a:t>- Biết đọc diễn cảm lời dẫn truyện và lời của các nhân vật trong câu chuyện.</a:t>
            </a:r>
          </a:p>
          <a:p>
            <a:pPr algn="just"/>
            <a:r>
              <a:rPr lang="en-US" sz="3000" b="1">
                <a:solidFill>
                  <a:srgbClr val="800000"/>
                </a:solidFill>
                <a:latin typeface="Cambria" panose="02040503050406030204" pitchFamily="18" charset="0"/>
                <a:ea typeface="Cambria" panose="02040503050406030204" pitchFamily="18" charset="0"/>
              </a:rPr>
              <a:t>* Năng lực chung: năng lực ngôn ngữ, giao tiếp và hợp tác, tự giải quyết vấn đề và sáng tạo.</a:t>
            </a:r>
          </a:p>
          <a:p>
            <a:pPr algn="just"/>
            <a:r>
              <a:rPr lang="en-US" sz="3000" b="1">
                <a:solidFill>
                  <a:srgbClr val="800000"/>
                </a:solidFill>
                <a:latin typeface="Cambria" panose="02040503050406030204" pitchFamily="18" charset="0"/>
                <a:ea typeface="Cambria" panose="02040503050406030204" pitchFamily="18" charset="0"/>
              </a:rPr>
              <a:t>* Phẩm chất: chăm chỉ, trách nhiệm</a:t>
            </a:r>
            <a:r>
              <a:rPr lang="en-US" sz="3000" b="1" smtClean="0">
                <a:solidFill>
                  <a:srgbClr val="800000"/>
                </a:solidFill>
                <a:latin typeface="Cambria" panose="02040503050406030204" pitchFamily="18" charset="0"/>
                <a:ea typeface="Cambria" panose="02040503050406030204" pitchFamily="18" charset="0"/>
              </a:rPr>
              <a:t>.</a:t>
            </a:r>
            <a:endParaRPr lang="en-US" sz="3000" b="1">
              <a:solidFill>
                <a:srgbClr val="800000"/>
              </a:solidFill>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3611359560"/>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randombar(horizontal)">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C153C45A-B5D6-449D-95DE-B5F4E0CA7A2A}"/>
              </a:ext>
            </a:extLst>
          </p:cNvPr>
          <p:cNvSpPr txBox="1"/>
          <p:nvPr/>
        </p:nvSpPr>
        <p:spPr>
          <a:xfrm>
            <a:off x="762531" y="366739"/>
            <a:ext cx="11043460" cy="1408331"/>
          </a:xfrm>
          <a:prstGeom prst="roundRect">
            <a:avLst>
              <a:gd name="adj" fmla="val 17994"/>
            </a:avLst>
          </a:prstGeom>
          <a:solidFill>
            <a:schemeClr val="bg1"/>
          </a:solidFill>
          <a:ln w="38100">
            <a:solidFill>
              <a:srgbClr val="996633"/>
            </a:solidFill>
            <a:prstDash val="lgDash"/>
          </a:ln>
        </p:spPr>
        <p:txBody>
          <a:bodyPr wrap="square" rtlCol="0">
            <a:spAutoFit/>
          </a:bodyPr>
          <a:lstStyle/>
          <a:p>
            <a:pPr algn="ctr"/>
            <a:r>
              <a:rPr lang="en-US" sz="3600" b="1">
                <a:solidFill>
                  <a:srgbClr val="CC3300"/>
                </a:solidFill>
                <a:latin typeface="Cambria" panose="02040503050406030204" pitchFamily="18" charset="0"/>
                <a:ea typeface="Cambria" panose="02040503050406030204" pitchFamily="18" charset="0"/>
              </a:rPr>
              <a:t>3. Câu nói “</a:t>
            </a:r>
            <a:r>
              <a:rPr lang="en-US" sz="3600" b="1" i="1">
                <a:solidFill>
                  <a:srgbClr val="CC3300"/>
                </a:solidFill>
                <a:latin typeface="Cambria" panose="02040503050406030204" pitchFamily="18" charset="0"/>
                <a:ea typeface="Cambria" panose="02040503050406030204" pitchFamily="18" charset="0"/>
              </a:rPr>
              <a:t>Chúng ta sẽ làm việc, chúng ta sẽ làm bất cứ việc gì để sống và để đi!</a:t>
            </a:r>
            <a:r>
              <a:rPr lang="en-US" sz="3600" b="1">
                <a:solidFill>
                  <a:srgbClr val="CC3300"/>
                </a:solidFill>
                <a:latin typeface="Cambria" panose="02040503050406030204" pitchFamily="18" charset="0"/>
                <a:ea typeface="Cambria" panose="02040503050406030204" pitchFamily="18" charset="0"/>
              </a:rPr>
              <a:t>” thể hiện điều gì?</a:t>
            </a:r>
            <a:r>
              <a:rPr lang="vi-VN" sz="4000" b="1">
                <a:solidFill>
                  <a:srgbClr val="990033"/>
                </a:solidFill>
                <a:latin typeface="Cambria" panose="02040503050406030204" pitchFamily="18" charset="0"/>
                <a:ea typeface="Cambria" panose="02040503050406030204" pitchFamily="18" charset="0"/>
              </a:rPr>
              <a:t> </a:t>
            </a:r>
            <a:endParaRPr lang="en-US" sz="4000" b="1" dirty="0">
              <a:solidFill>
                <a:srgbClr val="990033"/>
              </a:solidFill>
              <a:latin typeface="Cambria" panose="02040503050406030204" pitchFamily="18" charset="0"/>
              <a:ea typeface="Cambria" panose="02040503050406030204" pitchFamily="18" charset="0"/>
              <a:cs typeface="Times New Roman" panose="02020603050405020304" pitchFamily="18" charset="0"/>
            </a:endParaRPr>
          </a:p>
        </p:txBody>
      </p:sp>
      <p:sp>
        <p:nvSpPr>
          <p:cNvPr id="3" name="Rounded Rectangle 2"/>
          <p:cNvSpPr/>
          <p:nvPr/>
        </p:nvSpPr>
        <p:spPr>
          <a:xfrm>
            <a:off x="762531" y="2433711"/>
            <a:ext cx="10927721" cy="4178105"/>
          </a:xfrm>
          <a:prstGeom prst="roundRect">
            <a:avLst/>
          </a:prstGeom>
          <a:solidFill>
            <a:schemeClr val="bg1"/>
          </a:solidFill>
          <a:ln>
            <a:solidFill>
              <a:srgbClr val="99663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968253" y="2765180"/>
            <a:ext cx="7264523" cy="2862322"/>
          </a:xfrm>
          <a:prstGeom prst="rect">
            <a:avLst/>
          </a:prstGeom>
          <a:noFill/>
        </p:spPr>
        <p:txBody>
          <a:bodyPr wrap="square" rtlCol="0">
            <a:spAutoFit/>
          </a:bodyPr>
          <a:lstStyle/>
          <a:p>
            <a:pPr algn="just"/>
            <a:r>
              <a:rPr lang="vi-VN" sz="3600" b="1">
                <a:solidFill>
                  <a:srgbClr val="002060"/>
                </a:solidFill>
                <a:latin typeface="Cambria" panose="02040503050406030204" pitchFamily="18" charset="0"/>
                <a:ea typeface="Cambria" panose="02040503050406030204" pitchFamily="18" charset="0"/>
              </a:rPr>
              <a:t>Câu nói “Chúng ta sẽ làm việc, chúng ta sẽ làm bất cứ việc gì để sống và để đi!” thể hiện nhiệt huyết, ý chí quyết tâm ra đi tìm đường cứu nước của anh Ba.</a:t>
            </a:r>
            <a:endParaRPr lang="vi-VN" sz="8800" b="1">
              <a:solidFill>
                <a:srgbClr val="002060"/>
              </a:solidFill>
              <a:latin typeface="Cambria" panose="02040503050406030204" pitchFamily="18" charset="0"/>
              <a:ea typeface="Cambria" panose="02040503050406030204" pitchFamily="18" charset="0"/>
            </a:endParaRPr>
          </a:p>
        </p:txBody>
      </p:sp>
      <p:pic>
        <p:nvPicPr>
          <p:cNvPr id="5" name="Picture 4"/>
          <p:cNvPicPr>
            <a:picLocks noChangeAspect="1"/>
          </p:cNvPicPr>
          <p:nvPr/>
        </p:nvPicPr>
        <p:blipFill>
          <a:blip r:embed="rId2"/>
          <a:stretch>
            <a:fillRect/>
          </a:stretch>
        </p:blipFill>
        <p:spPr>
          <a:xfrm>
            <a:off x="8438498" y="2582300"/>
            <a:ext cx="2883878" cy="3965333"/>
          </a:xfrm>
          <a:prstGeom prst="rect">
            <a:avLst/>
          </a:prstGeom>
          <a:ln>
            <a:noFill/>
          </a:ln>
          <a:effectLst>
            <a:softEdge rad="112500"/>
          </a:effectLst>
        </p:spPr>
      </p:pic>
    </p:spTree>
    <p:extLst>
      <p:ext uri="{BB962C8B-B14F-4D97-AF65-F5344CB8AC3E}">
        <p14:creationId xmlns:p14="http://schemas.microsoft.com/office/powerpoint/2010/main" val="3117050662"/>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par>
                          <p:cTn id="8" fill="hold">
                            <p:stCondLst>
                              <p:cond delay="500"/>
                            </p:stCondLst>
                            <p:childTnLst>
                              <p:par>
                                <p:cTn id="9" presetID="14" presetClass="entr" presetSubtype="10"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randombar(horizontal)">
                                      <p:cBhvr>
                                        <p:cTn id="11" dur="500"/>
                                        <p:tgtEl>
                                          <p:spTgt spid="5"/>
                                        </p:tgtEl>
                                      </p:cBhvr>
                                    </p:animEffect>
                                  </p:childTnLst>
                                </p:cTn>
                              </p:par>
                            </p:childTnLst>
                          </p:cTn>
                        </p:par>
                      </p:childTnLst>
                    </p:cTn>
                  </p:par>
                  <p:par>
                    <p:cTn id="12" fill="hold">
                      <p:stCondLst>
                        <p:cond delay="indefinite"/>
                      </p:stCondLst>
                      <p:childTnLst>
                        <p:par>
                          <p:cTn id="13" fill="hold">
                            <p:stCondLst>
                              <p:cond delay="0"/>
                            </p:stCondLst>
                            <p:childTnLst>
                              <p:par>
                                <p:cTn id="14" presetID="16" presetClass="entr" presetSubtype="21" fill="hold" grpId="0" nodeType="click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barn(inVertical)">
                                      <p:cBhvr>
                                        <p:cTn id="16"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C153C45A-B5D6-449D-95DE-B5F4E0CA7A2A}"/>
              </a:ext>
            </a:extLst>
          </p:cNvPr>
          <p:cNvSpPr txBox="1"/>
          <p:nvPr/>
        </p:nvSpPr>
        <p:spPr>
          <a:xfrm>
            <a:off x="762531" y="366739"/>
            <a:ext cx="11043460" cy="1477030"/>
          </a:xfrm>
          <a:prstGeom prst="roundRect">
            <a:avLst>
              <a:gd name="adj" fmla="val 17994"/>
            </a:avLst>
          </a:prstGeom>
          <a:solidFill>
            <a:schemeClr val="bg1"/>
          </a:solidFill>
          <a:ln w="38100">
            <a:solidFill>
              <a:srgbClr val="996633"/>
            </a:solidFill>
            <a:prstDash val="lgDash"/>
          </a:ln>
        </p:spPr>
        <p:txBody>
          <a:bodyPr wrap="square" rtlCol="0">
            <a:spAutoFit/>
          </a:bodyPr>
          <a:lstStyle/>
          <a:p>
            <a:pPr algn="ctr"/>
            <a:r>
              <a:rPr lang="en-US" sz="4000" b="1">
                <a:solidFill>
                  <a:srgbClr val="CC3300"/>
                </a:solidFill>
                <a:latin typeface="Cambria" panose="02040503050406030204" pitchFamily="18" charset="0"/>
                <a:ea typeface="Cambria" panose="02040503050406030204" pitchFamily="18" charset="0"/>
              </a:rPr>
              <a:t>4. Theo em, tác giả muốn nói điều gì qua câu chuyện này? </a:t>
            </a:r>
            <a:r>
              <a:rPr lang="vi-VN" sz="4000" b="1">
                <a:solidFill>
                  <a:srgbClr val="CC3300"/>
                </a:solidFill>
                <a:latin typeface="Cambria" panose="02040503050406030204" pitchFamily="18" charset="0"/>
                <a:ea typeface="Cambria" panose="02040503050406030204" pitchFamily="18" charset="0"/>
              </a:rPr>
              <a:t> </a:t>
            </a:r>
            <a:endParaRPr lang="en-US" sz="4000" b="1" dirty="0">
              <a:solidFill>
                <a:srgbClr val="CC3300"/>
              </a:solidFill>
              <a:latin typeface="Cambria" panose="02040503050406030204" pitchFamily="18" charset="0"/>
              <a:ea typeface="Cambria" panose="02040503050406030204" pitchFamily="18" charset="0"/>
              <a:cs typeface="Times New Roman" panose="02020603050405020304" pitchFamily="18" charset="0"/>
            </a:endParaRPr>
          </a:p>
        </p:txBody>
      </p:sp>
      <p:sp>
        <p:nvSpPr>
          <p:cNvPr id="3" name="Rounded Rectangle 2"/>
          <p:cNvSpPr/>
          <p:nvPr/>
        </p:nvSpPr>
        <p:spPr>
          <a:xfrm>
            <a:off x="762531" y="2433711"/>
            <a:ext cx="10927721" cy="4178105"/>
          </a:xfrm>
          <a:prstGeom prst="roundRect">
            <a:avLst/>
          </a:prstGeom>
          <a:solidFill>
            <a:schemeClr val="bg1"/>
          </a:solidFill>
          <a:ln>
            <a:solidFill>
              <a:srgbClr val="99663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968253" y="2765180"/>
            <a:ext cx="7264523" cy="3416320"/>
          </a:xfrm>
          <a:prstGeom prst="rect">
            <a:avLst/>
          </a:prstGeom>
          <a:noFill/>
        </p:spPr>
        <p:txBody>
          <a:bodyPr wrap="square" rtlCol="0">
            <a:spAutoFit/>
          </a:bodyPr>
          <a:lstStyle/>
          <a:p>
            <a:pPr algn="just"/>
            <a:r>
              <a:rPr lang="vi-VN" sz="3600" b="1">
                <a:solidFill>
                  <a:srgbClr val="002060"/>
                </a:solidFill>
                <a:latin typeface="Cambria" panose="02040503050406030204" pitchFamily="18" charset="0"/>
                <a:ea typeface="Cambria" panose="02040503050406030204" pitchFamily="18" charset="0"/>
              </a:rPr>
              <a:t>Qua câu chuyện này, tác giả muốn nhắn nhủ rằng mỗi chúng ta hãy luôn mang trong mình sự nhiệt huyết, ý chí quyết tâm để thực hiện những mục tiêu, ước mơ của chính mình. </a:t>
            </a:r>
            <a:endParaRPr lang="vi-VN" sz="19900" b="1">
              <a:solidFill>
                <a:srgbClr val="002060"/>
              </a:solidFill>
              <a:latin typeface="Cambria" panose="02040503050406030204" pitchFamily="18" charset="0"/>
              <a:ea typeface="Cambria" panose="02040503050406030204" pitchFamily="18" charset="0"/>
            </a:endParaRPr>
          </a:p>
        </p:txBody>
      </p:sp>
      <p:pic>
        <p:nvPicPr>
          <p:cNvPr id="5" name="Picture 4"/>
          <p:cNvPicPr>
            <a:picLocks noChangeAspect="1"/>
          </p:cNvPicPr>
          <p:nvPr/>
        </p:nvPicPr>
        <p:blipFill>
          <a:blip r:embed="rId2"/>
          <a:stretch>
            <a:fillRect/>
          </a:stretch>
        </p:blipFill>
        <p:spPr>
          <a:xfrm>
            <a:off x="8438498" y="2582300"/>
            <a:ext cx="2883878" cy="3965333"/>
          </a:xfrm>
          <a:prstGeom prst="rect">
            <a:avLst/>
          </a:prstGeom>
          <a:ln>
            <a:noFill/>
          </a:ln>
          <a:effectLst>
            <a:softEdge rad="112500"/>
          </a:effectLst>
        </p:spPr>
      </p:pic>
    </p:spTree>
    <p:extLst>
      <p:ext uri="{BB962C8B-B14F-4D97-AF65-F5344CB8AC3E}">
        <p14:creationId xmlns:p14="http://schemas.microsoft.com/office/powerpoint/2010/main" val="546576321"/>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par>
                          <p:cTn id="8" fill="hold">
                            <p:stCondLst>
                              <p:cond delay="500"/>
                            </p:stCondLst>
                            <p:childTnLst>
                              <p:par>
                                <p:cTn id="9" presetID="14" presetClass="entr" presetSubtype="10"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randombar(horizontal)">
                                      <p:cBhvr>
                                        <p:cTn id="11" dur="500"/>
                                        <p:tgtEl>
                                          <p:spTgt spid="5"/>
                                        </p:tgtEl>
                                      </p:cBhvr>
                                    </p:animEffect>
                                  </p:childTnLst>
                                </p:cTn>
                              </p:par>
                            </p:childTnLst>
                          </p:cTn>
                        </p:par>
                      </p:childTnLst>
                    </p:cTn>
                  </p:par>
                  <p:par>
                    <p:cTn id="12" fill="hold">
                      <p:stCondLst>
                        <p:cond delay="indefinite"/>
                      </p:stCondLst>
                      <p:childTnLst>
                        <p:par>
                          <p:cTn id="13" fill="hold">
                            <p:stCondLst>
                              <p:cond delay="0"/>
                            </p:stCondLst>
                            <p:childTnLst>
                              <p:par>
                                <p:cTn id="14" presetID="16" presetClass="entr" presetSubtype="21" fill="hold" grpId="0" nodeType="click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barn(inVertical)">
                                      <p:cBhvr>
                                        <p:cTn id="16"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3"/>
          <p:cNvSpPr/>
          <p:nvPr/>
        </p:nvSpPr>
        <p:spPr>
          <a:xfrm>
            <a:off x="586684" y="290948"/>
            <a:ext cx="10948821" cy="6343650"/>
          </a:xfrm>
          <a:custGeom>
            <a:avLst/>
            <a:gdLst/>
            <a:ahLst/>
            <a:cxnLst/>
            <a:rect l="l" t="t" r="r" b="b"/>
            <a:pathLst>
              <a:path w="16171703" h="9258300">
                <a:moveTo>
                  <a:pt x="0" y="0"/>
                </a:moveTo>
                <a:lnTo>
                  <a:pt x="16171704" y="0"/>
                </a:lnTo>
                <a:lnTo>
                  <a:pt x="16171704" y="9258300"/>
                </a:lnTo>
                <a:lnTo>
                  <a:pt x="0" y="9258300"/>
                </a:lnTo>
                <a:lnTo>
                  <a:pt x="0" y="0"/>
                </a:lnTo>
                <a:close/>
              </a:path>
            </a:pathLst>
          </a:custGeom>
          <a:blipFill>
            <a:blip r:embed="rId2"/>
            <a:stretch>
              <a:fillRect/>
            </a:stretch>
          </a:blipFill>
        </p:spPr>
      </p:sp>
      <p:pic>
        <p:nvPicPr>
          <p:cNvPr id="3" name="图片 1"/>
          <p:cNvPicPr>
            <a:picLocks noChangeAspect="1"/>
          </p:cNvPicPr>
          <p:nvPr/>
        </p:nvPicPr>
        <p:blipFill rotWithShape="1">
          <a:blip r:embed="rId3" cstate="print">
            <a:extLst>
              <a:ext uri="{28A0092B-C50C-407E-A947-70E740481C1C}">
                <a14:useLocalDpi xmlns:a14="http://schemas.microsoft.com/office/drawing/2010/main" val="0"/>
              </a:ext>
            </a:extLst>
          </a:blip>
          <a:srcRect l="19586" b="8272"/>
          <a:stretch/>
        </p:blipFill>
        <p:spPr>
          <a:xfrm flipH="1">
            <a:off x="6508967" y="1343282"/>
            <a:ext cx="5026538" cy="5733750"/>
          </a:xfrm>
          <a:prstGeom prst="rect">
            <a:avLst/>
          </a:prstGeom>
        </p:spPr>
      </p:pic>
      <p:sp>
        <p:nvSpPr>
          <p:cNvPr id="5" name="TextBox 4"/>
          <p:cNvSpPr txBox="1"/>
          <p:nvPr/>
        </p:nvSpPr>
        <p:spPr>
          <a:xfrm>
            <a:off x="1036637" y="1655612"/>
            <a:ext cx="4590439" cy="2554545"/>
          </a:xfrm>
          <a:prstGeom prst="rect">
            <a:avLst/>
          </a:prstGeom>
          <a:noFill/>
        </p:spPr>
        <p:txBody>
          <a:bodyPr wrap="square" rtlCol="0">
            <a:spAutoFit/>
          </a:bodyPr>
          <a:lstStyle/>
          <a:p>
            <a:pPr algn="just"/>
            <a:r>
              <a:rPr lang="en-US" sz="4000" b="1">
                <a:solidFill>
                  <a:srgbClr val="990033"/>
                </a:solidFill>
                <a:latin typeface="Cambria" panose="02040503050406030204" pitchFamily="18" charset="0"/>
                <a:ea typeface="Cambria" panose="02040503050406030204" pitchFamily="18" charset="0"/>
              </a:rPr>
              <a:t>5. Kể lại một câu chuyện về Bác Hồ mà em đã đọc hoặc đã nghe. </a:t>
            </a:r>
            <a:endParaRPr lang="en-US" sz="7200" b="1">
              <a:solidFill>
                <a:srgbClr val="990033"/>
              </a:solidFill>
              <a:latin typeface="Cambria" panose="02040503050406030204" pitchFamily="18" charset="0"/>
              <a:ea typeface="Cambria" panose="02040503050406030204" pitchFamily="18" charset="0"/>
              <a:cs typeface="#9Slide05 Pattaya" panose="00000500000000000000" pitchFamily="2" charset="-34"/>
            </a:endParaRPr>
          </a:p>
        </p:txBody>
      </p:sp>
    </p:spTree>
    <p:extLst>
      <p:ext uri="{BB962C8B-B14F-4D97-AF65-F5344CB8AC3E}">
        <p14:creationId xmlns:p14="http://schemas.microsoft.com/office/powerpoint/2010/main" val="3169989960"/>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reeform 4"/>
          <p:cNvSpPr/>
          <p:nvPr/>
        </p:nvSpPr>
        <p:spPr>
          <a:xfrm rot="16200000" flipH="1" flipV="1">
            <a:off x="3441639" y="-2192166"/>
            <a:ext cx="5980476" cy="11180473"/>
          </a:xfrm>
          <a:custGeom>
            <a:avLst/>
            <a:gdLst/>
            <a:ahLst/>
            <a:cxnLst/>
            <a:rect l="l" t="t" r="r" b="b"/>
            <a:pathLst>
              <a:path w="8940001" h="13494341">
                <a:moveTo>
                  <a:pt x="8940001" y="13494341"/>
                </a:moveTo>
                <a:lnTo>
                  <a:pt x="0" y="13494341"/>
                </a:lnTo>
                <a:lnTo>
                  <a:pt x="0" y="0"/>
                </a:lnTo>
                <a:lnTo>
                  <a:pt x="8940001" y="0"/>
                </a:lnTo>
                <a:lnTo>
                  <a:pt x="8940001" y="13494341"/>
                </a:lnTo>
                <a:close/>
              </a:path>
            </a:pathLst>
          </a:custGeom>
          <a:blipFill>
            <a:blip r:embed="rId2">
              <a:extLst>
                <a:ext uri="{96DAC541-7B7A-43D3-8B79-37D633B846F1}">
                  <asvg:svgBlip xmlns:asvg="http://schemas.microsoft.com/office/drawing/2016/SVG/main" xmlns="" r:embed="rId6"/>
                </a:ext>
              </a:extLst>
            </a:blip>
            <a:stretch>
              <a:fillRect/>
            </a:stretch>
          </a:blipFill>
        </p:spPr>
      </p:sp>
      <p:sp>
        <p:nvSpPr>
          <p:cNvPr id="6" name="Freeform 8"/>
          <p:cNvSpPr/>
          <p:nvPr/>
        </p:nvSpPr>
        <p:spPr>
          <a:xfrm>
            <a:off x="3077557" y="572724"/>
            <a:ext cx="1168380" cy="1070017"/>
          </a:xfrm>
          <a:custGeom>
            <a:avLst/>
            <a:gdLst/>
            <a:ahLst/>
            <a:cxnLst/>
            <a:rect l="l" t="t" r="r" b="b"/>
            <a:pathLst>
              <a:path w="1599531" h="1599531">
                <a:moveTo>
                  <a:pt x="0" y="0"/>
                </a:moveTo>
                <a:lnTo>
                  <a:pt x="1599531" y="0"/>
                </a:lnTo>
                <a:lnTo>
                  <a:pt x="1599531" y="1599530"/>
                </a:lnTo>
                <a:lnTo>
                  <a:pt x="0" y="1599530"/>
                </a:lnTo>
                <a:lnTo>
                  <a:pt x="0" y="0"/>
                </a:lnTo>
                <a:close/>
              </a:path>
            </a:pathLst>
          </a:custGeom>
          <a:blipFill>
            <a:blip r:embed="rId7">
              <a:extLst>
                <a:ext uri="{96DAC541-7B7A-43D3-8B79-37D633B846F1}">
                  <asvg:svgBlip xmlns:asvg="http://schemas.microsoft.com/office/drawing/2016/SVG/main" xmlns="" r:embed="rId14"/>
                </a:ext>
              </a:extLst>
            </a:blip>
            <a:stretch>
              <a:fillRect/>
            </a:stretch>
          </a:blipFill>
        </p:spPr>
      </p:sp>
      <p:sp>
        <p:nvSpPr>
          <p:cNvPr id="7" name="Freeform 6"/>
          <p:cNvSpPr/>
          <p:nvPr/>
        </p:nvSpPr>
        <p:spPr>
          <a:xfrm flipH="1">
            <a:off x="242985" y="1925053"/>
            <a:ext cx="2476875" cy="4628148"/>
          </a:xfrm>
          <a:custGeom>
            <a:avLst/>
            <a:gdLst/>
            <a:ahLst/>
            <a:cxnLst/>
            <a:rect l="l" t="t" r="r" b="b"/>
            <a:pathLst>
              <a:path w="1778252" h="4770921">
                <a:moveTo>
                  <a:pt x="1778252" y="0"/>
                </a:moveTo>
                <a:lnTo>
                  <a:pt x="0" y="0"/>
                </a:lnTo>
                <a:lnTo>
                  <a:pt x="0" y="4770921"/>
                </a:lnTo>
                <a:lnTo>
                  <a:pt x="1778252" y="4770921"/>
                </a:lnTo>
                <a:lnTo>
                  <a:pt x="1778252" y="0"/>
                </a:lnTo>
                <a:close/>
              </a:path>
            </a:pathLst>
          </a:custGeom>
          <a:blipFill>
            <a:blip r:embed="rId15">
              <a:extLst>
                <a:ext uri="{96DAC541-7B7A-43D3-8B79-37D633B846F1}">
                  <asvg:svgBlip xmlns:asvg="http://schemas.microsoft.com/office/drawing/2016/SVG/main" xmlns="" r:embed="rId10"/>
                </a:ext>
              </a:extLst>
            </a:blip>
            <a:stretch>
              <a:fillRect/>
            </a:stretch>
          </a:blipFill>
        </p:spPr>
      </p:sp>
      <p:pic>
        <p:nvPicPr>
          <p:cNvPr id="2" name="Picture 1"/>
          <p:cNvPicPr>
            <a:picLocks noChangeAspect="1"/>
          </p:cNvPicPr>
          <p:nvPr/>
        </p:nvPicPr>
        <p:blipFill>
          <a:blip r:embed="rId16"/>
          <a:stretch>
            <a:fillRect/>
          </a:stretch>
        </p:blipFill>
        <p:spPr>
          <a:xfrm>
            <a:off x="1190859" y="1197258"/>
            <a:ext cx="10138527" cy="5273497"/>
          </a:xfrm>
          <a:prstGeom prst="rect">
            <a:avLst/>
          </a:prstGeom>
        </p:spPr>
      </p:pic>
    </p:spTree>
    <p:extLst>
      <p:ext uri="{BB962C8B-B14F-4D97-AF65-F5344CB8AC3E}">
        <p14:creationId xmlns:p14="http://schemas.microsoft.com/office/powerpoint/2010/main" val="847081009"/>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3"/>
          <p:cNvSpPr/>
          <p:nvPr/>
        </p:nvSpPr>
        <p:spPr>
          <a:xfrm>
            <a:off x="495234" y="150665"/>
            <a:ext cx="11209086" cy="6734761"/>
          </a:xfrm>
          <a:custGeom>
            <a:avLst/>
            <a:gdLst/>
            <a:ahLst/>
            <a:cxnLst/>
            <a:rect l="l" t="t" r="r" b="b"/>
            <a:pathLst>
              <a:path w="15444287" h="11467383">
                <a:moveTo>
                  <a:pt x="0" y="0"/>
                </a:moveTo>
                <a:lnTo>
                  <a:pt x="15444286" y="0"/>
                </a:lnTo>
                <a:lnTo>
                  <a:pt x="15444286" y="11467383"/>
                </a:lnTo>
                <a:lnTo>
                  <a:pt x="0" y="11467383"/>
                </a:lnTo>
                <a:lnTo>
                  <a:pt x="0" y="0"/>
                </a:lnTo>
                <a:close/>
              </a:path>
            </a:pathLst>
          </a:custGeom>
          <a:blipFill>
            <a:blip r:embed="rId2">
              <a:extLst>
                <a:ext uri="{96DAC541-7B7A-43D3-8B79-37D633B846F1}">
                  <asvg:svgBlip xmlns:asvg="http://schemas.microsoft.com/office/drawing/2016/SVG/main" xmlns="" r:embed="rId5"/>
                </a:ext>
              </a:extLst>
            </a:blip>
            <a:stretch>
              <a:fillRect/>
            </a:stretch>
          </a:blipFill>
        </p:spPr>
      </p:sp>
      <p:sp>
        <p:nvSpPr>
          <p:cNvPr id="4" name="Freeform 5"/>
          <p:cNvSpPr/>
          <p:nvPr/>
        </p:nvSpPr>
        <p:spPr>
          <a:xfrm>
            <a:off x="6696826" y="0"/>
            <a:ext cx="4446303" cy="2100066"/>
          </a:xfrm>
          <a:custGeom>
            <a:avLst/>
            <a:gdLst/>
            <a:ahLst/>
            <a:cxnLst/>
            <a:rect l="l" t="t" r="r" b="b"/>
            <a:pathLst>
              <a:path w="7315200" h="3273552">
                <a:moveTo>
                  <a:pt x="0" y="0"/>
                </a:moveTo>
                <a:lnTo>
                  <a:pt x="7315200" y="0"/>
                </a:lnTo>
                <a:lnTo>
                  <a:pt x="7315200" y="3273552"/>
                </a:lnTo>
                <a:lnTo>
                  <a:pt x="0" y="3273552"/>
                </a:lnTo>
                <a:lnTo>
                  <a:pt x="0" y="0"/>
                </a:lnTo>
                <a:close/>
              </a:path>
            </a:pathLst>
          </a:custGeom>
          <a:blipFill>
            <a:blip r:embed="rId6">
              <a:extLst>
                <a:ext uri="{96DAC541-7B7A-43D3-8B79-37D633B846F1}">
                  <asvg:svgBlip xmlns:asvg="http://schemas.microsoft.com/office/drawing/2016/SVG/main" xmlns="" r:embed="rId9"/>
                </a:ext>
              </a:extLst>
            </a:blip>
            <a:stretch>
              <a:fillRect/>
            </a:stretch>
          </a:blipFill>
        </p:spPr>
      </p:sp>
      <p:sp>
        <p:nvSpPr>
          <p:cNvPr id="10" name="TextBox 9"/>
          <p:cNvSpPr txBox="1"/>
          <p:nvPr/>
        </p:nvSpPr>
        <p:spPr>
          <a:xfrm>
            <a:off x="1276206" y="1894549"/>
            <a:ext cx="4590439" cy="2123658"/>
          </a:xfrm>
          <a:prstGeom prst="rect">
            <a:avLst/>
          </a:prstGeom>
          <a:noFill/>
        </p:spPr>
        <p:txBody>
          <a:bodyPr wrap="square" rtlCol="0">
            <a:spAutoFit/>
          </a:bodyPr>
          <a:lstStyle/>
          <a:p>
            <a:pPr algn="just"/>
            <a:r>
              <a:rPr lang="en-US" sz="4400" b="1" dirty="0" smtClean="0">
                <a:solidFill>
                  <a:srgbClr val="990033"/>
                </a:solidFill>
                <a:latin typeface="Cambria" panose="02040503050406030204" pitchFamily="18" charset="0"/>
                <a:ea typeface="Cambria" panose="02040503050406030204" pitchFamily="18" charset="0"/>
              </a:rPr>
              <a:t>1. </a:t>
            </a:r>
            <a:r>
              <a:rPr lang="en-US" sz="4400" b="1" dirty="0" err="1">
                <a:solidFill>
                  <a:srgbClr val="990033"/>
                </a:solidFill>
                <a:latin typeface="Cambria" panose="02040503050406030204" pitchFamily="18" charset="0"/>
                <a:ea typeface="Cambria" panose="02040503050406030204" pitchFamily="18" charset="0"/>
              </a:rPr>
              <a:t>Tìm</a:t>
            </a:r>
            <a:r>
              <a:rPr lang="en-US" sz="4400" b="1" dirty="0">
                <a:solidFill>
                  <a:srgbClr val="990033"/>
                </a:solidFill>
                <a:latin typeface="Cambria" panose="02040503050406030204" pitchFamily="18" charset="0"/>
                <a:ea typeface="Cambria" panose="02040503050406030204" pitchFamily="18" charset="0"/>
              </a:rPr>
              <a:t> </a:t>
            </a:r>
            <a:r>
              <a:rPr lang="en-US" sz="4400" b="1" dirty="0" err="1">
                <a:solidFill>
                  <a:srgbClr val="990033"/>
                </a:solidFill>
                <a:latin typeface="Cambria" panose="02040503050406030204" pitchFamily="18" charset="0"/>
                <a:ea typeface="Cambria" panose="02040503050406030204" pitchFamily="18" charset="0"/>
              </a:rPr>
              <a:t>các</a:t>
            </a:r>
            <a:r>
              <a:rPr lang="en-US" sz="4400" b="1" dirty="0">
                <a:solidFill>
                  <a:srgbClr val="990033"/>
                </a:solidFill>
                <a:latin typeface="Cambria" panose="02040503050406030204" pitchFamily="18" charset="0"/>
                <a:ea typeface="Cambria" panose="02040503050406030204" pitchFamily="18" charset="0"/>
              </a:rPr>
              <a:t> </a:t>
            </a:r>
            <a:r>
              <a:rPr lang="en-US" sz="4400" b="1" dirty="0" err="1">
                <a:solidFill>
                  <a:srgbClr val="990033"/>
                </a:solidFill>
                <a:latin typeface="Cambria" panose="02040503050406030204" pitchFamily="18" charset="0"/>
                <a:ea typeface="Cambria" panose="02040503050406030204" pitchFamily="18" charset="0"/>
              </a:rPr>
              <a:t>danh</a:t>
            </a:r>
            <a:r>
              <a:rPr lang="en-US" sz="4400" b="1" dirty="0">
                <a:solidFill>
                  <a:srgbClr val="990033"/>
                </a:solidFill>
                <a:latin typeface="Cambria" panose="02040503050406030204" pitchFamily="18" charset="0"/>
                <a:ea typeface="Cambria" panose="02040503050406030204" pitchFamily="18" charset="0"/>
              </a:rPr>
              <a:t> </a:t>
            </a:r>
            <a:r>
              <a:rPr lang="en-US" sz="4400" b="1" dirty="0" err="1">
                <a:solidFill>
                  <a:srgbClr val="990033"/>
                </a:solidFill>
                <a:latin typeface="Cambria" panose="02040503050406030204" pitchFamily="18" charset="0"/>
                <a:ea typeface="Cambria" panose="02040503050406030204" pitchFamily="18" charset="0"/>
              </a:rPr>
              <a:t>từ</a:t>
            </a:r>
            <a:r>
              <a:rPr lang="en-US" sz="4400" b="1" dirty="0">
                <a:solidFill>
                  <a:srgbClr val="990033"/>
                </a:solidFill>
                <a:latin typeface="Cambria" panose="02040503050406030204" pitchFamily="18" charset="0"/>
                <a:ea typeface="Cambria" panose="02040503050406030204" pitchFamily="18" charset="0"/>
              </a:rPr>
              <a:t> </a:t>
            </a:r>
            <a:r>
              <a:rPr lang="en-US" sz="4400" b="1" dirty="0" err="1">
                <a:solidFill>
                  <a:srgbClr val="990033"/>
                </a:solidFill>
                <a:latin typeface="Cambria" panose="02040503050406030204" pitchFamily="18" charset="0"/>
                <a:ea typeface="Cambria" panose="02040503050406030204" pitchFamily="18" charset="0"/>
              </a:rPr>
              <a:t>riêng</a:t>
            </a:r>
            <a:r>
              <a:rPr lang="en-US" sz="4400" b="1" dirty="0">
                <a:solidFill>
                  <a:srgbClr val="990033"/>
                </a:solidFill>
                <a:latin typeface="Cambria" panose="02040503050406030204" pitchFamily="18" charset="0"/>
                <a:ea typeface="Cambria" panose="02040503050406030204" pitchFamily="18" charset="0"/>
              </a:rPr>
              <a:t> </a:t>
            </a:r>
            <a:r>
              <a:rPr lang="en-US" sz="4400" b="1" dirty="0" err="1">
                <a:solidFill>
                  <a:srgbClr val="990033"/>
                </a:solidFill>
                <a:latin typeface="Cambria" panose="02040503050406030204" pitchFamily="18" charset="0"/>
                <a:ea typeface="Cambria" panose="02040503050406030204" pitchFamily="18" charset="0"/>
              </a:rPr>
              <a:t>trong</a:t>
            </a:r>
            <a:r>
              <a:rPr lang="en-US" sz="4400" b="1" dirty="0">
                <a:solidFill>
                  <a:srgbClr val="990033"/>
                </a:solidFill>
                <a:latin typeface="Cambria" panose="02040503050406030204" pitchFamily="18" charset="0"/>
                <a:ea typeface="Cambria" panose="02040503050406030204" pitchFamily="18" charset="0"/>
              </a:rPr>
              <a:t> </a:t>
            </a:r>
            <a:r>
              <a:rPr lang="en-US" sz="4400" b="1" dirty="0" err="1">
                <a:solidFill>
                  <a:srgbClr val="990033"/>
                </a:solidFill>
                <a:latin typeface="Cambria" panose="02040503050406030204" pitchFamily="18" charset="0"/>
                <a:ea typeface="Cambria" panose="02040503050406030204" pitchFamily="18" charset="0"/>
              </a:rPr>
              <a:t>bài</a:t>
            </a:r>
            <a:r>
              <a:rPr lang="en-US" sz="4400" b="1" dirty="0">
                <a:solidFill>
                  <a:srgbClr val="990033"/>
                </a:solidFill>
                <a:latin typeface="Cambria" panose="02040503050406030204" pitchFamily="18" charset="0"/>
                <a:ea typeface="Cambria" panose="02040503050406030204" pitchFamily="18" charset="0"/>
              </a:rPr>
              <a:t> </a:t>
            </a:r>
            <a:r>
              <a:rPr lang="en-US" sz="4400" b="1" dirty="0" err="1">
                <a:solidFill>
                  <a:srgbClr val="990033"/>
                </a:solidFill>
                <a:latin typeface="Cambria" panose="02040503050406030204" pitchFamily="18" charset="0"/>
                <a:ea typeface="Cambria" panose="02040503050406030204" pitchFamily="18" charset="0"/>
              </a:rPr>
              <a:t>đọc</a:t>
            </a:r>
            <a:r>
              <a:rPr lang="en-US" sz="4400" b="1" dirty="0">
                <a:solidFill>
                  <a:srgbClr val="990033"/>
                </a:solidFill>
                <a:latin typeface="Cambria" panose="02040503050406030204" pitchFamily="18" charset="0"/>
                <a:ea typeface="Cambria" panose="02040503050406030204" pitchFamily="18" charset="0"/>
              </a:rPr>
              <a:t> </a:t>
            </a:r>
            <a:r>
              <a:rPr lang="en-US" sz="4400" b="1" dirty="0" err="1">
                <a:solidFill>
                  <a:srgbClr val="990033"/>
                </a:solidFill>
                <a:latin typeface="Cambria" panose="02040503050406030204" pitchFamily="18" charset="0"/>
                <a:ea typeface="Cambria" panose="02040503050406030204" pitchFamily="18" charset="0"/>
              </a:rPr>
              <a:t>Anh</a:t>
            </a:r>
            <a:r>
              <a:rPr lang="en-US" sz="4400" b="1" dirty="0">
                <a:solidFill>
                  <a:srgbClr val="990033"/>
                </a:solidFill>
                <a:latin typeface="Cambria" panose="02040503050406030204" pitchFamily="18" charset="0"/>
                <a:ea typeface="Cambria" panose="02040503050406030204" pitchFamily="18" charset="0"/>
              </a:rPr>
              <a:t> Ba.  </a:t>
            </a:r>
            <a:endParaRPr lang="en-US" sz="4400" b="1" dirty="0">
              <a:solidFill>
                <a:srgbClr val="990033"/>
              </a:solidFill>
              <a:latin typeface="Cambria" panose="02040503050406030204" pitchFamily="18" charset="0"/>
              <a:ea typeface="Cambria" panose="02040503050406030204" pitchFamily="18" charset="0"/>
              <a:cs typeface="#9Slide05 Pattaya" panose="00000500000000000000" pitchFamily="2" charset="-34"/>
            </a:endParaRPr>
          </a:p>
        </p:txBody>
      </p:sp>
      <p:sp>
        <p:nvSpPr>
          <p:cNvPr id="6" name="Freeform 4"/>
          <p:cNvSpPr/>
          <p:nvPr/>
        </p:nvSpPr>
        <p:spPr>
          <a:xfrm>
            <a:off x="632997" y="4463817"/>
            <a:ext cx="589280" cy="2279178"/>
          </a:xfrm>
          <a:custGeom>
            <a:avLst/>
            <a:gdLst/>
            <a:ahLst/>
            <a:cxnLst/>
            <a:rect l="l" t="t" r="r" b="b"/>
            <a:pathLst>
              <a:path w="1760640" h="6520889">
                <a:moveTo>
                  <a:pt x="0" y="0"/>
                </a:moveTo>
                <a:lnTo>
                  <a:pt x="1760640" y="0"/>
                </a:lnTo>
                <a:lnTo>
                  <a:pt x="1760640" y="6520888"/>
                </a:lnTo>
                <a:lnTo>
                  <a:pt x="0" y="6520888"/>
                </a:lnTo>
                <a:lnTo>
                  <a:pt x="0" y="0"/>
                </a:lnTo>
                <a:close/>
              </a:path>
            </a:pathLst>
          </a:custGeom>
          <a:blipFill>
            <a:blip r:embed="rId10">
              <a:extLst>
                <a:ext uri="{96DAC541-7B7A-43D3-8B79-37D633B846F1}">
                  <asvg:svgBlip xmlns:asvg="http://schemas.microsoft.com/office/drawing/2016/SVG/main" xmlns="" r:embed="rId7"/>
                </a:ext>
              </a:extLst>
            </a:blip>
            <a:stretch>
              <a:fillRect/>
            </a:stretch>
          </a:blipFill>
        </p:spPr>
      </p:sp>
    </p:spTree>
    <p:extLst>
      <p:ext uri="{BB962C8B-B14F-4D97-AF65-F5344CB8AC3E}">
        <p14:creationId xmlns:p14="http://schemas.microsoft.com/office/powerpoint/2010/main" val="4262790549"/>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ppt_x"/>
                                          </p:val>
                                        </p:tav>
                                        <p:tav tm="100000">
                                          <p:val>
                                            <p:strVal val="#ppt_x"/>
                                          </p:val>
                                        </p:tav>
                                      </p:tavLst>
                                    </p:anim>
                                    <p:anim calcmode="lin" valueType="num">
                                      <p:cBhvr additive="base">
                                        <p:cTn id="8"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4666044" y="0"/>
            <a:ext cx="2170364" cy="1072989"/>
          </a:xfrm>
          <a:prstGeom prst="rect">
            <a:avLst/>
          </a:prstGeom>
        </p:spPr>
      </p:pic>
      <p:sp>
        <p:nvSpPr>
          <p:cNvPr id="4" name="TextBox 3"/>
          <p:cNvSpPr txBox="1"/>
          <p:nvPr/>
        </p:nvSpPr>
        <p:spPr>
          <a:xfrm>
            <a:off x="374754" y="566474"/>
            <a:ext cx="11542426" cy="6117059"/>
          </a:xfrm>
          <a:prstGeom prst="rect">
            <a:avLst/>
          </a:prstGeom>
          <a:noFill/>
        </p:spPr>
        <p:txBody>
          <a:bodyPr wrap="square" rtlCol="0">
            <a:spAutoFit/>
          </a:bodyPr>
          <a:lstStyle/>
          <a:p>
            <a:pPr marL="0" marR="0" lvl="0" indent="0" algn="just" defTabSz="914400" rtl="0" eaLnBrk="1" fontAlgn="auto" latinLnBrk="0" hangingPunct="1">
              <a:lnSpc>
                <a:spcPct val="90000"/>
              </a:lnSpc>
              <a:spcBef>
                <a:spcPts val="0"/>
              </a:spcBef>
              <a:spcAft>
                <a:spcPts val="0"/>
              </a:spcAft>
              <a:buClrTx/>
              <a:buSzTx/>
              <a:buFontTx/>
              <a:buNone/>
              <a:tabLst/>
              <a:defRPr/>
            </a:pPr>
            <a:r>
              <a:rPr kumimoji="0" lang="en-US" sz="2900" b="0" i="0" u="none" strike="noStrike" kern="1200" cap="none" spc="0" normalizeH="0" baseline="0" noProof="0" smtClean="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vi-VN" sz="2900" b="0" i="0" u="none" strike="noStrike" kern="1200" cap="none" spc="0" normalizeH="0" baseline="0" noProof="0" smtClean="0">
                <a:ln>
                  <a:noFill/>
                </a:ln>
                <a:solidFill>
                  <a:prstClr val="black"/>
                </a:solidFill>
                <a:effectLst/>
                <a:uLnTx/>
                <a:uFillTx/>
                <a:latin typeface="Cambria" panose="02040503050406030204" pitchFamily="18" charset="0"/>
                <a:ea typeface="Cambria" panose="02040503050406030204" pitchFamily="18" charset="0"/>
                <a:cs typeface="+mn-cs"/>
              </a:rPr>
              <a:t>Hồi ấy, ở Sài Gòn, anh Ba được một người bạn đưa đến một tiệm cà phê của Pháp để xem đèn điện, xem chiếu bóng và máy nước... Những cái đó, trước kia, anh chưa hề thấy bao giờ. Anh thấy rất lạ. </a:t>
            </a:r>
            <a:endParaRPr kumimoji="0" lang="en-US" sz="2900" b="0" i="0" u="none" strike="noStrike" kern="1200" cap="none" spc="0" normalizeH="0" baseline="0" noProof="0" smtClean="0">
              <a:ln>
                <a:noFill/>
              </a:ln>
              <a:solidFill>
                <a:prstClr val="black"/>
              </a:solidFill>
              <a:effectLst/>
              <a:uLnTx/>
              <a:uFillTx/>
              <a:latin typeface="Cambria" panose="02040503050406030204" pitchFamily="18" charset="0"/>
              <a:ea typeface="Cambria" panose="02040503050406030204" pitchFamily="18" charset="0"/>
              <a:cs typeface="+mn-cs"/>
            </a:endParaRPr>
          </a:p>
          <a:p>
            <a:pPr marL="0" marR="0" lvl="0" indent="0" algn="just" defTabSz="914400" rtl="0" eaLnBrk="1" fontAlgn="auto" latinLnBrk="0" hangingPunct="1">
              <a:lnSpc>
                <a:spcPct val="90000"/>
              </a:lnSpc>
              <a:spcBef>
                <a:spcPts val="0"/>
              </a:spcBef>
              <a:spcAft>
                <a:spcPts val="0"/>
              </a:spcAft>
              <a:buClrTx/>
              <a:buSzTx/>
              <a:buFontTx/>
              <a:buNone/>
              <a:tabLst/>
              <a:defRPr/>
            </a:pPr>
            <a:r>
              <a:rPr kumimoji="0" lang="en-US" sz="2900" b="0" i="0" u="none" strike="noStrike" kern="1200" cap="none" spc="0" normalizeH="0" baseline="0" noProof="0" smtClean="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vi-VN" sz="2900" b="0" i="0" u="none" strike="noStrike" kern="1200" cap="none" spc="0" normalizeH="0" baseline="0" noProof="0" smtClean="0">
                <a:ln>
                  <a:noFill/>
                </a:ln>
                <a:solidFill>
                  <a:prstClr val="black"/>
                </a:solidFill>
                <a:effectLst/>
                <a:uLnTx/>
                <a:uFillTx/>
                <a:latin typeface="Cambria" panose="02040503050406030204" pitchFamily="18" charset="0"/>
                <a:ea typeface="Cambria" panose="02040503050406030204" pitchFamily="18" charset="0"/>
                <a:cs typeface="+mn-cs"/>
              </a:rPr>
              <a:t>Ít hôm sau, anh đột nhiên hỏi người bạn rằng:</a:t>
            </a:r>
          </a:p>
          <a:p>
            <a:pPr marL="0" marR="0" lvl="0" indent="0" algn="just" defTabSz="914400" rtl="0" eaLnBrk="1" fontAlgn="auto" latinLnBrk="0" hangingPunct="1">
              <a:lnSpc>
                <a:spcPct val="90000"/>
              </a:lnSpc>
              <a:spcBef>
                <a:spcPts val="0"/>
              </a:spcBef>
              <a:spcAft>
                <a:spcPts val="0"/>
              </a:spcAft>
              <a:buClrTx/>
              <a:buSzTx/>
              <a:buFontTx/>
              <a:buNone/>
              <a:tabLst/>
              <a:defRPr/>
            </a:pPr>
            <a:r>
              <a:rPr kumimoji="0" lang="en-US" sz="2900" b="0" i="0" u="none" strike="noStrike" kern="1200" cap="none" spc="0" normalizeH="0" baseline="0" noProof="0" smtClean="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vi-VN" sz="2900" b="0" i="0" u="none" strike="noStrike" kern="1200" cap="none" spc="0" normalizeH="0" baseline="0" noProof="0" smtClean="0">
                <a:ln>
                  <a:noFill/>
                </a:ln>
                <a:solidFill>
                  <a:prstClr val="black"/>
                </a:solidFill>
                <a:effectLst/>
                <a:uLnTx/>
                <a:uFillTx/>
                <a:latin typeface="Cambria" panose="02040503050406030204" pitchFamily="18" charset="0"/>
                <a:ea typeface="Cambria" panose="02040503050406030204" pitchFamily="18" charset="0"/>
                <a:cs typeface="+mn-cs"/>
              </a:rPr>
              <a:t>- Anh Lê, anh có yêu nước không?</a:t>
            </a:r>
          </a:p>
          <a:p>
            <a:pPr marL="0" marR="0" lvl="0" indent="0" algn="just" defTabSz="914400" rtl="0" eaLnBrk="1" fontAlgn="auto" latinLnBrk="0" hangingPunct="1">
              <a:lnSpc>
                <a:spcPct val="90000"/>
              </a:lnSpc>
              <a:spcBef>
                <a:spcPts val="0"/>
              </a:spcBef>
              <a:spcAft>
                <a:spcPts val="0"/>
              </a:spcAft>
              <a:buClrTx/>
              <a:buSzTx/>
              <a:buFontTx/>
              <a:buNone/>
              <a:tabLst/>
              <a:defRPr/>
            </a:pPr>
            <a:r>
              <a:rPr kumimoji="0" lang="en-US" sz="2900" b="0" i="0" u="none" strike="noStrike" kern="1200" cap="none" spc="0" normalizeH="0" baseline="0" noProof="0" smtClean="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vi-VN" sz="2900" b="0" i="0" u="none" strike="noStrike" kern="1200" cap="none" spc="0" normalizeH="0" baseline="0" noProof="0" smtClean="0">
                <a:ln>
                  <a:noFill/>
                </a:ln>
                <a:solidFill>
                  <a:prstClr val="black"/>
                </a:solidFill>
                <a:effectLst/>
                <a:uLnTx/>
                <a:uFillTx/>
                <a:latin typeface="Cambria" panose="02040503050406030204" pitchFamily="18" charset="0"/>
                <a:ea typeface="Cambria" panose="02040503050406030204" pitchFamily="18" charset="0"/>
                <a:cs typeface="+mn-cs"/>
              </a:rPr>
              <a:t>Người bạn đáp:</a:t>
            </a:r>
          </a:p>
          <a:p>
            <a:pPr marL="0" marR="0" lvl="0" indent="0" algn="just" defTabSz="914400" rtl="0" eaLnBrk="1" fontAlgn="auto" latinLnBrk="0" hangingPunct="1">
              <a:lnSpc>
                <a:spcPct val="90000"/>
              </a:lnSpc>
              <a:spcBef>
                <a:spcPts val="0"/>
              </a:spcBef>
              <a:spcAft>
                <a:spcPts val="0"/>
              </a:spcAft>
              <a:buClrTx/>
              <a:buSzTx/>
              <a:buFontTx/>
              <a:buNone/>
              <a:tabLst/>
              <a:defRPr/>
            </a:pPr>
            <a:r>
              <a:rPr kumimoji="0" lang="en-US" sz="2900" b="0" i="0" u="none" strike="noStrike" kern="1200" cap="none" spc="0" normalizeH="0" baseline="0" noProof="0" smtClean="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vi-VN" sz="2900" b="0" i="0" u="none" strike="noStrike" kern="1200" cap="none" spc="0" normalizeH="0" baseline="0" noProof="0" smtClean="0">
                <a:ln>
                  <a:noFill/>
                </a:ln>
                <a:solidFill>
                  <a:prstClr val="black"/>
                </a:solidFill>
                <a:effectLst/>
                <a:uLnTx/>
                <a:uFillTx/>
                <a:latin typeface="Cambria" panose="02040503050406030204" pitchFamily="18" charset="0"/>
                <a:ea typeface="Cambria" panose="02040503050406030204" pitchFamily="18" charset="0"/>
                <a:cs typeface="+mn-cs"/>
              </a:rPr>
              <a:t>- Tất nhiên là có chứ!</a:t>
            </a:r>
          </a:p>
          <a:p>
            <a:pPr marL="0" marR="0" lvl="0" indent="0" algn="just" defTabSz="914400" rtl="0" eaLnBrk="1" fontAlgn="auto" latinLnBrk="0" hangingPunct="1">
              <a:lnSpc>
                <a:spcPct val="90000"/>
              </a:lnSpc>
              <a:spcBef>
                <a:spcPts val="0"/>
              </a:spcBef>
              <a:spcAft>
                <a:spcPts val="0"/>
              </a:spcAft>
              <a:buClrTx/>
              <a:buSzTx/>
              <a:buFontTx/>
              <a:buNone/>
              <a:tabLst/>
              <a:defRPr/>
            </a:pPr>
            <a:r>
              <a:rPr kumimoji="0" lang="en-US" sz="2900" b="0" i="0" u="none" strike="noStrike" kern="1200" cap="none" spc="0" normalizeH="0" baseline="0" noProof="0" smtClean="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vi-VN" sz="2900" b="0" i="0" u="none" strike="noStrike" kern="1200" cap="none" spc="0" normalizeH="0" baseline="0" noProof="0" smtClean="0">
                <a:ln>
                  <a:noFill/>
                </a:ln>
                <a:solidFill>
                  <a:prstClr val="black"/>
                </a:solidFill>
                <a:effectLst/>
                <a:uLnTx/>
                <a:uFillTx/>
                <a:latin typeface="Cambria" panose="02040503050406030204" pitchFamily="18" charset="0"/>
                <a:ea typeface="Cambria" panose="02040503050406030204" pitchFamily="18" charset="0"/>
                <a:cs typeface="+mn-cs"/>
              </a:rPr>
              <a:t>Anh Ba hỏi tiếp:</a:t>
            </a:r>
          </a:p>
          <a:p>
            <a:pPr marL="0" marR="0" lvl="0" indent="0" algn="just" defTabSz="914400" rtl="0" eaLnBrk="1" fontAlgn="auto" latinLnBrk="0" hangingPunct="1">
              <a:lnSpc>
                <a:spcPct val="90000"/>
              </a:lnSpc>
              <a:spcBef>
                <a:spcPts val="0"/>
              </a:spcBef>
              <a:spcAft>
                <a:spcPts val="0"/>
              </a:spcAft>
              <a:buClrTx/>
              <a:buSzTx/>
              <a:buFontTx/>
              <a:buNone/>
              <a:tabLst/>
              <a:defRPr/>
            </a:pPr>
            <a:r>
              <a:rPr kumimoji="0" lang="en-US" sz="2900" b="0" i="0" u="none" strike="noStrike" kern="1200" cap="none" spc="0" normalizeH="0" baseline="0" noProof="0" smtClean="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vi-VN" sz="2900" b="0" i="0" u="none" strike="noStrike" kern="1200" cap="none" spc="0" normalizeH="0" baseline="0" noProof="0" smtClean="0">
                <a:ln>
                  <a:noFill/>
                </a:ln>
                <a:solidFill>
                  <a:prstClr val="black"/>
                </a:solidFill>
                <a:effectLst/>
                <a:uLnTx/>
                <a:uFillTx/>
                <a:latin typeface="Cambria" panose="02040503050406030204" pitchFamily="18" charset="0"/>
                <a:ea typeface="Cambria" panose="02040503050406030204" pitchFamily="18" charset="0"/>
                <a:cs typeface="+mn-cs"/>
              </a:rPr>
              <a:t>- Anh có thể giữ bí mật không? Người bạn đáp:</a:t>
            </a:r>
          </a:p>
          <a:p>
            <a:pPr marL="0" marR="0" lvl="0" indent="0" algn="just" defTabSz="914400" rtl="0" eaLnBrk="1" fontAlgn="auto" latinLnBrk="0" hangingPunct="1">
              <a:lnSpc>
                <a:spcPct val="90000"/>
              </a:lnSpc>
              <a:spcBef>
                <a:spcPts val="0"/>
              </a:spcBef>
              <a:spcAft>
                <a:spcPts val="0"/>
              </a:spcAft>
              <a:buClrTx/>
              <a:buSzTx/>
              <a:buFontTx/>
              <a:buNone/>
              <a:tabLst/>
              <a:defRPr/>
            </a:pPr>
            <a:r>
              <a:rPr kumimoji="0" lang="en-US" sz="2900" b="0" i="0" u="none" strike="noStrike" kern="1200" cap="none" spc="0" normalizeH="0" baseline="0" noProof="0" smtClean="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vi-VN" sz="2900" b="0" i="0" u="none" strike="noStrike" kern="1200" cap="none" spc="0" normalizeH="0" baseline="0" noProof="0" smtClean="0">
                <a:ln>
                  <a:noFill/>
                </a:ln>
                <a:solidFill>
                  <a:prstClr val="black"/>
                </a:solidFill>
                <a:effectLst/>
                <a:uLnTx/>
                <a:uFillTx/>
                <a:latin typeface="Cambria" panose="02040503050406030204" pitchFamily="18" charset="0"/>
                <a:ea typeface="Cambria" panose="02040503050406030204" pitchFamily="18" charset="0"/>
                <a:cs typeface="+mn-cs"/>
              </a:rPr>
              <a:t>- Có.</a:t>
            </a:r>
          </a:p>
          <a:p>
            <a:pPr marL="0" marR="0" lvl="0" indent="0" algn="just" defTabSz="914400" rtl="0" eaLnBrk="1" fontAlgn="auto" latinLnBrk="0" hangingPunct="1">
              <a:lnSpc>
                <a:spcPct val="90000"/>
              </a:lnSpc>
              <a:spcBef>
                <a:spcPts val="0"/>
              </a:spcBef>
              <a:spcAft>
                <a:spcPts val="0"/>
              </a:spcAft>
              <a:buClrTx/>
              <a:buSzTx/>
              <a:buFontTx/>
              <a:buNone/>
              <a:tabLst/>
              <a:defRPr/>
            </a:pPr>
            <a:r>
              <a:rPr kumimoji="0" lang="en-US" sz="2900" b="0" i="0" u="none" strike="noStrike" kern="1200" cap="none" spc="0" normalizeH="0" baseline="0" noProof="0" smtClean="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vi-VN" sz="2900" b="0" i="0" u="none" strike="noStrike" kern="1200" cap="none" spc="0" normalizeH="0" baseline="0" noProof="0" smtClean="0">
                <a:ln>
                  <a:noFill/>
                </a:ln>
                <a:solidFill>
                  <a:prstClr val="black"/>
                </a:solidFill>
                <a:effectLst/>
                <a:uLnTx/>
                <a:uFillTx/>
                <a:latin typeface="Cambria" panose="02040503050406030204" pitchFamily="18" charset="0"/>
                <a:ea typeface="Cambria" panose="02040503050406030204" pitchFamily="18" charset="0"/>
                <a:cs typeface="+mn-cs"/>
              </a:rPr>
              <a:t>Anh Ba nói tiếp: </a:t>
            </a:r>
          </a:p>
          <a:p>
            <a:pPr marL="0" marR="0" lvl="0" indent="0" algn="just" defTabSz="914400" rtl="0" eaLnBrk="1" fontAlgn="auto" latinLnBrk="0" hangingPunct="1">
              <a:lnSpc>
                <a:spcPct val="90000"/>
              </a:lnSpc>
              <a:spcBef>
                <a:spcPts val="0"/>
              </a:spcBef>
              <a:spcAft>
                <a:spcPts val="0"/>
              </a:spcAft>
              <a:buClrTx/>
              <a:buSzTx/>
              <a:buFontTx/>
              <a:buNone/>
              <a:tabLst/>
              <a:defRPr/>
            </a:pPr>
            <a:r>
              <a:rPr kumimoji="0" lang="en-US" sz="2900" b="0" i="0" u="none" strike="noStrike" kern="1200" cap="none" spc="0" normalizeH="0" baseline="0" noProof="0" smtClean="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vi-VN" sz="2900" b="0" i="0" u="none" strike="noStrike" kern="1200" cap="none" spc="0" normalizeH="0" baseline="0" noProof="0" smtClean="0">
                <a:ln>
                  <a:noFill/>
                </a:ln>
                <a:solidFill>
                  <a:prstClr val="black"/>
                </a:solidFill>
                <a:effectLst/>
                <a:uLnTx/>
                <a:uFillTx/>
                <a:latin typeface="Cambria" panose="02040503050406030204" pitchFamily="18" charset="0"/>
                <a:ea typeface="Cambria" panose="02040503050406030204" pitchFamily="18" charset="0"/>
                <a:cs typeface="+mn-cs"/>
              </a:rPr>
              <a:t>- Tôi muốn đi ra nước ngoài, xem nước Pháp và các nước khác.</a:t>
            </a:r>
          </a:p>
          <a:p>
            <a:pPr marL="0" marR="0" lvl="0" indent="0" algn="just" defTabSz="914400" rtl="0" eaLnBrk="1" fontAlgn="auto" latinLnBrk="0" hangingPunct="1">
              <a:lnSpc>
                <a:spcPct val="90000"/>
              </a:lnSpc>
              <a:spcBef>
                <a:spcPts val="0"/>
              </a:spcBef>
              <a:spcAft>
                <a:spcPts val="0"/>
              </a:spcAft>
              <a:buClrTx/>
              <a:buSzTx/>
              <a:buFontTx/>
              <a:buNone/>
              <a:tabLst/>
              <a:defRPr/>
            </a:pPr>
            <a:r>
              <a:rPr kumimoji="0" lang="vi-VN" sz="2900" b="0" i="0" u="none" strike="noStrike" kern="1200" cap="none" spc="0" normalizeH="0" baseline="0" noProof="0" smtClean="0">
                <a:ln>
                  <a:noFill/>
                </a:ln>
                <a:solidFill>
                  <a:prstClr val="black"/>
                </a:solidFill>
                <a:effectLst/>
                <a:uLnTx/>
                <a:uFillTx/>
                <a:latin typeface="Cambria" panose="02040503050406030204" pitchFamily="18" charset="0"/>
                <a:ea typeface="Cambria" panose="02040503050406030204" pitchFamily="18" charset="0"/>
                <a:cs typeface="+mn-cs"/>
              </a:rPr>
              <a:t>Sau khi xem xét họ làm như thế nào, tôi sẽ trở về giúp đồng bào chúng ta. Nhưng nếu đi một mình, thật ra cũng có nhiều mạo hiểm... Anh muốn đi với tôi không?</a:t>
            </a:r>
          </a:p>
        </p:txBody>
      </p:sp>
      <p:cxnSp>
        <p:nvCxnSpPr>
          <p:cNvPr id="5" name="Straight Connector 4"/>
          <p:cNvCxnSpPr/>
          <p:nvPr/>
        </p:nvCxnSpPr>
        <p:spPr>
          <a:xfrm>
            <a:off x="2138288" y="970671"/>
            <a:ext cx="1153551"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6" name="Straight Connector 5"/>
          <p:cNvCxnSpPr/>
          <p:nvPr/>
        </p:nvCxnSpPr>
        <p:spPr>
          <a:xfrm>
            <a:off x="4117404" y="970671"/>
            <a:ext cx="457200"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a:off x="1123069" y="1376289"/>
            <a:ext cx="731520"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a:off x="1533376" y="2557975"/>
            <a:ext cx="457200"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1316933" y="3767797"/>
            <a:ext cx="457200"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a:off x="1296569" y="4943510"/>
            <a:ext cx="457200"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6763256" y="5350881"/>
            <a:ext cx="731520"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41067881"/>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randombar(horizontal)">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wipe(down)">
                                      <p:cBhvr>
                                        <p:cTn id="17" dur="5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wipe(down)">
                                      <p:cBhvr>
                                        <p:cTn id="22" dur="500"/>
                                        <p:tgtEl>
                                          <p:spTgt spid="6"/>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nodeType="click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wipe(down)">
                                      <p:cBhvr>
                                        <p:cTn id="27" dur="500"/>
                                        <p:tgtEl>
                                          <p:spTgt spid="7"/>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nodeType="clickEffect">
                                  <p:stCondLst>
                                    <p:cond delay="0"/>
                                  </p:stCondLst>
                                  <p:childTnLst>
                                    <p:set>
                                      <p:cBhvr>
                                        <p:cTn id="31" dur="1" fill="hold">
                                          <p:stCondLst>
                                            <p:cond delay="0"/>
                                          </p:stCondLst>
                                        </p:cTn>
                                        <p:tgtEl>
                                          <p:spTgt spid="8"/>
                                        </p:tgtEl>
                                        <p:attrNameLst>
                                          <p:attrName>style.visibility</p:attrName>
                                        </p:attrNameLst>
                                      </p:cBhvr>
                                      <p:to>
                                        <p:strVal val="visible"/>
                                      </p:to>
                                    </p:set>
                                    <p:animEffect transition="in" filter="wipe(down)">
                                      <p:cBhvr>
                                        <p:cTn id="32" dur="500"/>
                                        <p:tgtEl>
                                          <p:spTgt spid="8"/>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nodeType="clickEffect">
                                  <p:stCondLst>
                                    <p:cond delay="0"/>
                                  </p:stCondLst>
                                  <p:childTnLst>
                                    <p:set>
                                      <p:cBhvr>
                                        <p:cTn id="36" dur="1" fill="hold">
                                          <p:stCondLst>
                                            <p:cond delay="0"/>
                                          </p:stCondLst>
                                        </p:cTn>
                                        <p:tgtEl>
                                          <p:spTgt spid="9"/>
                                        </p:tgtEl>
                                        <p:attrNameLst>
                                          <p:attrName>style.visibility</p:attrName>
                                        </p:attrNameLst>
                                      </p:cBhvr>
                                      <p:to>
                                        <p:strVal val="visible"/>
                                      </p:to>
                                    </p:set>
                                    <p:animEffect transition="in" filter="wipe(down)">
                                      <p:cBhvr>
                                        <p:cTn id="37" dur="500"/>
                                        <p:tgtEl>
                                          <p:spTgt spid="9"/>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4" fill="hold" nodeType="clickEffect">
                                  <p:stCondLst>
                                    <p:cond delay="0"/>
                                  </p:stCondLst>
                                  <p:childTnLst>
                                    <p:set>
                                      <p:cBhvr>
                                        <p:cTn id="41" dur="1" fill="hold">
                                          <p:stCondLst>
                                            <p:cond delay="0"/>
                                          </p:stCondLst>
                                        </p:cTn>
                                        <p:tgtEl>
                                          <p:spTgt spid="10"/>
                                        </p:tgtEl>
                                        <p:attrNameLst>
                                          <p:attrName>style.visibility</p:attrName>
                                        </p:attrNameLst>
                                      </p:cBhvr>
                                      <p:to>
                                        <p:strVal val="visible"/>
                                      </p:to>
                                    </p:set>
                                    <p:animEffect transition="in" filter="wipe(down)">
                                      <p:cBhvr>
                                        <p:cTn id="42" dur="500"/>
                                        <p:tgtEl>
                                          <p:spTgt spid="10"/>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4" fill="hold" nodeType="clickEffect">
                                  <p:stCondLst>
                                    <p:cond delay="0"/>
                                  </p:stCondLst>
                                  <p:childTnLst>
                                    <p:set>
                                      <p:cBhvr>
                                        <p:cTn id="46" dur="1" fill="hold">
                                          <p:stCondLst>
                                            <p:cond delay="0"/>
                                          </p:stCondLst>
                                        </p:cTn>
                                        <p:tgtEl>
                                          <p:spTgt spid="11"/>
                                        </p:tgtEl>
                                        <p:attrNameLst>
                                          <p:attrName>style.visibility</p:attrName>
                                        </p:attrNameLst>
                                      </p:cBhvr>
                                      <p:to>
                                        <p:strVal val="visible"/>
                                      </p:to>
                                    </p:set>
                                    <p:animEffect transition="in" filter="wipe(down)">
                                      <p:cBhvr>
                                        <p:cTn id="4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74754" y="206714"/>
            <a:ext cx="11542426" cy="5447645"/>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900" b="0" i="0" u="none" strike="noStrike" kern="1200" cap="none" spc="0" normalizeH="0" baseline="0" noProof="0" smtClean="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vi-VN" sz="2900" b="0" i="0" u="none" strike="noStrike" kern="1200" cap="none" spc="0" normalizeH="0" baseline="0" noProof="0" smtClean="0">
                <a:ln>
                  <a:noFill/>
                </a:ln>
                <a:solidFill>
                  <a:prstClr val="black"/>
                </a:solidFill>
                <a:effectLst/>
                <a:uLnTx/>
                <a:uFillTx/>
                <a:latin typeface="Cambria" panose="02040503050406030204" pitchFamily="18" charset="0"/>
                <a:ea typeface="Cambria" panose="02040503050406030204" pitchFamily="18" charset="0"/>
                <a:cs typeface="+mn-cs"/>
              </a:rPr>
              <a:t>Anh Lê đáp:</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900" b="0" i="0" u="none" strike="noStrike" kern="1200" cap="none" spc="0" normalizeH="0" baseline="0" noProof="0" smtClean="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vi-VN" sz="2900" b="0" i="0" u="none" strike="noStrike" kern="1200" cap="none" spc="0" normalizeH="0" baseline="0" noProof="0" smtClean="0">
                <a:ln>
                  <a:noFill/>
                </a:ln>
                <a:solidFill>
                  <a:prstClr val="black"/>
                </a:solidFill>
                <a:effectLst/>
                <a:uLnTx/>
                <a:uFillTx/>
                <a:latin typeface="Cambria" panose="02040503050406030204" pitchFamily="18" charset="0"/>
                <a:ea typeface="Cambria" panose="02040503050406030204" pitchFamily="18" charset="0"/>
                <a:cs typeface="+mn-cs"/>
              </a:rPr>
              <a:t>- Nhưng bạn ơi! Chúng ta lấy đâu ra tiền mà đi?</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900" b="0" i="0" u="none" strike="noStrike" kern="1200" cap="none" spc="0" normalizeH="0" baseline="0" noProof="0" smtClean="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vi-VN" sz="2900" b="0" i="0" u="none" strike="noStrike" kern="1200" cap="none" spc="0" normalizeH="0" baseline="0" noProof="0" smtClean="0">
                <a:ln>
                  <a:noFill/>
                </a:ln>
                <a:solidFill>
                  <a:prstClr val="black"/>
                </a:solidFill>
                <a:effectLst/>
                <a:uLnTx/>
                <a:uFillTx/>
                <a:latin typeface="Cambria" panose="02040503050406030204" pitchFamily="18" charset="0"/>
                <a:ea typeface="Cambria" panose="02040503050406030204" pitchFamily="18" charset="0"/>
                <a:cs typeface="+mn-cs"/>
              </a:rPr>
              <a:t>- Đây, tiền đây! – anh Ba vừa nói vừa giơ hai bàn tay. – Chúng ta sẽ làm việc, chúng ta sẽ làm bất cứ việc gì để sống và để đi. Anh cùng đi với tôi chứ?</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900" b="0" i="0" u="none" strike="noStrike" kern="1200" cap="none" spc="0" normalizeH="0" baseline="0" noProof="0" smtClean="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vi-VN" sz="2900" b="0" i="0" u="none" strike="noStrike" kern="1200" cap="none" spc="0" normalizeH="0" baseline="0" noProof="0" smtClean="0">
                <a:ln>
                  <a:noFill/>
                </a:ln>
                <a:solidFill>
                  <a:prstClr val="black"/>
                </a:solidFill>
                <a:effectLst/>
                <a:uLnTx/>
                <a:uFillTx/>
                <a:latin typeface="Cambria" panose="02040503050406030204" pitchFamily="18" charset="0"/>
                <a:ea typeface="Cambria" panose="02040503050406030204" pitchFamily="18" charset="0"/>
                <a:cs typeface="+mn-cs"/>
              </a:rPr>
              <a:t>Bị lôi cuốn vì lòng hăng hái của anh Ba, người bạn đồng ý. Nhưng sau khi suy nghĩ kĩ, thấy cuộc đi có vẻ phiêu lưu, anh Lê không đủ can đảm để giữ lời hứa.</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900" b="0" i="0" u="none" strike="noStrike" kern="1200" cap="none" spc="0" normalizeH="0" baseline="0" noProof="0" smtClean="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vi-VN" sz="2900" b="0" i="0" u="none" strike="noStrike" kern="1200" cap="none" spc="0" normalizeH="0" baseline="0" noProof="0" smtClean="0">
                <a:ln>
                  <a:noFill/>
                </a:ln>
                <a:solidFill>
                  <a:prstClr val="black"/>
                </a:solidFill>
                <a:effectLst/>
                <a:uLnTx/>
                <a:uFillTx/>
                <a:latin typeface="Cambria" panose="02040503050406030204" pitchFamily="18" charset="0"/>
                <a:ea typeface="Cambria" panose="02040503050406030204" pitchFamily="18" charset="0"/>
                <a:cs typeface="+mn-cs"/>
              </a:rPr>
              <a:t>Sau này, anh Lê mới biết người thanh niên yêu nước đầy nhiệt huyết ấy đã đi khắp năm châu bốn biển để tìm ra con đường cứu</a:t>
            </a:r>
            <a:r>
              <a:rPr kumimoji="0" lang="en-US" sz="2900" b="0" i="0" u="none" strike="noStrike" kern="1200" cap="none" spc="0" normalizeH="0" baseline="0" noProof="0" smtClean="0">
                <a:ln>
                  <a:noFill/>
                </a:ln>
                <a:solidFill>
                  <a:prstClr val="black"/>
                </a:solidFill>
                <a:effectLst/>
                <a:uLnTx/>
                <a:uFillTx/>
                <a:latin typeface="Cambria" panose="02040503050406030204" pitchFamily="18" charset="0"/>
                <a:ea typeface="Cambria" panose="02040503050406030204" pitchFamily="18" charset="0"/>
                <a:cs typeface="+mn-cs"/>
              </a:rPr>
              <a:t> nước,</a:t>
            </a:r>
            <a:r>
              <a:rPr kumimoji="0" lang="vi-VN" sz="2900" b="0" i="0" u="none" strike="noStrike" kern="1200" cap="none" spc="0" normalizeH="0" baseline="0" noProof="0" smtClean="0">
                <a:ln>
                  <a:noFill/>
                </a:ln>
                <a:solidFill>
                  <a:prstClr val="black"/>
                </a:solidFill>
                <a:effectLst/>
                <a:uLnTx/>
                <a:uFillTx/>
                <a:latin typeface="Cambria" panose="02040503050406030204" pitchFamily="18" charset="0"/>
                <a:ea typeface="Cambria" panose="02040503050406030204" pitchFamily="18" charset="0"/>
                <a:cs typeface="+mn-cs"/>
              </a:rPr>
              <a:t> cứu </a:t>
            </a:r>
            <a:r>
              <a:rPr kumimoji="0" lang="en-US" sz="2900" b="0" i="0" u="none" strike="noStrike" kern="1200" cap="none" spc="0" normalizeH="0" baseline="0" noProof="0" smtClean="0">
                <a:ln>
                  <a:noFill/>
                </a:ln>
                <a:solidFill>
                  <a:prstClr val="black"/>
                </a:solidFill>
                <a:effectLst/>
                <a:uLnTx/>
                <a:uFillTx/>
                <a:latin typeface="Cambria" panose="02040503050406030204" pitchFamily="18" charset="0"/>
                <a:ea typeface="Cambria" panose="02040503050406030204" pitchFamily="18" charset="0"/>
                <a:cs typeface="+mn-cs"/>
              </a:rPr>
              <a:t>dân</a:t>
            </a:r>
            <a:r>
              <a:rPr kumimoji="0" lang="vi-VN" sz="2900" b="0" i="0" u="none" strike="noStrike" kern="1200" cap="none" spc="0" normalizeH="0" baseline="0" noProof="0" smtClean="0">
                <a:ln>
                  <a:noFill/>
                </a:ln>
                <a:solidFill>
                  <a:prstClr val="black"/>
                </a:solidFill>
                <a:effectLst/>
                <a:uLnTx/>
                <a:uFillTx/>
                <a:latin typeface="Cambria" panose="02040503050406030204" pitchFamily="18" charset="0"/>
                <a:ea typeface="Cambria" panose="02040503050406030204" pitchFamily="18" charset="0"/>
                <a:cs typeface="+mn-cs"/>
              </a:rPr>
              <a:t>. Người thanh niên ấy chính là Bác Hồ của chúng ta. </a:t>
            </a:r>
            <a:r>
              <a:rPr kumimoji="0" lang="en-US" sz="2900" b="0" i="0" u="none" strike="noStrike" kern="1200" cap="none" spc="0" normalizeH="0" baseline="0" noProof="0" smtClean="0">
                <a:ln>
                  <a:noFill/>
                </a:ln>
                <a:solidFill>
                  <a:prstClr val="black"/>
                </a:solidFill>
                <a:effectLst/>
                <a:uLnTx/>
                <a:uFillTx/>
                <a:latin typeface="Cambria" panose="02040503050406030204" pitchFamily="18" charset="0"/>
                <a:ea typeface="Cambria" panose="02040503050406030204" pitchFamily="18" charset="0"/>
                <a:cs typeface="+mn-cs"/>
              </a:rPr>
              <a:t> </a:t>
            </a: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2900" b="0" i="1" u="none" strike="noStrike" kern="1200" cap="none" spc="0" normalizeH="0" baseline="0" noProof="0" smtClean="0">
                <a:ln>
                  <a:noFill/>
                </a:ln>
                <a:solidFill>
                  <a:prstClr val="black"/>
                </a:solidFill>
                <a:effectLst/>
                <a:uLnTx/>
                <a:uFillTx/>
                <a:latin typeface="Cambria" panose="02040503050406030204" pitchFamily="18" charset="0"/>
                <a:ea typeface="Cambria" panose="02040503050406030204" pitchFamily="18" charset="0"/>
                <a:cs typeface="+mn-cs"/>
              </a:rPr>
              <a:t>(Theo Trần Dân Tiên)</a:t>
            </a:r>
            <a:endParaRPr kumimoji="0" lang="vi-VN" sz="2900" b="0" i="1" u="none" strike="noStrike" kern="1200" cap="none" spc="0" normalizeH="0" baseline="0" noProof="0" smtClean="0">
              <a:ln>
                <a:noFill/>
              </a:ln>
              <a:solidFill>
                <a:prstClr val="black"/>
              </a:solidFill>
              <a:effectLst/>
              <a:uLnTx/>
              <a:uFillTx/>
              <a:latin typeface="Cambria" panose="02040503050406030204" pitchFamily="18" charset="0"/>
              <a:ea typeface="Cambria" panose="02040503050406030204" pitchFamily="18" charset="0"/>
              <a:cs typeface="+mn-cs"/>
            </a:endParaRPr>
          </a:p>
        </p:txBody>
      </p:sp>
      <p:cxnSp>
        <p:nvCxnSpPr>
          <p:cNvPr id="3" name="Straight Connector 2"/>
          <p:cNvCxnSpPr/>
          <p:nvPr/>
        </p:nvCxnSpPr>
        <p:spPr>
          <a:xfrm>
            <a:off x="1405360" y="656023"/>
            <a:ext cx="457200"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5" name="Straight Connector 4"/>
          <p:cNvCxnSpPr/>
          <p:nvPr/>
        </p:nvCxnSpPr>
        <p:spPr>
          <a:xfrm>
            <a:off x="4020544" y="1552135"/>
            <a:ext cx="457200"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6" name="Straight Connector 5"/>
          <p:cNvCxnSpPr/>
          <p:nvPr/>
        </p:nvCxnSpPr>
        <p:spPr>
          <a:xfrm>
            <a:off x="6526000" y="2868871"/>
            <a:ext cx="457200"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a:off x="8373088" y="3307783"/>
            <a:ext cx="457200"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a:off x="2703808" y="4185607"/>
            <a:ext cx="457200"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5044672" y="5100007"/>
            <a:ext cx="1097280"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31285027"/>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randombar(horizont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ipe(down)">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wipe(down)">
                                      <p:cBhvr>
                                        <p:cTn id="17" dur="5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wipe(down)">
                                      <p:cBhvr>
                                        <p:cTn id="22" dur="500"/>
                                        <p:tgtEl>
                                          <p:spTgt spid="6"/>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nodeType="click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wipe(down)">
                                      <p:cBhvr>
                                        <p:cTn id="27" dur="500"/>
                                        <p:tgtEl>
                                          <p:spTgt spid="7"/>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nodeType="clickEffect">
                                  <p:stCondLst>
                                    <p:cond delay="0"/>
                                  </p:stCondLst>
                                  <p:childTnLst>
                                    <p:set>
                                      <p:cBhvr>
                                        <p:cTn id="31" dur="1" fill="hold">
                                          <p:stCondLst>
                                            <p:cond delay="0"/>
                                          </p:stCondLst>
                                        </p:cTn>
                                        <p:tgtEl>
                                          <p:spTgt spid="8"/>
                                        </p:tgtEl>
                                        <p:attrNameLst>
                                          <p:attrName>style.visibility</p:attrName>
                                        </p:attrNameLst>
                                      </p:cBhvr>
                                      <p:to>
                                        <p:strVal val="visible"/>
                                      </p:to>
                                    </p:set>
                                    <p:animEffect transition="in" filter="wipe(down)">
                                      <p:cBhvr>
                                        <p:cTn id="32" dur="500"/>
                                        <p:tgtEl>
                                          <p:spTgt spid="8"/>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nodeType="clickEffect">
                                  <p:stCondLst>
                                    <p:cond delay="0"/>
                                  </p:stCondLst>
                                  <p:childTnLst>
                                    <p:set>
                                      <p:cBhvr>
                                        <p:cTn id="36" dur="1" fill="hold">
                                          <p:stCondLst>
                                            <p:cond delay="0"/>
                                          </p:stCondLst>
                                        </p:cTn>
                                        <p:tgtEl>
                                          <p:spTgt spid="9"/>
                                        </p:tgtEl>
                                        <p:attrNameLst>
                                          <p:attrName>style.visibility</p:attrName>
                                        </p:attrNameLst>
                                      </p:cBhvr>
                                      <p:to>
                                        <p:strVal val="visible"/>
                                      </p:to>
                                    </p:set>
                                    <p:animEffect transition="in" filter="wipe(down)">
                                      <p:cBhvr>
                                        <p:cTn id="3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3"/>
          <p:cNvSpPr/>
          <p:nvPr/>
        </p:nvSpPr>
        <p:spPr>
          <a:xfrm>
            <a:off x="495234" y="150665"/>
            <a:ext cx="11209086" cy="6734761"/>
          </a:xfrm>
          <a:custGeom>
            <a:avLst/>
            <a:gdLst/>
            <a:ahLst/>
            <a:cxnLst/>
            <a:rect l="l" t="t" r="r" b="b"/>
            <a:pathLst>
              <a:path w="15444287" h="11467383">
                <a:moveTo>
                  <a:pt x="0" y="0"/>
                </a:moveTo>
                <a:lnTo>
                  <a:pt x="15444286" y="0"/>
                </a:lnTo>
                <a:lnTo>
                  <a:pt x="15444286" y="11467383"/>
                </a:lnTo>
                <a:lnTo>
                  <a:pt x="0" y="11467383"/>
                </a:lnTo>
                <a:lnTo>
                  <a:pt x="0" y="0"/>
                </a:lnTo>
                <a:close/>
              </a:path>
            </a:pathLst>
          </a:custGeom>
          <a:blipFill>
            <a:blip r:embed="rId2">
              <a:extLst>
                <a:ext uri="{96DAC541-7B7A-43D3-8B79-37D633B846F1}">
                  <asvg:svgBlip xmlns:asvg="http://schemas.microsoft.com/office/drawing/2016/SVG/main" xmlns="" r:embed="rId5"/>
                </a:ext>
              </a:extLst>
            </a:blip>
            <a:stretch>
              <a:fillRect/>
            </a:stretch>
          </a:blipFill>
        </p:spPr>
      </p:sp>
      <p:sp>
        <p:nvSpPr>
          <p:cNvPr id="4" name="Freeform 5"/>
          <p:cNvSpPr/>
          <p:nvPr/>
        </p:nvSpPr>
        <p:spPr>
          <a:xfrm>
            <a:off x="6696826" y="0"/>
            <a:ext cx="4446303" cy="2100066"/>
          </a:xfrm>
          <a:custGeom>
            <a:avLst/>
            <a:gdLst/>
            <a:ahLst/>
            <a:cxnLst/>
            <a:rect l="l" t="t" r="r" b="b"/>
            <a:pathLst>
              <a:path w="7315200" h="3273552">
                <a:moveTo>
                  <a:pt x="0" y="0"/>
                </a:moveTo>
                <a:lnTo>
                  <a:pt x="7315200" y="0"/>
                </a:lnTo>
                <a:lnTo>
                  <a:pt x="7315200" y="3273552"/>
                </a:lnTo>
                <a:lnTo>
                  <a:pt x="0" y="3273552"/>
                </a:lnTo>
                <a:lnTo>
                  <a:pt x="0" y="0"/>
                </a:lnTo>
                <a:close/>
              </a:path>
            </a:pathLst>
          </a:custGeom>
          <a:blipFill>
            <a:blip r:embed="rId6">
              <a:extLst>
                <a:ext uri="{96DAC541-7B7A-43D3-8B79-37D633B846F1}">
                  <asvg:svgBlip xmlns:asvg="http://schemas.microsoft.com/office/drawing/2016/SVG/main" xmlns="" r:embed="rId9"/>
                </a:ext>
              </a:extLst>
            </a:blip>
            <a:stretch>
              <a:fillRect/>
            </a:stretch>
          </a:blipFill>
        </p:spPr>
      </p:sp>
      <p:sp>
        <p:nvSpPr>
          <p:cNvPr id="23" name="Google Shape;276;p7">
            <a:extLst>
              <a:ext uri="{FF2B5EF4-FFF2-40B4-BE49-F238E27FC236}">
                <a16:creationId xmlns:a16="http://schemas.microsoft.com/office/drawing/2014/main" id="{D33CB0D1-8FD9-7C5D-268F-E2711EEE24E1}"/>
              </a:ext>
            </a:extLst>
          </p:cNvPr>
          <p:cNvSpPr/>
          <p:nvPr/>
        </p:nvSpPr>
        <p:spPr>
          <a:xfrm>
            <a:off x="6325333" y="2250731"/>
            <a:ext cx="2680970" cy="969892"/>
          </a:xfrm>
          <a:prstGeom prst="roundRect">
            <a:avLst>
              <a:gd name="adj" fmla="val 50000"/>
            </a:avLst>
          </a:prstGeom>
          <a:solidFill>
            <a:srgbClr val="996633"/>
          </a:solidFill>
          <a:ln w="28575" cap="flat" cmpd="sng">
            <a:solidFill>
              <a:schemeClr val="accent4">
                <a:lumMod val="40000"/>
                <a:lumOff val="60000"/>
              </a:schemeClr>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3200" b="1" smtClean="0">
                <a:solidFill>
                  <a:prstClr val="white"/>
                </a:solidFill>
                <a:latin typeface="UTM Avo" panose="02040603050506020204" pitchFamily="18" charset="0"/>
              </a:rPr>
              <a:t>Sài Gòn</a:t>
            </a:r>
            <a:endParaRPr kumimoji="0" sz="3600" b="1" i="0" u="none" strike="noStrike" kern="1200" cap="none" spc="0" normalizeH="0" baseline="0" noProof="0" dirty="0">
              <a:ln>
                <a:solidFill>
                  <a:prstClr val="white"/>
                </a:solidFill>
              </a:ln>
              <a:solidFill>
                <a:prstClr val="white"/>
              </a:solidFill>
              <a:effectLst/>
              <a:uLnTx/>
              <a:uFillTx/>
              <a:latin typeface="Cambria" panose="02040503050406030204" pitchFamily="18" charset="0"/>
              <a:ea typeface="Cambria" panose="02040503050406030204" pitchFamily="18" charset="0"/>
              <a:cs typeface="+mn-cs"/>
            </a:endParaRPr>
          </a:p>
        </p:txBody>
      </p:sp>
      <p:sp>
        <p:nvSpPr>
          <p:cNvPr id="24" name="Google Shape;276;p7">
            <a:extLst>
              <a:ext uri="{FF2B5EF4-FFF2-40B4-BE49-F238E27FC236}">
                <a16:creationId xmlns:a16="http://schemas.microsoft.com/office/drawing/2014/main" id="{D33CB0D1-8FD9-7C5D-268F-E2711EEE24E1}"/>
              </a:ext>
            </a:extLst>
          </p:cNvPr>
          <p:cNvSpPr/>
          <p:nvPr/>
        </p:nvSpPr>
        <p:spPr>
          <a:xfrm>
            <a:off x="9430897" y="2278145"/>
            <a:ext cx="1327493" cy="969892"/>
          </a:xfrm>
          <a:prstGeom prst="roundRect">
            <a:avLst>
              <a:gd name="adj" fmla="val 50000"/>
            </a:avLst>
          </a:prstGeom>
          <a:solidFill>
            <a:srgbClr val="996633"/>
          </a:solidFill>
          <a:ln w="28575" cap="flat" cmpd="sng">
            <a:solidFill>
              <a:schemeClr val="accent4">
                <a:lumMod val="40000"/>
                <a:lumOff val="60000"/>
              </a:schemeClr>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a:ln>
                  <a:noFill/>
                </a:ln>
                <a:solidFill>
                  <a:prstClr val="white"/>
                </a:solidFill>
                <a:effectLst/>
                <a:uLnTx/>
                <a:uFillTx/>
                <a:latin typeface="UTM Avo" panose="02040603050506020204" pitchFamily="18" charset="0"/>
                <a:ea typeface="+mn-ea"/>
                <a:cs typeface="+mn-cs"/>
              </a:rPr>
              <a:t> </a:t>
            </a:r>
            <a:r>
              <a:rPr kumimoji="0" lang="en-US" sz="3600" b="1" i="0" u="none" strike="noStrike" kern="1200" cap="none" spc="0" normalizeH="0" baseline="0" noProof="0" smtClean="0">
                <a:ln>
                  <a:solidFill>
                    <a:prstClr val="white"/>
                  </a:solidFill>
                </a:ln>
                <a:solidFill>
                  <a:prstClr val="white"/>
                </a:solidFill>
                <a:effectLst/>
                <a:uLnTx/>
                <a:uFillTx/>
                <a:latin typeface="Cambria" panose="02040503050406030204" pitchFamily="18" charset="0"/>
                <a:ea typeface="Cambria" panose="02040503050406030204" pitchFamily="18" charset="0"/>
                <a:cs typeface="+mn-cs"/>
              </a:rPr>
              <a:t>Ba</a:t>
            </a:r>
            <a:endParaRPr kumimoji="0" sz="3600" b="1" i="0" u="none" strike="noStrike" kern="1200" cap="none" spc="0" normalizeH="0" baseline="0" noProof="0" dirty="0">
              <a:ln>
                <a:solidFill>
                  <a:prstClr val="white"/>
                </a:solidFill>
              </a:ln>
              <a:solidFill>
                <a:prstClr val="white"/>
              </a:solidFill>
              <a:effectLst/>
              <a:uLnTx/>
              <a:uFillTx/>
              <a:latin typeface="Cambria" panose="02040503050406030204" pitchFamily="18" charset="0"/>
              <a:ea typeface="Cambria" panose="02040503050406030204" pitchFamily="18" charset="0"/>
              <a:cs typeface="+mn-cs"/>
            </a:endParaRPr>
          </a:p>
        </p:txBody>
      </p:sp>
      <p:sp>
        <p:nvSpPr>
          <p:cNvPr id="25" name="Google Shape;276;p7">
            <a:extLst>
              <a:ext uri="{FF2B5EF4-FFF2-40B4-BE49-F238E27FC236}">
                <a16:creationId xmlns:a16="http://schemas.microsoft.com/office/drawing/2014/main" id="{D33CB0D1-8FD9-7C5D-268F-E2711EEE24E1}"/>
              </a:ext>
            </a:extLst>
          </p:cNvPr>
          <p:cNvSpPr/>
          <p:nvPr/>
        </p:nvSpPr>
        <p:spPr>
          <a:xfrm>
            <a:off x="6239007" y="3573595"/>
            <a:ext cx="2338065" cy="969892"/>
          </a:xfrm>
          <a:prstGeom prst="roundRect">
            <a:avLst>
              <a:gd name="adj" fmla="val 50000"/>
            </a:avLst>
          </a:prstGeom>
          <a:solidFill>
            <a:srgbClr val="996633"/>
          </a:solidFill>
          <a:ln w="28575" cap="flat" cmpd="sng">
            <a:solidFill>
              <a:schemeClr val="accent4">
                <a:lumMod val="40000"/>
                <a:lumOff val="60000"/>
              </a:schemeClr>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a:ln>
                  <a:noFill/>
                </a:ln>
                <a:solidFill>
                  <a:prstClr val="white"/>
                </a:solidFill>
                <a:effectLst/>
                <a:uLnTx/>
                <a:uFillTx/>
                <a:latin typeface="UTM Avo" panose="02040603050506020204" pitchFamily="18" charset="0"/>
                <a:ea typeface="+mn-ea"/>
                <a:cs typeface="+mn-cs"/>
              </a:rPr>
              <a:t> </a:t>
            </a:r>
            <a:r>
              <a:rPr kumimoji="0" lang="en-US" sz="3600" b="1" i="0" u="none" strike="noStrike" kern="1200" cap="none" spc="0" normalizeH="0" baseline="0" noProof="0" smtClean="0">
                <a:ln>
                  <a:solidFill>
                    <a:prstClr val="white"/>
                  </a:solidFill>
                </a:ln>
                <a:solidFill>
                  <a:prstClr val="white"/>
                </a:solidFill>
                <a:effectLst/>
                <a:uLnTx/>
                <a:uFillTx/>
                <a:latin typeface="Cambria" panose="02040503050406030204" pitchFamily="18" charset="0"/>
                <a:ea typeface="Cambria" panose="02040503050406030204" pitchFamily="18" charset="0"/>
                <a:cs typeface="+mn-cs"/>
              </a:rPr>
              <a:t>Pháp</a:t>
            </a:r>
            <a:endParaRPr kumimoji="0" sz="3600" b="1" i="0" u="none" strike="noStrike" kern="1200" cap="none" spc="0" normalizeH="0" baseline="0" noProof="0" dirty="0">
              <a:ln>
                <a:solidFill>
                  <a:prstClr val="white"/>
                </a:solidFill>
              </a:ln>
              <a:solidFill>
                <a:prstClr val="white"/>
              </a:solidFill>
              <a:effectLst/>
              <a:uLnTx/>
              <a:uFillTx/>
              <a:latin typeface="Cambria" panose="02040503050406030204" pitchFamily="18" charset="0"/>
              <a:ea typeface="Cambria" panose="02040503050406030204" pitchFamily="18" charset="0"/>
              <a:cs typeface="+mn-cs"/>
            </a:endParaRPr>
          </a:p>
        </p:txBody>
      </p:sp>
      <p:sp>
        <p:nvSpPr>
          <p:cNvPr id="26" name="Google Shape;276;p7">
            <a:extLst>
              <a:ext uri="{FF2B5EF4-FFF2-40B4-BE49-F238E27FC236}">
                <a16:creationId xmlns:a16="http://schemas.microsoft.com/office/drawing/2014/main" id="{D33CB0D1-8FD9-7C5D-268F-E2711EEE24E1}"/>
              </a:ext>
            </a:extLst>
          </p:cNvPr>
          <p:cNvSpPr/>
          <p:nvPr/>
        </p:nvSpPr>
        <p:spPr>
          <a:xfrm>
            <a:off x="8919977" y="3573595"/>
            <a:ext cx="1890698" cy="969892"/>
          </a:xfrm>
          <a:prstGeom prst="roundRect">
            <a:avLst>
              <a:gd name="adj" fmla="val 50000"/>
            </a:avLst>
          </a:prstGeom>
          <a:solidFill>
            <a:srgbClr val="996633"/>
          </a:solidFill>
          <a:ln w="28575" cap="flat" cmpd="sng">
            <a:solidFill>
              <a:schemeClr val="accent4">
                <a:lumMod val="40000"/>
                <a:lumOff val="60000"/>
              </a:schemeClr>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a:ln>
                  <a:noFill/>
                </a:ln>
                <a:solidFill>
                  <a:prstClr val="white"/>
                </a:solidFill>
                <a:effectLst/>
                <a:uLnTx/>
                <a:uFillTx/>
                <a:latin typeface="UTM Avo" panose="02040603050506020204" pitchFamily="18" charset="0"/>
                <a:ea typeface="+mn-ea"/>
                <a:cs typeface="+mn-cs"/>
              </a:rPr>
              <a:t> </a:t>
            </a:r>
            <a:r>
              <a:rPr kumimoji="0" lang="en-US" sz="3600" b="1" i="0" u="none" strike="noStrike" kern="1200" cap="none" spc="0" normalizeH="0" baseline="0" noProof="0" smtClean="0">
                <a:ln>
                  <a:solidFill>
                    <a:prstClr val="white"/>
                  </a:solidFill>
                </a:ln>
                <a:solidFill>
                  <a:prstClr val="white"/>
                </a:solidFill>
                <a:effectLst/>
                <a:uLnTx/>
                <a:uFillTx/>
                <a:latin typeface="Cambria" panose="02040503050406030204" pitchFamily="18" charset="0"/>
                <a:ea typeface="Cambria" panose="02040503050406030204" pitchFamily="18" charset="0"/>
                <a:cs typeface="+mn-cs"/>
              </a:rPr>
              <a:t>Lê</a:t>
            </a:r>
            <a:endParaRPr kumimoji="0" sz="3600" b="1" i="0" u="none" strike="noStrike" kern="1200" cap="none" spc="0" normalizeH="0" baseline="0" noProof="0" dirty="0">
              <a:ln>
                <a:solidFill>
                  <a:prstClr val="white"/>
                </a:solidFill>
              </a:ln>
              <a:solidFill>
                <a:prstClr val="white"/>
              </a:solidFill>
              <a:effectLst/>
              <a:uLnTx/>
              <a:uFillTx/>
              <a:latin typeface="Cambria" panose="02040503050406030204" pitchFamily="18" charset="0"/>
              <a:ea typeface="Cambria" panose="02040503050406030204" pitchFamily="18" charset="0"/>
              <a:cs typeface="+mn-cs"/>
            </a:endParaRPr>
          </a:p>
        </p:txBody>
      </p:sp>
      <p:sp>
        <p:nvSpPr>
          <p:cNvPr id="10" name="TextBox 9"/>
          <p:cNvSpPr txBox="1"/>
          <p:nvPr/>
        </p:nvSpPr>
        <p:spPr>
          <a:xfrm>
            <a:off x="1343073" y="1242001"/>
            <a:ext cx="4590439" cy="2123658"/>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smtClean="0">
                <a:ln>
                  <a:noFill/>
                </a:ln>
                <a:solidFill>
                  <a:srgbClr val="990033"/>
                </a:solidFill>
                <a:effectLst/>
                <a:uLnTx/>
                <a:uFillTx/>
                <a:latin typeface="Cambria" panose="02040503050406030204" pitchFamily="18" charset="0"/>
                <a:ea typeface="Cambria" panose="02040503050406030204" pitchFamily="18" charset="0"/>
              </a:rPr>
              <a:t>1. Tìm các danh từ riêng trong bài đọc Anh Ba.  </a:t>
            </a:r>
            <a:endParaRPr kumimoji="0" lang="en-US" sz="4400" b="1" i="0" u="none" strike="noStrike" kern="1200" cap="none" spc="0" normalizeH="0" baseline="0" noProof="0" smtClean="0">
              <a:ln>
                <a:noFill/>
              </a:ln>
              <a:solidFill>
                <a:srgbClr val="990033"/>
              </a:solidFill>
              <a:effectLst/>
              <a:uLnTx/>
              <a:uFillTx/>
              <a:latin typeface="Cambria" panose="02040503050406030204" pitchFamily="18" charset="0"/>
              <a:ea typeface="Cambria" panose="02040503050406030204" pitchFamily="18" charset="0"/>
              <a:cs typeface="#9Slide05 Pattaya" panose="00000500000000000000" pitchFamily="2" charset="-34"/>
            </a:endParaRPr>
          </a:p>
        </p:txBody>
      </p:sp>
      <p:sp>
        <p:nvSpPr>
          <p:cNvPr id="11" name="Google Shape;276;p7">
            <a:extLst>
              <a:ext uri="{FF2B5EF4-FFF2-40B4-BE49-F238E27FC236}">
                <a16:creationId xmlns:a16="http://schemas.microsoft.com/office/drawing/2014/main" id="{D33CB0D1-8FD9-7C5D-268F-E2711EEE24E1}"/>
              </a:ext>
            </a:extLst>
          </p:cNvPr>
          <p:cNvSpPr/>
          <p:nvPr/>
        </p:nvSpPr>
        <p:spPr>
          <a:xfrm>
            <a:off x="6987670" y="5038050"/>
            <a:ext cx="3454777" cy="969892"/>
          </a:xfrm>
          <a:prstGeom prst="roundRect">
            <a:avLst>
              <a:gd name="adj" fmla="val 50000"/>
            </a:avLst>
          </a:prstGeom>
          <a:solidFill>
            <a:srgbClr val="996633"/>
          </a:solidFill>
          <a:ln w="28575" cap="flat" cmpd="sng">
            <a:solidFill>
              <a:schemeClr val="accent4">
                <a:lumMod val="40000"/>
                <a:lumOff val="60000"/>
              </a:schemeClr>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3200" b="1" smtClean="0">
                <a:solidFill>
                  <a:prstClr val="white"/>
                </a:solidFill>
                <a:latin typeface="UTM Avo" panose="02040603050506020204" pitchFamily="18" charset="0"/>
              </a:rPr>
              <a:t>Bác Hồ</a:t>
            </a:r>
            <a:endParaRPr kumimoji="0" sz="3600" b="1" i="0" u="none" strike="noStrike" kern="1200" cap="none" spc="0" normalizeH="0" baseline="0" noProof="0" dirty="0">
              <a:ln>
                <a:solidFill>
                  <a:prstClr val="white"/>
                </a:solidFill>
              </a:ln>
              <a:solidFill>
                <a:prstClr val="white"/>
              </a:solidFill>
              <a:effectLst/>
              <a:uLnTx/>
              <a:uFillTx/>
              <a:latin typeface="Cambria" panose="02040503050406030204" pitchFamily="18" charset="0"/>
              <a:ea typeface="Cambria" panose="02040503050406030204" pitchFamily="18" charset="0"/>
              <a:cs typeface="+mn-cs"/>
            </a:endParaRPr>
          </a:p>
        </p:txBody>
      </p:sp>
      <p:sp>
        <p:nvSpPr>
          <p:cNvPr id="12" name="Freeform 4"/>
          <p:cNvSpPr/>
          <p:nvPr/>
        </p:nvSpPr>
        <p:spPr>
          <a:xfrm>
            <a:off x="632997" y="4301257"/>
            <a:ext cx="589280" cy="2279178"/>
          </a:xfrm>
          <a:custGeom>
            <a:avLst/>
            <a:gdLst/>
            <a:ahLst/>
            <a:cxnLst/>
            <a:rect l="l" t="t" r="r" b="b"/>
            <a:pathLst>
              <a:path w="1760640" h="6520889">
                <a:moveTo>
                  <a:pt x="0" y="0"/>
                </a:moveTo>
                <a:lnTo>
                  <a:pt x="1760640" y="0"/>
                </a:lnTo>
                <a:lnTo>
                  <a:pt x="1760640" y="6520888"/>
                </a:lnTo>
                <a:lnTo>
                  <a:pt x="0" y="6520888"/>
                </a:lnTo>
                <a:lnTo>
                  <a:pt x="0" y="0"/>
                </a:lnTo>
                <a:close/>
              </a:path>
            </a:pathLst>
          </a:custGeom>
          <a:blipFill>
            <a:blip r:embed="rId10">
              <a:extLst>
                <a:ext uri="{96DAC541-7B7A-43D3-8B79-37D633B846F1}">
                  <asvg:svgBlip xmlns:asvg="http://schemas.microsoft.com/office/drawing/2016/SVG/main" xmlns="" r:embed="rId7"/>
                </a:ext>
              </a:extLst>
            </a:blip>
            <a:stretch>
              <a:fillRect/>
            </a:stretch>
          </a:blipFill>
        </p:spPr>
      </p:sp>
    </p:spTree>
    <p:extLst>
      <p:ext uri="{BB962C8B-B14F-4D97-AF65-F5344CB8AC3E}">
        <p14:creationId xmlns:p14="http://schemas.microsoft.com/office/powerpoint/2010/main" val="3093990702"/>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2" fill="hold" grpId="0" nodeType="click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right)">
                                      <p:cBhvr>
                                        <p:cTn id="7" dur="500"/>
                                        <p:tgtEl>
                                          <p:spTgt spid="2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2" fill="hold" grpId="0" nodeType="clickEffect">
                                  <p:stCondLst>
                                    <p:cond delay="0"/>
                                  </p:stCondLst>
                                  <p:childTnLst>
                                    <p:set>
                                      <p:cBhvr>
                                        <p:cTn id="11" dur="1" fill="hold">
                                          <p:stCondLst>
                                            <p:cond delay="0"/>
                                          </p:stCondLst>
                                        </p:cTn>
                                        <p:tgtEl>
                                          <p:spTgt spid="24"/>
                                        </p:tgtEl>
                                        <p:attrNameLst>
                                          <p:attrName>style.visibility</p:attrName>
                                        </p:attrNameLst>
                                      </p:cBhvr>
                                      <p:to>
                                        <p:strVal val="visible"/>
                                      </p:to>
                                    </p:set>
                                    <p:animEffect transition="in" filter="wipe(right)">
                                      <p:cBhvr>
                                        <p:cTn id="12" dur="500"/>
                                        <p:tgtEl>
                                          <p:spTgt spid="24"/>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2" fill="hold" grpId="0" nodeType="clickEffect">
                                  <p:stCondLst>
                                    <p:cond delay="0"/>
                                  </p:stCondLst>
                                  <p:childTnLst>
                                    <p:set>
                                      <p:cBhvr>
                                        <p:cTn id="16" dur="1" fill="hold">
                                          <p:stCondLst>
                                            <p:cond delay="0"/>
                                          </p:stCondLst>
                                        </p:cTn>
                                        <p:tgtEl>
                                          <p:spTgt spid="25"/>
                                        </p:tgtEl>
                                        <p:attrNameLst>
                                          <p:attrName>style.visibility</p:attrName>
                                        </p:attrNameLst>
                                      </p:cBhvr>
                                      <p:to>
                                        <p:strVal val="visible"/>
                                      </p:to>
                                    </p:set>
                                    <p:animEffect transition="in" filter="wipe(right)">
                                      <p:cBhvr>
                                        <p:cTn id="17" dur="500"/>
                                        <p:tgtEl>
                                          <p:spTgt spid="25"/>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2" fill="hold" grpId="0" nodeType="clickEffect">
                                  <p:stCondLst>
                                    <p:cond delay="0"/>
                                  </p:stCondLst>
                                  <p:childTnLst>
                                    <p:set>
                                      <p:cBhvr>
                                        <p:cTn id="21" dur="1" fill="hold">
                                          <p:stCondLst>
                                            <p:cond delay="0"/>
                                          </p:stCondLst>
                                        </p:cTn>
                                        <p:tgtEl>
                                          <p:spTgt spid="26"/>
                                        </p:tgtEl>
                                        <p:attrNameLst>
                                          <p:attrName>style.visibility</p:attrName>
                                        </p:attrNameLst>
                                      </p:cBhvr>
                                      <p:to>
                                        <p:strVal val="visible"/>
                                      </p:to>
                                    </p:set>
                                    <p:animEffect transition="in" filter="wipe(right)">
                                      <p:cBhvr>
                                        <p:cTn id="22" dur="500"/>
                                        <p:tgtEl>
                                          <p:spTgt spid="26"/>
                                        </p:tgtEl>
                                      </p:cBhvr>
                                    </p:animEffect>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grpId="0" nodeType="clickEffect">
                                  <p:stCondLst>
                                    <p:cond delay="0"/>
                                  </p:stCondLst>
                                  <p:childTnLst>
                                    <p:set>
                                      <p:cBhvr>
                                        <p:cTn id="26" dur="1" fill="hold">
                                          <p:stCondLst>
                                            <p:cond delay="0"/>
                                          </p:stCondLst>
                                        </p:cTn>
                                        <p:tgtEl>
                                          <p:spTgt spid="10"/>
                                        </p:tgtEl>
                                        <p:attrNameLst>
                                          <p:attrName>style.visibility</p:attrName>
                                        </p:attrNameLst>
                                      </p:cBhvr>
                                      <p:to>
                                        <p:strVal val="visible"/>
                                      </p:to>
                                    </p:set>
                                    <p:anim calcmode="lin" valueType="num">
                                      <p:cBhvr additive="base">
                                        <p:cTn id="27" dur="500" fill="hold"/>
                                        <p:tgtEl>
                                          <p:spTgt spid="10"/>
                                        </p:tgtEl>
                                        <p:attrNameLst>
                                          <p:attrName>ppt_x</p:attrName>
                                        </p:attrNameLst>
                                      </p:cBhvr>
                                      <p:tavLst>
                                        <p:tav tm="0">
                                          <p:val>
                                            <p:strVal val="#ppt_x"/>
                                          </p:val>
                                        </p:tav>
                                        <p:tav tm="100000">
                                          <p:val>
                                            <p:strVal val="#ppt_x"/>
                                          </p:val>
                                        </p:tav>
                                      </p:tavLst>
                                    </p:anim>
                                    <p:anim calcmode="lin" valueType="num">
                                      <p:cBhvr additive="base">
                                        <p:cTn id="28"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2" presetClass="entr" presetSubtype="2" fill="hold" grpId="0" nodeType="clickEffect">
                                  <p:stCondLst>
                                    <p:cond delay="0"/>
                                  </p:stCondLst>
                                  <p:childTnLst>
                                    <p:set>
                                      <p:cBhvr>
                                        <p:cTn id="32" dur="1" fill="hold">
                                          <p:stCondLst>
                                            <p:cond delay="0"/>
                                          </p:stCondLst>
                                        </p:cTn>
                                        <p:tgtEl>
                                          <p:spTgt spid="11"/>
                                        </p:tgtEl>
                                        <p:attrNameLst>
                                          <p:attrName>style.visibility</p:attrName>
                                        </p:attrNameLst>
                                      </p:cBhvr>
                                      <p:to>
                                        <p:strVal val="visible"/>
                                      </p:to>
                                    </p:set>
                                    <p:animEffect transition="in" filter="wipe(right)">
                                      <p:cBhvr>
                                        <p:cTn id="33"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4" grpId="0" animBg="1"/>
      <p:bldP spid="25" grpId="0" animBg="1"/>
      <p:bldP spid="26" grpId="0" animBg="1"/>
      <p:bldP spid="10" grpId="0"/>
      <p:bldP spid="11"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3"/>
          <p:cNvSpPr/>
          <p:nvPr/>
        </p:nvSpPr>
        <p:spPr>
          <a:xfrm>
            <a:off x="495234" y="150665"/>
            <a:ext cx="11209086" cy="6734761"/>
          </a:xfrm>
          <a:custGeom>
            <a:avLst/>
            <a:gdLst/>
            <a:ahLst/>
            <a:cxnLst/>
            <a:rect l="l" t="t" r="r" b="b"/>
            <a:pathLst>
              <a:path w="15444287" h="11467383">
                <a:moveTo>
                  <a:pt x="0" y="0"/>
                </a:moveTo>
                <a:lnTo>
                  <a:pt x="15444286" y="0"/>
                </a:lnTo>
                <a:lnTo>
                  <a:pt x="15444286" y="11467383"/>
                </a:lnTo>
                <a:lnTo>
                  <a:pt x="0" y="11467383"/>
                </a:lnTo>
                <a:lnTo>
                  <a:pt x="0" y="0"/>
                </a:lnTo>
                <a:close/>
              </a:path>
            </a:pathLst>
          </a:custGeom>
          <a:blipFill>
            <a:blip r:embed="rId2">
              <a:extLst>
                <a:ext uri="{96DAC541-7B7A-43D3-8B79-37D633B846F1}">
                  <asvg:svgBlip xmlns:asvg="http://schemas.microsoft.com/office/drawing/2016/SVG/main" xmlns="" r:embed="rId5"/>
                </a:ext>
              </a:extLst>
            </a:blip>
            <a:stretch>
              <a:fillRect/>
            </a:stretch>
          </a:blipFill>
        </p:spPr>
      </p:sp>
      <p:sp>
        <p:nvSpPr>
          <p:cNvPr id="4" name="Freeform 5"/>
          <p:cNvSpPr/>
          <p:nvPr/>
        </p:nvSpPr>
        <p:spPr>
          <a:xfrm>
            <a:off x="6696826" y="0"/>
            <a:ext cx="4446303" cy="2100066"/>
          </a:xfrm>
          <a:custGeom>
            <a:avLst/>
            <a:gdLst/>
            <a:ahLst/>
            <a:cxnLst/>
            <a:rect l="l" t="t" r="r" b="b"/>
            <a:pathLst>
              <a:path w="7315200" h="3273552">
                <a:moveTo>
                  <a:pt x="0" y="0"/>
                </a:moveTo>
                <a:lnTo>
                  <a:pt x="7315200" y="0"/>
                </a:lnTo>
                <a:lnTo>
                  <a:pt x="7315200" y="3273552"/>
                </a:lnTo>
                <a:lnTo>
                  <a:pt x="0" y="3273552"/>
                </a:lnTo>
                <a:lnTo>
                  <a:pt x="0" y="0"/>
                </a:lnTo>
                <a:close/>
              </a:path>
            </a:pathLst>
          </a:custGeom>
          <a:blipFill>
            <a:blip r:embed="rId6">
              <a:extLst>
                <a:ext uri="{96DAC541-7B7A-43D3-8B79-37D633B846F1}">
                  <asvg:svgBlip xmlns:asvg="http://schemas.microsoft.com/office/drawing/2016/SVG/main" xmlns="" r:embed="rId9"/>
                </a:ext>
              </a:extLst>
            </a:blip>
            <a:stretch>
              <a:fillRect/>
            </a:stretch>
          </a:blipFill>
        </p:spPr>
      </p:sp>
      <p:sp>
        <p:nvSpPr>
          <p:cNvPr id="10" name="TextBox 9"/>
          <p:cNvSpPr txBox="1"/>
          <p:nvPr/>
        </p:nvSpPr>
        <p:spPr>
          <a:xfrm>
            <a:off x="1276206" y="515016"/>
            <a:ext cx="4703970" cy="4154984"/>
          </a:xfrm>
          <a:prstGeom prst="rect">
            <a:avLst/>
          </a:prstGeom>
          <a:noFill/>
        </p:spPr>
        <p:txBody>
          <a:bodyPr wrap="square" rtlCol="0">
            <a:spAutoFit/>
          </a:bodyPr>
          <a:lstStyle/>
          <a:p>
            <a:pPr lvl="0" algn="just"/>
            <a:r>
              <a:rPr lang="en-US" sz="4400" b="1" smtClean="0">
                <a:solidFill>
                  <a:srgbClr val="990033"/>
                </a:solidFill>
                <a:latin typeface="Cambria" panose="02040503050406030204" pitchFamily="18" charset="0"/>
                <a:ea typeface="Cambria" panose="02040503050406030204" pitchFamily="18" charset="0"/>
              </a:rPr>
              <a:t>2. </a:t>
            </a:r>
            <a:r>
              <a:rPr lang="vi-VN" sz="4400" b="1">
                <a:solidFill>
                  <a:srgbClr val="990033"/>
                </a:solidFill>
                <a:latin typeface="Cambria" panose="02040503050406030204" pitchFamily="18" charset="0"/>
                <a:ea typeface="Cambria" panose="02040503050406030204" pitchFamily="18" charset="0"/>
              </a:rPr>
              <a:t>Tìm từ có nghĩa giống với từ </a:t>
            </a:r>
            <a:r>
              <a:rPr lang="vi-VN" sz="4400" b="1" i="1">
                <a:solidFill>
                  <a:srgbClr val="CC3300"/>
                </a:solidFill>
                <a:latin typeface="Cambria" panose="02040503050406030204" pitchFamily="18" charset="0"/>
                <a:ea typeface="Cambria" panose="02040503050406030204" pitchFamily="18" charset="0"/>
              </a:rPr>
              <a:t>hăng hái, can đảm</a:t>
            </a:r>
            <a:r>
              <a:rPr lang="vi-VN" sz="4400" b="1">
                <a:solidFill>
                  <a:srgbClr val="990033"/>
                </a:solidFill>
                <a:latin typeface="Cambria" panose="02040503050406030204" pitchFamily="18" charset="0"/>
                <a:ea typeface="Cambria" panose="02040503050406030204" pitchFamily="18" charset="0"/>
              </a:rPr>
              <a:t> và đặt câu với những từ em tìm được.  </a:t>
            </a:r>
            <a:r>
              <a:rPr kumimoji="0" lang="en-US" sz="4400" b="1" i="0" u="none" strike="noStrike" kern="1200" cap="none" spc="0" normalizeH="0" baseline="0" noProof="0" smtClean="0">
                <a:ln>
                  <a:noFill/>
                </a:ln>
                <a:solidFill>
                  <a:srgbClr val="990033"/>
                </a:solidFill>
                <a:effectLst/>
                <a:uLnTx/>
                <a:uFillTx/>
                <a:latin typeface="Cambria" panose="02040503050406030204" pitchFamily="18" charset="0"/>
                <a:ea typeface="Cambria" panose="02040503050406030204" pitchFamily="18" charset="0"/>
              </a:rPr>
              <a:t>  </a:t>
            </a:r>
            <a:endParaRPr kumimoji="0" lang="en-US" sz="4400" b="1" i="0" u="none" strike="noStrike" kern="1200" cap="none" spc="0" normalizeH="0" baseline="0" noProof="0" smtClean="0">
              <a:ln>
                <a:noFill/>
              </a:ln>
              <a:solidFill>
                <a:srgbClr val="990033"/>
              </a:solidFill>
              <a:effectLst/>
              <a:uLnTx/>
              <a:uFillTx/>
              <a:latin typeface="Cambria" panose="02040503050406030204" pitchFamily="18" charset="0"/>
              <a:ea typeface="Cambria" panose="02040503050406030204" pitchFamily="18" charset="0"/>
              <a:cs typeface="#9Slide05 Pattaya" panose="00000500000000000000" pitchFamily="2" charset="-34"/>
            </a:endParaRPr>
          </a:p>
        </p:txBody>
      </p:sp>
      <p:pic>
        <p:nvPicPr>
          <p:cNvPr id="13" name="Picture 12"/>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6304701" y="3347004"/>
            <a:ext cx="4838428" cy="3301760"/>
          </a:xfrm>
          <a:prstGeom prst="rect">
            <a:avLst/>
          </a:prstGeom>
        </p:spPr>
      </p:pic>
      <p:sp>
        <p:nvSpPr>
          <p:cNvPr id="7" name="Freeform 4"/>
          <p:cNvSpPr/>
          <p:nvPr/>
        </p:nvSpPr>
        <p:spPr>
          <a:xfrm>
            <a:off x="612677" y="4369586"/>
            <a:ext cx="589280" cy="2279178"/>
          </a:xfrm>
          <a:custGeom>
            <a:avLst/>
            <a:gdLst/>
            <a:ahLst/>
            <a:cxnLst/>
            <a:rect l="l" t="t" r="r" b="b"/>
            <a:pathLst>
              <a:path w="1760640" h="6520889">
                <a:moveTo>
                  <a:pt x="0" y="0"/>
                </a:moveTo>
                <a:lnTo>
                  <a:pt x="1760640" y="0"/>
                </a:lnTo>
                <a:lnTo>
                  <a:pt x="1760640" y="6520888"/>
                </a:lnTo>
                <a:lnTo>
                  <a:pt x="0" y="6520888"/>
                </a:lnTo>
                <a:lnTo>
                  <a:pt x="0" y="0"/>
                </a:lnTo>
                <a:close/>
              </a:path>
            </a:pathLst>
          </a:custGeom>
          <a:blipFill>
            <a:blip r:embed="rId11">
              <a:extLst>
                <a:ext uri="{96DAC541-7B7A-43D3-8B79-37D633B846F1}">
                  <asvg:svgBlip xmlns:asvg="http://schemas.microsoft.com/office/drawing/2016/SVG/main" xmlns="" r:embed="rId7"/>
                </a:ext>
              </a:extLst>
            </a:blip>
            <a:stretch>
              <a:fillRect/>
            </a:stretch>
          </a:blipFill>
        </p:spPr>
      </p:sp>
    </p:spTree>
    <p:extLst>
      <p:ext uri="{BB962C8B-B14F-4D97-AF65-F5344CB8AC3E}">
        <p14:creationId xmlns:p14="http://schemas.microsoft.com/office/powerpoint/2010/main" val="1577425807"/>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ppt_x"/>
                                          </p:val>
                                        </p:tav>
                                        <p:tav tm="100000">
                                          <p:val>
                                            <p:strVal val="#ppt_x"/>
                                          </p:val>
                                        </p:tav>
                                      </p:tavLst>
                                    </p:anim>
                                    <p:anim calcmode="lin" valueType="num">
                                      <p:cBhvr additive="base">
                                        <p:cTn id="8"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nodeType="clickEffect">
                                  <p:stCondLst>
                                    <p:cond delay="0"/>
                                  </p:stCondLst>
                                  <p:childTnLst>
                                    <p:set>
                                      <p:cBhvr>
                                        <p:cTn id="12" dur="1" fill="hold">
                                          <p:stCondLst>
                                            <p:cond delay="0"/>
                                          </p:stCondLst>
                                        </p:cTn>
                                        <p:tgtEl>
                                          <p:spTgt spid="13"/>
                                        </p:tgtEl>
                                        <p:attrNameLst>
                                          <p:attrName>style.visibility</p:attrName>
                                        </p:attrNameLst>
                                      </p:cBhvr>
                                      <p:to>
                                        <p:strVal val="visible"/>
                                      </p:to>
                                    </p:set>
                                    <p:animEffect transition="in" filter="fade">
                                      <p:cBhvr>
                                        <p:cTn id="13" dur="1000"/>
                                        <p:tgtEl>
                                          <p:spTgt spid="13"/>
                                        </p:tgtEl>
                                      </p:cBhvr>
                                    </p:animEffect>
                                    <p:anim calcmode="lin" valueType="num">
                                      <p:cBhvr>
                                        <p:cTn id="14" dur="1000" fill="hold"/>
                                        <p:tgtEl>
                                          <p:spTgt spid="13"/>
                                        </p:tgtEl>
                                        <p:attrNameLst>
                                          <p:attrName>ppt_x</p:attrName>
                                        </p:attrNameLst>
                                      </p:cBhvr>
                                      <p:tavLst>
                                        <p:tav tm="0">
                                          <p:val>
                                            <p:strVal val="#ppt_x"/>
                                          </p:val>
                                        </p:tav>
                                        <p:tav tm="100000">
                                          <p:val>
                                            <p:strVal val="#ppt_x"/>
                                          </p:val>
                                        </p:tav>
                                      </p:tavLst>
                                    </p:anim>
                                    <p:anim calcmode="lin" valueType="num">
                                      <p:cBhvr>
                                        <p:cTn id="15"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3"/>
          <p:cNvSpPr/>
          <p:nvPr/>
        </p:nvSpPr>
        <p:spPr>
          <a:xfrm>
            <a:off x="586684" y="290948"/>
            <a:ext cx="10948821" cy="6343650"/>
          </a:xfrm>
          <a:custGeom>
            <a:avLst/>
            <a:gdLst/>
            <a:ahLst/>
            <a:cxnLst/>
            <a:rect l="l" t="t" r="r" b="b"/>
            <a:pathLst>
              <a:path w="16171703" h="9258300">
                <a:moveTo>
                  <a:pt x="0" y="0"/>
                </a:moveTo>
                <a:lnTo>
                  <a:pt x="16171704" y="0"/>
                </a:lnTo>
                <a:lnTo>
                  <a:pt x="16171704" y="9258300"/>
                </a:lnTo>
                <a:lnTo>
                  <a:pt x="0" y="9258300"/>
                </a:lnTo>
                <a:lnTo>
                  <a:pt x="0" y="0"/>
                </a:lnTo>
                <a:close/>
              </a:path>
            </a:pathLst>
          </a:custGeom>
          <a:blipFill>
            <a:blip r:embed="rId2"/>
            <a:stretch>
              <a:fillRect/>
            </a:stretch>
          </a:blipFill>
        </p:spPr>
      </p:sp>
      <p:sp>
        <p:nvSpPr>
          <p:cNvPr id="7" name="Google Shape;276;p7">
            <a:extLst>
              <a:ext uri="{FF2B5EF4-FFF2-40B4-BE49-F238E27FC236}">
                <a16:creationId xmlns:a16="http://schemas.microsoft.com/office/drawing/2014/main" id="{D33CB0D1-8FD9-7C5D-268F-E2711EEE24E1}"/>
              </a:ext>
            </a:extLst>
          </p:cNvPr>
          <p:cNvSpPr/>
          <p:nvPr/>
        </p:nvSpPr>
        <p:spPr>
          <a:xfrm>
            <a:off x="1607066" y="1080830"/>
            <a:ext cx="3330694" cy="869272"/>
          </a:xfrm>
          <a:prstGeom prst="roundRect">
            <a:avLst>
              <a:gd name="adj" fmla="val 50000"/>
            </a:avLst>
          </a:prstGeom>
          <a:solidFill>
            <a:schemeClr val="accent4"/>
          </a:solidFill>
          <a:ln w="28575" cap="flat" cmpd="sng">
            <a:solidFill>
              <a:schemeClr val="accent4">
                <a:lumMod val="40000"/>
                <a:lumOff val="60000"/>
              </a:schemeClr>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US" sz="3600" b="1">
                <a:ln w="3175">
                  <a:solidFill>
                    <a:schemeClr val="bg1"/>
                  </a:solidFill>
                </a:ln>
                <a:solidFill>
                  <a:srgbClr val="009999"/>
                </a:solidFill>
                <a:latin typeface="UTM Avo" panose="02040603050506020204" pitchFamily="18" charset="0"/>
              </a:rPr>
              <a:t> </a:t>
            </a:r>
            <a:r>
              <a:rPr lang="en-US" sz="3800" smtClean="0">
                <a:ln w="3175">
                  <a:solidFill>
                    <a:srgbClr val="990033"/>
                  </a:solidFill>
                </a:ln>
                <a:solidFill>
                  <a:srgbClr val="800000"/>
                </a:solidFill>
                <a:latin typeface="Cambria" panose="02040503050406030204" pitchFamily="18" charset="0"/>
                <a:ea typeface="Cambria" panose="02040503050406030204" pitchFamily="18" charset="0"/>
              </a:rPr>
              <a:t>nhiệt huyết</a:t>
            </a:r>
            <a:endParaRPr sz="3800" dirty="0">
              <a:ln w="3175">
                <a:solidFill>
                  <a:srgbClr val="990033"/>
                </a:solidFill>
              </a:ln>
              <a:solidFill>
                <a:srgbClr val="800000"/>
              </a:solidFill>
              <a:latin typeface="Cambria" panose="02040503050406030204" pitchFamily="18" charset="0"/>
              <a:ea typeface="Cambria" panose="02040503050406030204" pitchFamily="18" charset="0"/>
            </a:endParaRPr>
          </a:p>
        </p:txBody>
      </p:sp>
      <p:pic>
        <p:nvPicPr>
          <p:cNvPr id="3" name="Picture 2"/>
          <p:cNvPicPr>
            <a:picLocks noChangeAspect="1"/>
          </p:cNvPicPr>
          <p:nvPr/>
        </p:nvPicPr>
        <p:blipFill>
          <a:blip r:embed="rId3"/>
          <a:stretch>
            <a:fillRect/>
          </a:stretch>
        </p:blipFill>
        <p:spPr>
          <a:xfrm>
            <a:off x="6987680" y="4056804"/>
            <a:ext cx="4511249" cy="1926503"/>
          </a:xfrm>
          <a:prstGeom prst="rect">
            <a:avLst/>
          </a:prstGeom>
        </p:spPr>
      </p:pic>
      <p:sp>
        <p:nvSpPr>
          <p:cNvPr id="9" name="Google Shape;276;p7">
            <a:extLst>
              <a:ext uri="{FF2B5EF4-FFF2-40B4-BE49-F238E27FC236}">
                <a16:creationId xmlns:a16="http://schemas.microsoft.com/office/drawing/2014/main" id="{D33CB0D1-8FD9-7C5D-268F-E2711EEE24E1}"/>
              </a:ext>
            </a:extLst>
          </p:cNvPr>
          <p:cNvSpPr/>
          <p:nvPr/>
        </p:nvSpPr>
        <p:spPr>
          <a:xfrm>
            <a:off x="965847" y="2113892"/>
            <a:ext cx="2361430" cy="869272"/>
          </a:xfrm>
          <a:prstGeom prst="roundRect">
            <a:avLst>
              <a:gd name="adj" fmla="val 50000"/>
            </a:avLst>
          </a:prstGeom>
          <a:solidFill>
            <a:schemeClr val="accent4"/>
          </a:solidFill>
          <a:ln w="28575" cap="flat" cmpd="sng">
            <a:solidFill>
              <a:schemeClr val="accent4">
                <a:lumMod val="40000"/>
                <a:lumOff val="60000"/>
              </a:schemeClr>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US" sz="3600" b="1">
                <a:ln w="3175">
                  <a:solidFill>
                    <a:schemeClr val="bg1"/>
                  </a:solidFill>
                </a:ln>
                <a:solidFill>
                  <a:srgbClr val="009999"/>
                </a:solidFill>
                <a:latin typeface="UTM Avo" panose="02040603050506020204" pitchFamily="18" charset="0"/>
              </a:rPr>
              <a:t> </a:t>
            </a:r>
            <a:r>
              <a:rPr lang="en-US" sz="3800" smtClean="0">
                <a:ln w="3175">
                  <a:solidFill>
                    <a:srgbClr val="990033"/>
                  </a:solidFill>
                </a:ln>
                <a:solidFill>
                  <a:srgbClr val="800000"/>
                </a:solidFill>
                <a:latin typeface="Cambria" panose="02040503050406030204" pitchFamily="18" charset="0"/>
                <a:ea typeface="Cambria" panose="02040503050406030204" pitchFamily="18" charset="0"/>
              </a:rPr>
              <a:t>tích cực</a:t>
            </a:r>
            <a:endParaRPr sz="3800" dirty="0">
              <a:ln w="3175">
                <a:solidFill>
                  <a:srgbClr val="990033"/>
                </a:solidFill>
              </a:ln>
              <a:solidFill>
                <a:srgbClr val="800000"/>
              </a:solidFill>
              <a:latin typeface="Cambria" panose="02040503050406030204" pitchFamily="18" charset="0"/>
              <a:ea typeface="Cambria" panose="02040503050406030204" pitchFamily="18" charset="0"/>
            </a:endParaRPr>
          </a:p>
        </p:txBody>
      </p:sp>
      <p:sp>
        <p:nvSpPr>
          <p:cNvPr id="10" name="Google Shape;276;p7">
            <a:extLst>
              <a:ext uri="{FF2B5EF4-FFF2-40B4-BE49-F238E27FC236}">
                <a16:creationId xmlns:a16="http://schemas.microsoft.com/office/drawing/2014/main" id="{D33CB0D1-8FD9-7C5D-268F-E2711EEE24E1}"/>
              </a:ext>
            </a:extLst>
          </p:cNvPr>
          <p:cNvSpPr/>
          <p:nvPr/>
        </p:nvSpPr>
        <p:spPr>
          <a:xfrm>
            <a:off x="3529584" y="2155590"/>
            <a:ext cx="2361430" cy="869272"/>
          </a:xfrm>
          <a:prstGeom prst="roundRect">
            <a:avLst>
              <a:gd name="adj" fmla="val 50000"/>
            </a:avLst>
          </a:prstGeom>
          <a:solidFill>
            <a:schemeClr val="accent4"/>
          </a:solidFill>
          <a:ln w="28575" cap="flat" cmpd="sng">
            <a:solidFill>
              <a:schemeClr val="accent4">
                <a:lumMod val="40000"/>
                <a:lumOff val="60000"/>
              </a:schemeClr>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US" sz="3600" b="1">
                <a:ln w="3175">
                  <a:solidFill>
                    <a:schemeClr val="bg1"/>
                  </a:solidFill>
                </a:ln>
                <a:solidFill>
                  <a:srgbClr val="009999"/>
                </a:solidFill>
                <a:latin typeface="UTM Avo" panose="02040603050506020204" pitchFamily="18" charset="0"/>
              </a:rPr>
              <a:t> </a:t>
            </a:r>
            <a:r>
              <a:rPr lang="en-US" sz="3800" smtClean="0">
                <a:ln w="3175">
                  <a:solidFill>
                    <a:srgbClr val="990033"/>
                  </a:solidFill>
                </a:ln>
                <a:solidFill>
                  <a:srgbClr val="800000"/>
                </a:solidFill>
                <a:latin typeface="Cambria" panose="02040503050406030204" pitchFamily="18" charset="0"/>
                <a:ea typeface="Cambria" panose="02040503050406030204" pitchFamily="18" charset="0"/>
              </a:rPr>
              <a:t>say mê</a:t>
            </a:r>
            <a:endParaRPr sz="3800" dirty="0">
              <a:ln w="3175">
                <a:solidFill>
                  <a:srgbClr val="990033"/>
                </a:solidFill>
              </a:ln>
              <a:solidFill>
                <a:srgbClr val="800000"/>
              </a:solidFill>
              <a:latin typeface="Cambria" panose="02040503050406030204" pitchFamily="18" charset="0"/>
              <a:ea typeface="Cambria" panose="02040503050406030204" pitchFamily="18" charset="0"/>
            </a:endParaRPr>
          </a:p>
        </p:txBody>
      </p:sp>
      <p:sp>
        <p:nvSpPr>
          <p:cNvPr id="11" name="Google Shape;276;p7">
            <a:extLst>
              <a:ext uri="{FF2B5EF4-FFF2-40B4-BE49-F238E27FC236}">
                <a16:creationId xmlns:a16="http://schemas.microsoft.com/office/drawing/2014/main" id="{D33CB0D1-8FD9-7C5D-268F-E2711EEE24E1}"/>
              </a:ext>
            </a:extLst>
          </p:cNvPr>
          <p:cNvSpPr/>
          <p:nvPr/>
        </p:nvSpPr>
        <p:spPr>
          <a:xfrm>
            <a:off x="1607066" y="3146954"/>
            <a:ext cx="3330694" cy="869272"/>
          </a:xfrm>
          <a:prstGeom prst="roundRect">
            <a:avLst>
              <a:gd name="adj" fmla="val 50000"/>
            </a:avLst>
          </a:prstGeom>
          <a:solidFill>
            <a:schemeClr val="accent4"/>
          </a:solidFill>
          <a:ln w="28575" cap="flat" cmpd="sng">
            <a:solidFill>
              <a:schemeClr val="accent4">
                <a:lumMod val="40000"/>
                <a:lumOff val="60000"/>
              </a:schemeClr>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US" sz="3600" b="1">
                <a:ln w="3175">
                  <a:solidFill>
                    <a:schemeClr val="bg1"/>
                  </a:solidFill>
                </a:ln>
                <a:solidFill>
                  <a:srgbClr val="009999"/>
                </a:solidFill>
                <a:latin typeface="UTM Avo" panose="02040603050506020204" pitchFamily="18" charset="0"/>
              </a:rPr>
              <a:t> </a:t>
            </a:r>
            <a:r>
              <a:rPr lang="en-US" sz="3800" smtClean="0">
                <a:ln w="3175">
                  <a:solidFill>
                    <a:srgbClr val="990033"/>
                  </a:solidFill>
                </a:ln>
                <a:solidFill>
                  <a:srgbClr val="800000"/>
                </a:solidFill>
                <a:latin typeface="Cambria" panose="02040503050406030204" pitchFamily="18" charset="0"/>
                <a:ea typeface="Cambria" panose="02040503050406030204" pitchFamily="18" charset="0"/>
              </a:rPr>
              <a:t>nhiệt tình</a:t>
            </a:r>
            <a:endParaRPr sz="3800" dirty="0">
              <a:ln w="3175">
                <a:solidFill>
                  <a:srgbClr val="990033"/>
                </a:solidFill>
              </a:ln>
              <a:solidFill>
                <a:srgbClr val="800000"/>
              </a:solidFill>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1223801924"/>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2"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right)">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1000"/>
                                        <p:tgtEl>
                                          <p:spTgt spid="3"/>
                                        </p:tgtEl>
                                      </p:cBhvr>
                                    </p:animEffect>
                                    <p:anim calcmode="lin" valueType="num">
                                      <p:cBhvr>
                                        <p:cTn id="13" dur="1000" fill="hold"/>
                                        <p:tgtEl>
                                          <p:spTgt spid="3"/>
                                        </p:tgtEl>
                                        <p:attrNameLst>
                                          <p:attrName>ppt_x</p:attrName>
                                        </p:attrNameLst>
                                      </p:cBhvr>
                                      <p:tavLst>
                                        <p:tav tm="0">
                                          <p:val>
                                            <p:strVal val="#ppt_x"/>
                                          </p:val>
                                        </p:tav>
                                        <p:tav tm="100000">
                                          <p:val>
                                            <p:strVal val="#ppt_x"/>
                                          </p:val>
                                        </p:tav>
                                      </p:tavLst>
                                    </p:anim>
                                    <p:anim calcmode="lin" valueType="num">
                                      <p:cBhvr>
                                        <p:cTn id="14"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2" presetClass="entr" presetSubtype="2"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wipe(right)">
                                      <p:cBhvr>
                                        <p:cTn id="19" dur="500"/>
                                        <p:tgtEl>
                                          <p:spTgt spid="9"/>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2" fill="hold" grpId="0" nodeType="clickEffect">
                                  <p:stCondLst>
                                    <p:cond delay="0"/>
                                  </p:stCondLst>
                                  <p:childTnLst>
                                    <p:set>
                                      <p:cBhvr>
                                        <p:cTn id="23" dur="1" fill="hold">
                                          <p:stCondLst>
                                            <p:cond delay="0"/>
                                          </p:stCondLst>
                                        </p:cTn>
                                        <p:tgtEl>
                                          <p:spTgt spid="10"/>
                                        </p:tgtEl>
                                        <p:attrNameLst>
                                          <p:attrName>style.visibility</p:attrName>
                                        </p:attrNameLst>
                                      </p:cBhvr>
                                      <p:to>
                                        <p:strVal val="visible"/>
                                      </p:to>
                                    </p:set>
                                    <p:animEffect transition="in" filter="wipe(right)">
                                      <p:cBhvr>
                                        <p:cTn id="24" dur="500"/>
                                        <p:tgtEl>
                                          <p:spTgt spid="10"/>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2" fill="hold" grpId="0" nodeType="click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wipe(right)">
                                      <p:cBhvr>
                                        <p:cTn id="29"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animBg="1"/>
      <p:bldP spid="10" grpId="0" animBg="1"/>
      <p:bldP spid="11"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reeform 4"/>
          <p:cNvSpPr/>
          <p:nvPr/>
        </p:nvSpPr>
        <p:spPr>
          <a:xfrm rot="16200000" flipH="1" flipV="1">
            <a:off x="3244580" y="-1365521"/>
            <a:ext cx="5980476" cy="9856967"/>
          </a:xfrm>
          <a:custGeom>
            <a:avLst/>
            <a:gdLst/>
            <a:ahLst/>
            <a:cxnLst/>
            <a:rect l="l" t="t" r="r" b="b"/>
            <a:pathLst>
              <a:path w="8940001" h="13494341">
                <a:moveTo>
                  <a:pt x="8940001" y="13494341"/>
                </a:moveTo>
                <a:lnTo>
                  <a:pt x="0" y="13494341"/>
                </a:lnTo>
                <a:lnTo>
                  <a:pt x="0" y="0"/>
                </a:lnTo>
                <a:lnTo>
                  <a:pt x="8940001" y="0"/>
                </a:lnTo>
                <a:lnTo>
                  <a:pt x="8940001" y="13494341"/>
                </a:lnTo>
                <a:close/>
              </a:path>
            </a:pathLst>
          </a:custGeom>
          <a:blipFill>
            <a:blip r:embed="rId2">
              <a:extLst>
                <a:ext uri="{96DAC541-7B7A-43D3-8B79-37D633B846F1}">
                  <asvg:svgBlip xmlns:asvg="http://schemas.microsoft.com/office/drawing/2016/SVG/main" xmlns="" r:embed="rId6"/>
                </a:ext>
              </a:extLst>
            </a:blip>
            <a:stretch>
              <a:fillRect/>
            </a:stretch>
          </a:blipFill>
        </p:spPr>
      </p:sp>
      <p:sp>
        <p:nvSpPr>
          <p:cNvPr id="6" name="Freeform 8"/>
          <p:cNvSpPr/>
          <p:nvPr/>
        </p:nvSpPr>
        <p:spPr>
          <a:xfrm>
            <a:off x="3077557" y="572724"/>
            <a:ext cx="1168380" cy="1070017"/>
          </a:xfrm>
          <a:custGeom>
            <a:avLst/>
            <a:gdLst/>
            <a:ahLst/>
            <a:cxnLst/>
            <a:rect l="l" t="t" r="r" b="b"/>
            <a:pathLst>
              <a:path w="1599531" h="1599531">
                <a:moveTo>
                  <a:pt x="0" y="0"/>
                </a:moveTo>
                <a:lnTo>
                  <a:pt x="1599531" y="0"/>
                </a:lnTo>
                <a:lnTo>
                  <a:pt x="1599531" y="1599530"/>
                </a:lnTo>
                <a:lnTo>
                  <a:pt x="0" y="1599530"/>
                </a:lnTo>
                <a:lnTo>
                  <a:pt x="0" y="0"/>
                </a:lnTo>
                <a:close/>
              </a:path>
            </a:pathLst>
          </a:custGeom>
          <a:blipFill>
            <a:blip r:embed="rId7">
              <a:extLst>
                <a:ext uri="{96DAC541-7B7A-43D3-8B79-37D633B846F1}">
                  <asvg:svgBlip xmlns:asvg="http://schemas.microsoft.com/office/drawing/2016/SVG/main" xmlns="" r:embed="rId14"/>
                </a:ext>
              </a:extLst>
            </a:blip>
            <a:stretch>
              <a:fillRect/>
            </a:stretch>
          </a:blipFill>
        </p:spPr>
      </p:sp>
      <p:sp>
        <p:nvSpPr>
          <p:cNvPr id="7" name="Freeform 6"/>
          <p:cNvSpPr/>
          <p:nvPr/>
        </p:nvSpPr>
        <p:spPr>
          <a:xfrm flipH="1">
            <a:off x="242985" y="1925053"/>
            <a:ext cx="2476875" cy="4628148"/>
          </a:xfrm>
          <a:custGeom>
            <a:avLst/>
            <a:gdLst/>
            <a:ahLst/>
            <a:cxnLst/>
            <a:rect l="l" t="t" r="r" b="b"/>
            <a:pathLst>
              <a:path w="1778252" h="4770921">
                <a:moveTo>
                  <a:pt x="1778252" y="0"/>
                </a:moveTo>
                <a:lnTo>
                  <a:pt x="0" y="0"/>
                </a:lnTo>
                <a:lnTo>
                  <a:pt x="0" y="4770921"/>
                </a:lnTo>
                <a:lnTo>
                  <a:pt x="1778252" y="4770921"/>
                </a:lnTo>
                <a:lnTo>
                  <a:pt x="1778252" y="0"/>
                </a:lnTo>
                <a:close/>
              </a:path>
            </a:pathLst>
          </a:custGeom>
          <a:blipFill>
            <a:blip r:embed="rId15">
              <a:extLst>
                <a:ext uri="{96DAC541-7B7A-43D3-8B79-37D633B846F1}">
                  <asvg:svgBlip xmlns:asvg="http://schemas.microsoft.com/office/drawing/2016/SVG/main" xmlns="" r:embed="rId10"/>
                </a:ext>
              </a:extLst>
            </a:blip>
            <a:stretch>
              <a:fillRect/>
            </a:stretch>
          </a:blipFill>
        </p:spPr>
      </p:sp>
      <p:pic>
        <p:nvPicPr>
          <p:cNvPr id="9" name="Picture 8"/>
          <p:cNvPicPr>
            <a:picLocks noChangeAspect="1"/>
          </p:cNvPicPr>
          <p:nvPr/>
        </p:nvPicPr>
        <p:blipFill>
          <a:blip r:embed="rId16"/>
          <a:stretch>
            <a:fillRect/>
          </a:stretch>
        </p:blipFill>
        <p:spPr>
          <a:xfrm>
            <a:off x="2719860" y="453183"/>
            <a:ext cx="7151228" cy="7571888"/>
          </a:xfrm>
          <a:prstGeom prst="rect">
            <a:avLst/>
          </a:prstGeom>
        </p:spPr>
      </p:pic>
    </p:spTree>
    <p:extLst>
      <p:ext uri="{BB962C8B-B14F-4D97-AF65-F5344CB8AC3E}">
        <p14:creationId xmlns:p14="http://schemas.microsoft.com/office/powerpoint/2010/main" val="266057181"/>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randombar(horizontal)">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3"/>
          <p:cNvSpPr/>
          <p:nvPr/>
        </p:nvSpPr>
        <p:spPr>
          <a:xfrm>
            <a:off x="586684" y="290948"/>
            <a:ext cx="10948821" cy="6343650"/>
          </a:xfrm>
          <a:custGeom>
            <a:avLst/>
            <a:gdLst/>
            <a:ahLst/>
            <a:cxnLst/>
            <a:rect l="l" t="t" r="r" b="b"/>
            <a:pathLst>
              <a:path w="16171703" h="9258300">
                <a:moveTo>
                  <a:pt x="0" y="0"/>
                </a:moveTo>
                <a:lnTo>
                  <a:pt x="16171704" y="0"/>
                </a:lnTo>
                <a:lnTo>
                  <a:pt x="16171704" y="9258300"/>
                </a:lnTo>
                <a:lnTo>
                  <a:pt x="0" y="9258300"/>
                </a:lnTo>
                <a:lnTo>
                  <a:pt x="0" y="0"/>
                </a:lnTo>
                <a:close/>
              </a:path>
            </a:pathLst>
          </a:custGeom>
          <a:blipFill>
            <a:blip r:embed="rId2"/>
            <a:stretch>
              <a:fillRect/>
            </a:stretch>
          </a:blipFill>
        </p:spPr>
      </p:sp>
      <p:sp>
        <p:nvSpPr>
          <p:cNvPr id="7" name="Google Shape;276;p7">
            <a:extLst>
              <a:ext uri="{FF2B5EF4-FFF2-40B4-BE49-F238E27FC236}">
                <a16:creationId xmlns:a16="http://schemas.microsoft.com/office/drawing/2014/main" id="{D33CB0D1-8FD9-7C5D-268F-E2711EEE24E1}"/>
              </a:ext>
            </a:extLst>
          </p:cNvPr>
          <p:cNvSpPr/>
          <p:nvPr/>
        </p:nvSpPr>
        <p:spPr>
          <a:xfrm>
            <a:off x="1607066" y="1080830"/>
            <a:ext cx="3330694" cy="869272"/>
          </a:xfrm>
          <a:prstGeom prst="roundRect">
            <a:avLst>
              <a:gd name="adj" fmla="val 50000"/>
            </a:avLst>
          </a:prstGeom>
          <a:solidFill>
            <a:schemeClr val="accent4"/>
          </a:solidFill>
          <a:ln w="28575" cap="flat" cmpd="sng">
            <a:solidFill>
              <a:schemeClr val="accent4">
                <a:lumMod val="40000"/>
                <a:lumOff val="60000"/>
              </a:schemeClr>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US" sz="3600" b="1" dirty="0" smtClean="0">
                <a:ln w="3175">
                  <a:solidFill>
                    <a:schemeClr val="bg1"/>
                  </a:solidFill>
                </a:ln>
                <a:solidFill>
                  <a:srgbClr val="009999"/>
                </a:solidFill>
                <a:latin typeface="UTM Avo" panose="02040603050506020204" pitchFamily="18" charset="0"/>
              </a:rPr>
              <a:t> </a:t>
            </a:r>
            <a:r>
              <a:rPr lang="en-US" sz="3800" dirty="0" err="1" smtClean="0">
                <a:ln w="3175">
                  <a:solidFill>
                    <a:srgbClr val="990033"/>
                  </a:solidFill>
                </a:ln>
                <a:solidFill>
                  <a:srgbClr val="800000"/>
                </a:solidFill>
                <a:latin typeface="Cambria" panose="02040503050406030204" pitchFamily="18" charset="0"/>
                <a:ea typeface="Cambria" panose="02040503050406030204" pitchFamily="18" charset="0"/>
              </a:rPr>
              <a:t>dũng</a:t>
            </a:r>
            <a:r>
              <a:rPr lang="en-US" sz="3800" dirty="0" smtClean="0">
                <a:ln w="3175">
                  <a:solidFill>
                    <a:srgbClr val="990033"/>
                  </a:solidFill>
                </a:ln>
                <a:solidFill>
                  <a:srgbClr val="800000"/>
                </a:solidFill>
                <a:latin typeface="Cambria" panose="02040503050406030204" pitchFamily="18" charset="0"/>
                <a:ea typeface="Cambria" panose="02040503050406030204" pitchFamily="18" charset="0"/>
              </a:rPr>
              <a:t> </a:t>
            </a:r>
            <a:r>
              <a:rPr lang="en-US" sz="3800" dirty="0" err="1" smtClean="0">
                <a:ln w="3175">
                  <a:solidFill>
                    <a:srgbClr val="990033"/>
                  </a:solidFill>
                </a:ln>
                <a:solidFill>
                  <a:srgbClr val="800000"/>
                </a:solidFill>
                <a:latin typeface="Cambria" panose="02040503050406030204" pitchFamily="18" charset="0"/>
                <a:ea typeface="Cambria" panose="02040503050406030204" pitchFamily="18" charset="0"/>
              </a:rPr>
              <a:t>cảm</a:t>
            </a:r>
            <a:endParaRPr sz="3800" dirty="0">
              <a:ln w="3175">
                <a:solidFill>
                  <a:srgbClr val="990033"/>
                </a:solidFill>
              </a:ln>
              <a:solidFill>
                <a:srgbClr val="800000"/>
              </a:solidFill>
              <a:latin typeface="Cambria" panose="02040503050406030204" pitchFamily="18" charset="0"/>
              <a:ea typeface="Cambria" panose="02040503050406030204" pitchFamily="18" charset="0"/>
            </a:endParaRPr>
          </a:p>
        </p:txBody>
      </p:sp>
      <p:sp>
        <p:nvSpPr>
          <p:cNvPr id="9" name="Google Shape;276;p7">
            <a:extLst>
              <a:ext uri="{FF2B5EF4-FFF2-40B4-BE49-F238E27FC236}">
                <a16:creationId xmlns:a16="http://schemas.microsoft.com/office/drawing/2014/main" id="{D33CB0D1-8FD9-7C5D-268F-E2711EEE24E1}"/>
              </a:ext>
            </a:extLst>
          </p:cNvPr>
          <p:cNvSpPr/>
          <p:nvPr/>
        </p:nvSpPr>
        <p:spPr>
          <a:xfrm>
            <a:off x="965846" y="2187044"/>
            <a:ext cx="2947785" cy="869272"/>
          </a:xfrm>
          <a:prstGeom prst="roundRect">
            <a:avLst>
              <a:gd name="adj" fmla="val 50000"/>
            </a:avLst>
          </a:prstGeom>
          <a:solidFill>
            <a:schemeClr val="accent4"/>
          </a:solidFill>
          <a:ln w="28575" cap="flat" cmpd="sng">
            <a:solidFill>
              <a:schemeClr val="accent4">
                <a:lumMod val="40000"/>
                <a:lumOff val="60000"/>
              </a:schemeClr>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US" sz="3600" b="1" dirty="0">
                <a:ln w="3175">
                  <a:solidFill>
                    <a:schemeClr val="bg1"/>
                  </a:solidFill>
                </a:ln>
                <a:solidFill>
                  <a:srgbClr val="009999"/>
                </a:solidFill>
                <a:latin typeface="UTM Avo" panose="02040603050506020204" pitchFamily="18" charset="0"/>
              </a:rPr>
              <a:t> </a:t>
            </a:r>
            <a:r>
              <a:rPr lang="en-US" sz="3800" dirty="0" err="1" smtClean="0">
                <a:ln w="3175">
                  <a:solidFill>
                    <a:srgbClr val="990033"/>
                  </a:solidFill>
                </a:ln>
                <a:solidFill>
                  <a:srgbClr val="800000"/>
                </a:solidFill>
                <a:latin typeface="Cambria" panose="02040503050406030204" pitchFamily="18" charset="0"/>
                <a:ea typeface="Cambria" panose="02040503050406030204" pitchFamily="18" charset="0"/>
              </a:rPr>
              <a:t>kiên</a:t>
            </a:r>
            <a:r>
              <a:rPr lang="en-US" sz="3800" dirty="0" smtClean="0">
                <a:ln w="3175">
                  <a:solidFill>
                    <a:srgbClr val="990033"/>
                  </a:solidFill>
                </a:ln>
                <a:solidFill>
                  <a:srgbClr val="800000"/>
                </a:solidFill>
                <a:latin typeface="Cambria" panose="02040503050406030204" pitchFamily="18" charset="0"/>
                <a:ea typeface="Cambria" panose="02040503050406030204" pitchFamily="18" charset="0"/>
              </a:rPr>
              <a:t> </a:t>
            </a:r>
            <a:r>
              <a:rPr lang="en-US" sz="3800" dirty="0" err="1" smtClean="0">
                <a:ln w="3175">
                  <a:solidFill>
                    <a:srgbClr val="990033"/>
                  </a:solidFill>
                </a:ln>
                <a:solidFill>
                  <a:srgbClr val="800000"/>
                </a:solidFill>
                <a:latin typeface="Cambria" panose="02040503050406030204" pitchFamily="18" charset="0"/>
                <a:ea typeface="Cambria" panose="02040503050406030204" pitchFamily="18" charset="0"/>
              </a:rPr>
              <a:t>cường</a:t>
            </a:r>
            <a:endParaRPr sz="3800" dirty="0">
              <a:ln w="3175">
                <a:solidFill>
                  <a:srgbClr val="990033"/>
                </a:solidFill>
              </a:ln>
              <a:solidFill>
                <a:srgbClr val="800000"/>
              </a:solidFill>
              <a:latin typeface="Cambria" panose="02040503050406030204" pitchFamily="18" charset="0"/>
              <a:ea typeface="Cambria" panose="02040503050406030204" pitchFamily="18" charset="0"/>
            </a:endParaRPr>
          </a:p>
        </p:txBody>
      </p:sp>
      <p:sp>
        <p:nvSpPr>
          <p:cNvPr id="10" name="Google Shape;276;p7">
            <a:extLst>
              <a:ext uri="{FF2B5EF4-FFF2-40B4-BE49-F238E27FC236}">
                <a16:creationId xmlns:a16="http://schemas.microsoft.com/office/drawing/2014/main" id="{D33CB0D1-8FD9-7C5D-268F-E2711EEE24E1}"/>
              </a:ext>
            </a:extLst>
          </p:cNvPr>
          <p:cNvSpPr/>
          <p:nvPr/>
        </p:nvSpPr>
        <p:spPr>
          <a:xfrm>
            <a:off x="3272413" y="3146954"/>
            <a:ext cx="2361430" cy="869272"/>
          </a:xfrm>
          <a:prstGeom prst="roundRect">
            <a:avLst>
              <a:gd name="adj" fmla="val 50000"/>
            </a:avLst>
          </a:prstGeom>
          <a:solidFill>
            <a:schemeClr val="accent4"/>
          </a:solidFill>
          <a:ln w="28575" cap="flat" cmpd="sng">
            <a:solidFill>
              <a:schemeClr val="accent4">
                <a:lumMod val="40000"/>
                <a:lumOff val="60000"/>
              </a:schemeClr>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US" sz="3600" b="1" dirty="0">
                <a:ln w="3175">
                  <a:solidFill>
                    <a:schemeClr val="bg1"/>
                  </a:solidFill>
                </a:ln>
                <a:solidFill>
                  <a:srgbClr val="009999"/>
                </a:solidFill>
                <a:latin typeface="UTM Avo" panose="02040603050506020204" pitchFamily="18" charset="0"/>
              </a:rPr>
              <a:t> </a:t>
            </a:r>
            <a:r>
              <a:rPr lang="en-US" sz="3800" dirty="0" err="1" smtClean="0">
                <a:ln w="3175">
                  <a:solidFill>
                    <a:srgbClr val="990033"/>
                  </a:solidFill>
                </a:ln>
                <a:solidFill>
                  <a:srgbClr val="800000"/>
                </a:solidFill>
                <a:latin typeface="Cambria" panose="02040503050406030204" pitchFamily="18" charset="0"/>
                <a:ea typeface="Cambria" panose="02040503050406030204" pitchFamily="18" charset="0"/>
              </a:rPr>
              <a:t>táo</a:t>
            </a:r>
            <a:r>
              <a:rPr lang="en-US" sz="3800" dirty="0" smtClean="0">
                <a:ln w="3175">
                  <a:solidFill>
                    <a:srgbClr val="990033"/>
                  </a:solidFill>
                </a:ln>
                <a:solidFill>
                  <a:srgbClr val="800000"/>
                </a:solidFill>
                <a:latin typeface="Cambria" panose="02040503050406030204" pitchFamily="18" charset="0"/>
                <a:ea typeface="Cambria" panose="02040503050406030204" pitchFamily="18" charset="0"/>
              </a:rPr>
              <a:t> </a:t>
            </a:r>
            <a:r>
              <a:rPr lang="en-US" sz="3800" dirty="0" err="1" smtClean="0">
                <a:ln w="3175">
                  <a:solidFill>
                    <a:srgbClr val="990033"/>
                  </a:solidFill>
                </a:ln>
                <a:solidFill>
                  <a:srgbClr val="800000"/>
                </a:solidFill>
                <a:latin typeface="Cambria" panose="02040503050406030204" pitchFamily="18" charset="0"/>
                <a:ea typeface="Cambria" panose="02040503050406030204" pitchFamily="18" charset="0"/>
              </a:rPr>
              <a:t>bạo</a:t>
            </a:r>
            <a:endParaRPr sz="3800" dirty="0">
              <a:ln w="3175">
                <a:solidFill>
                  <a:srgbClr val="990033"/>
                </a:solidFill>
              </a:ln>
              <a:solidFill>
                <a:srgbClr val="800000"/>
              </a:solidFill>
              <a:latin typeface="Cambria" panose="02040503050406030204" pitchFamily="18" charset="0"/>
              <a:ea typeface="Cambria" panose="02040503050406030204" pitchFamily="18" charset="0"/>
            </a:endParaRPr>
          </a:p>
        </p:txBody>
      </p:sp>
      <p:sp>
        <p:nvSpPr>
          <p:cNvPr id="11" name="Google Shape;276;p7">
            <a:extLst>
              <a:ext uri="{FF2B5EF4-FFF2-40B4-BE49-F238E27FC236}">
                <a16:creationId xmlns:a16="http://schemas.microsoft.com/office/drawing/2014/main" id="{D33CB0D1-8FD9-7C5D-268F-E2711EEE24E1}"/>
              </a:ext>
            </a:extLst>
          </p:cNvPr>
          <p:cNvSpPr/>
          <p:nvPr/>
        </p:nvSpPr>
        <p:spPr>
          <a:xfrm>
            <a:off x="1122434" y="4076073"/>
            <a:ext cx="2791197" cy="869272"/>
          </a:xfrm>
          <a:prstGeom prst="roundRect">
            <a:avLst>
              <a:gd name="adj" fmla="val 50000"/>
            </a:avLst>
          </a:prstGeom>
          <a:solidFill>
            <a:schemeClr val="accent4"/>
          </a:solidFill>
          <a:ln w="28575" cap="flat" cmpd="sng">
            <a:solidFill>
              <a:schemeClr val="accent4">
                <a:lumMod val="40000"/>
                <a:lumOff val="60000"/>
              </a:schemeClr>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US" sz="3600" b="1" dirty="0">
                <a:ln w="3175">
                  <a:solidFill>
                    <a:schemeClr val="bg1"/>
                  </a:solidFill>
                </a:ln>
                <a:solidFill>
                  <a:srgbClr val="009999"/>
                </a:solidFill>
                <a:latin typeface="UTM Avo" panose="02040603050506020204" pitchFamily="18" charset="0"/>
              </a:rPr>
              <a:t> </a:t>
            </a:r>
            <a:r>
              <a:rPr lang="en-US" sz="3800" dirty="0" err="1" smtClean="0">
                <a:ln w="3175">
                  <a:solidFill>
                    <a:srgbClr val="990033"/>
                  </a:solidFill>
                </a:ln>
                <a:solidFill>
                  <a:srgbClr val="800000"/>
                </a:solidFill>
                <a:latin typeface="Cambria" panose="02040503050406030204" pitchFamily="18" charset="0"/>
                <a:ea typeface="Cambria" panose="02040503050406030204" pitchFamily="18" charset="0"/>
              </a:rPr>
              <a:t>anh</a:t>
            </a:r>
            <a:r>
              <a:rPr lang="en-US" sz="3800" dirty="0" smtClean="0">
                <a:ln w="3175">
                  <a:solidFill>
                    <a:srgbClr val="990033"/>
                  </a:solidFill>
                </a:ln>
                <a:solidFill>
                  <a:srgbClr val="800000"/>
                </a:solidFill>
                <a:latin typeface="Cambria" panose="02040503050406030204" pitchFamily="18" charset="0"/>
                <a:ea typeface="Cambria" panose="02040503050406030204" pitchFamily="18" charset="0"/>
              </a:rPr>
              <a:t> </a:t>
            </a:r>
            <a:r>
              <a:rPr lang="en-US" sz="3800" dirty="0" err="1" smtClean="0">
                <a:ln w="3175">
                  <a:solidFill>
                    <a:srgbClr val="990033"/>
                  </a:solidFill>
                </a:ln>
                <a:solidFill>
                  <a:srgbClr val="800000"/>
                </a:solidFill>
                <a:latin typeface="Cambria" panose="02040503050406030204" pitchFamily="18" charset="0"/>
                <a:ea typeface="Cambria" panose="02040503050406030204" pitchFamily="18" charset="0"/>
              </a:rPr>
              <a:t>hùng</a:t>
            </a:r>
            <a:endParaRPr sz="3800" dirty="0">
              <a:ln w="3175">
                <a:solidFill>
                  <a:srgbClr val="990033"/>
                </a:solidFill>
              </a:ln>
              <a:solidFill>
                <a:srgbClr val="800000"/>
              </a:solidFill>
              <a:latin typeface="Cambria" panose="02040503050406030204" pitchFamily="18" charset="0"/>
              <a:ea typeface="Cambria" panose="02040503050406030204" pitchFamily="18" charset="0"/>
            </a:endParaRPr>
          </a:p>
        </p:txBody>
      </p:sp>
      <p:pic>
        <p:nvPicPr>
          <p:cNvPr id="4" name="Picture 3"/>
          <p:cNvPicPr>
            <a:picLocks noChangeAspect="1"/>
          </p:cNvPicPr>
          <p:nvPr/>
        </p:nvPicPr>
        <p:blipFill>
          <a:blip r:embed="rId3"/>
          <a:stretch>
            <a:fillRect/>
          </a:stretch>
        </p:blipFill>
        <p:spPr>
          <a:xfrm>
            <a:off x="6879126" y="4016226"/>
            <a:ext cx="4834547" cy="1926503"/>
          </a:xfrm>
          <a:prstGeom prst="rect">
            <a:avLst/>
          </a:prstGeom>
        </p:spPr>
      </p:pic>
      <p:sp>
        <p:nvSpPr>
          <p:cNvPr id="12" name="Google Shape;276;p7">
            <a:extLst>
              <a:ext uri="{FF2B5EF4-FFF2-40B4-BE49-F238E27FC236}">
                <a16:creationId xmlns:a16="http://schemas.microsoft.com/office/drawing/2014/main" id="{D33CB0D1-8FD9-7C5D-268F-E2711EEE24E1}"/>
              </a:ext>
            </a:extLst>
          </p:cNvPr>
          <p:cNvSpPr/>
          <p:nvPr/>
        </p:nvSpPr>
        <p:spPr>
          <a:xfrm>
            <a:off x="2842646" y="5041768"/>
            <a:ext cx="2791197" cy="869272"/>
          </a:xfrm>
          <a:prstGeom prst="roundRect">
            <a:avLst>
              <a:gd name="adj" fmla="val 50000"/>
            </a:avLst>
          </a:prstGeom>
          <a:solidFill>
            <a:schemeClr val="accent4"/>
          </a:solidFill>
          <a:ln w="28575" cap="flat" cmpd="sng">
            <a:solidFill>
              <a:schemeClr val="accent4">
                <a:lumMod val="40000"/>
                <a:lumOff val="60000"/>
              </a:schemeClr>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US" sz="3600" b="1">
                <a:ln w="3175">
                  <a:solidFill>
                    <a:schemeClr val="bg1"/>
                  </a:solidFill>
                </a:ln>
                <a:solidFill>
                  <a:srgbClr val="009999"/>
                </a:solidFill>
                <a:latin typeface="UTM Avo" panose="02040603050506020204" pitchFamily="18" charset="0"/>
              </a:rPr>
              <a:t> </a:t>
            </a:r>
            <a:r>
              <a:rPr lang="en-US" sz="3800" smtClean="0">
                <a:ln w="3175">
                  <a:solidFill>
                    <a:srgbClr val="990033"/>
                  </a:solidFill>
                </a:ln>
                <a:solidFill>
                  <a:srgbClr val="800000"/>
                </a:solidFill>
                <a:latin typeface="Cambria" panose="02040503050406030204" pitchFamily="18" charset="0"/>
                <a:ea typeface="Cambria" panose="02040503050406030204" pitchFamily="18" charset="0"/>
              </a:rPr>
              <a:t>mạnh mẽ</a:t>
            </a:r>
            <a:endParaRPr sz="3800" dirty="0">
              <a:ln w="3175">
                <a:solidFill>
                  <a:srgbClr val="990033"/>
                </a:solidFill>
              </a:ln>
              <a:solidFill>
                <a:srgbClr val="800000"/>
              </a:solidFill>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3101506854"/>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2"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right)">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2"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wipe(right)">
                                      <p:cBhvr>
                                        <p:cTn id="12" dur="5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2"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wipe(right)">
                                      <p:cBhvr>
                                        <p:cTn id="17" dur="500"/>
                                        <p:tgtEl>
                                          <p:spTgt spid="10"/>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2" fill="hold" grpId="0" nodeType="click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wipe(right)">
                                      <p:cBhvr>
                                        <p:cTn id="22" dur="500"/>
                                        <p:tgtEl>
                                          <p:spTgt spid="11"/>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2" fill="hold" grpId="0" nodeType="click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wipe(right)">
                                      <p:cBhvr>
                                        <p:cTn id="2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animBg="1"/>
      <p:bldP spid="10" grpId="0" animBg="1"/>
      <p:bldP spid="11" grpId="0" animBg="1"/>
      <p:bldP spid="12"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3"/>
          <p:cNvSpPr/>
          <p:nvPr/>
        </p:nvSpPr>
        <p:spPr>
          <a:xfrm>
            <a:off x="586684" y="290948"/>
            <a:ext cx="10948821" cy="6343650"/>
          </a:xfrm>
          <a:custGeom>
            <a:avLst/>
            <a:gdLst/>
            <a:ahLst/>
            <a:cxnLst/>
            <a:rect l="l" t="t" r="r" b="b"/>
            <a:pathLst>
              <a:path w="16171703" h="9258300">
                <a:moveTo>
                  <a:pt x="0" y="0"/>
                </a:moveTo>
                <a:lnTo>
                  <a:pt x="16171704" y="0"/>
                </a:lnTo>
                <a:lnTo>
                  <a:pt x="16171704" y="9258300"/>
                </a:lnTo>
                <a:lnTo>
                  <a:pt x="0" y="9258300"/>
                </a:lnTo>
                <a:lnTo>
                  <a:pt x="0" y="0"/>
                </a:lnTo>
                <a:close/>
              </a:path>
            </a:pathLst>
          </a:custGeom>
          <a:blipFill>
            <a:blip r:embed="rId2"/>
            <a:stretch>
              <a:fillRect/>
            </a:stretch>
          </a:blipFill>
        </p:spPr>
      </p:sp>
      <p:sp>
        <p:nvSpPr>
          <p:cNvPr id="13" name="TextBox 12"/>
          <p:cNvSpPr txBox="1"/>
          <p:nvPr/>
        </p:nvSpPr>
        <p:spPr>
          <a:xfrm>
            <a:off x="6893751" y="4345180"/>
            <a:ext cx="4829589" cy="1200329"/>
          </a:xfrm>
          <a:prstGeom prst="rect">
            <a:avLst/>
          </a:prstGeom>
          <a:noFill/>
        </p:spPr>
        <p:txBody>
          <a:bodyPr wrap="square" rtlCol="0">
            <a:spAutoFit/>
          </a:bodyPr>
          <a:lstStyle/>
          <a:p>
            <a:pPr algn="ctr"/>
            <a:r>
              <a:rPr lang="en-US" sz="7200" b="1" dirty="0" err="1" smtClean="0">
                <a:solidFill>
                  <a:srgbClr val="990033"/>
                </a:solidFill>
                <a:latin typeface="#9Slide05 Pattaya" panose="00000500000000000000" pitchFamily="2" charset="-34"/>
                <a:ea typeface="Cambria" panose="02040503050406030204" pitchFamily="18" charset="0"/>
                <a:cs typeface="#9Slide05 Pattaya" panose="00000500000000000000" pitchFamily="2" charset="-34"/>
              </a:rPr>
              <a:t>Đặt</a:t>
            </a:r>
            <a:r>
              <a:rPr lang="en-US" sz="7200" b="1" smtClean="0">
                <a:solidFill>
                  <a:srgbClr val="990033"/>
                </a:solidFill>
                <a:latin typeface="#9Slide05 Pattaya" panose="00000500000000000000" pitchFamily="2" charset="-34"/>
                <a:ea typeface="Cambria" panose="02040503050406030204" pitchFamily="18" charset="0"/>
                <a:cs typeface="#9Slide05 Pattaya" panose="00000500000000000000" pitchFamily="2" charset="-34"/>
              </a:rPr>
              <a:t> câu</a:t>
            </a:r>
            <a:endParaRPr lang="en-US" sz="7200" b="1">
              <a:solidFill>
                <a:srgbClr val="990033"/>
              </a:solidFill>
              <a:latin typeface="#9Slide05 Pattaya" panose="00000500000000000000" pitchFamily="2" charset="-34"/>
              <a:ea typeface="Cambria" panose="02040503050406030204" pitchFamily="18" charset="0"/>
              <a:cs typeface="#9Slide05 Pattaya" panose="00000500000000000000" pitchFamily="2" charset="-34"/>
            </a:endParaRPr>
          </a:p>
        </p:txBody>
      </p:sp>
      <p:sp>
        <p:nvSpPr>
          <p:cNvPr id="15" name="TextBox 14"/>
          <p:cNvSpPr txBox="1"/>
          <p:nvPr/>
        </p:nvSpPr>
        <p:spPr>
          <a:xfrm>
            <a:off x="1093326" y="807624"/>
            <a:ext cx="4447938" cy="2431435"/>
          </a:xfrm>
          <a:prstGeom prst="rect">
            <a:avLst/>
          </a:prstGeom>
          <a:noFill/>
        </p:spPr>
        <p:txBody>
          <a:bodyPr wrap="square" rtlCol="0">
            <a:spAutoFit/>
          </a:bodyPr>
          <a:lstStyle/>
          <a:p>
            <a:pPr lvl="0" algn="just"/>
            <a:r>
              <a:rPr lang="en-US" sz="3800" b="1" smtClean="0">
                <a:latin typeface="Cambria" panose="02040503050406030204" pitchFamily="18" charset="0"/>
                <a:ea typeface="Cambria" panose="02040503050406030204" pitchFamily="18" charset="0"/>
              </a:rPr>
              <a:t>- Bác </a:t>
            </a:r>
            <a:r>
              <a:rPr lang="en-US" sz="3800" b="1">
                <a:latin typeface="Cambria" panose="02040503050406030204" pitchFamily="18" charset="0"/>
                <a:ea typeface="Cambria" panose="02040503050406030204" pitchFamily="18" charset="0"/>
              </a:rPr>
              <a:t>Hồ là một vị anh hùng tràn đầy nhiệt huyết, dũng cảm.</a:t>
            </a:r>
            <a:r>
              <a:rPr lang="vi-VN" sz="3800" b="1">
                <a:solidFill>
                  <a:srgbClr val="990033"/>
                </a:solidFill>
                <a:latin typeface="Cambria" panose="02040503050406030204" pitchFamily="18" charset="0"/>
                <a:ea typeface="Cambria" panose="02040503050406030204" pitchFamily="18" charset="0"/>
              </a:rPr>
              <a:t> </a:t>
            </a:r>
            <a:r>
              <a:rPr kumimoji="0" lang="en-US" sz="3800" b="1" i="0" u="none" strike="noStrike" kern="1200" cap="none" spc="0" normalizeH="0" baseline="0" noProof="0" smtClean="0">
                <a:ln>
                  <a:noFill/>
                </a:ln>
                <a:solidFill>
                  <a:srgbClr val="990033"/>
                </a:solidFill>
                <a:effectLst/>
                <a:uLnTx/>
                <a:uFillTx/>
                <a:latin typeface="Cambria" panose="02040503050406030204" pitchFamily="18" charset="0"/>
                <a:ea typeface="Cambria" panose="02040503050406030204" pitchFamily="18" charset="0"/>
              </a:rPr>
              <a:t>  </a:t>
            </a:r>
            <a:endParaRPr kumimoji="0" lang="en-US" sz="3800" b="1" i="0" u="none" strike="noStrike" kern="1200" cap="none" spc="0" normalizeH="0" baseline="0" noProof="0" smtClean="0">
              <a:ln>
                <a:noFill/>
              </a:ln>
              <a:solidFill>
                <a:srgbClr val="990033"/>
              </a:solidFill>
              <a:effectLst/>
              <a:uLnTx/>
              <a:uFillTx/>
              <a:latin typeface="Cambria" panose="02040503050406030204" pitchFamily="18" charset="0"/>
              <a:ea typeface="Cambria" panose="02040503050406030204" pitchFamily="18" charset="0"/>
              <a:cs typeface="#9Slide05 Pattaya" panose="00000500000000000000" pitchFamily="2" charset="-34"/>
            </a:endParaRPr>
          </a:p>
        </p:txBody>
      </p:sp>
      <p:sp>
        <p:nvSpPr>
          <p:cNvPr id="16" name="TextBox 15"/>
          <p:cNvSpPr txBox="1"/>
          <p:nvPr/>
        </p:nvSpPr>
        <p:spPr>
          <a:xfrm>
            <a:off x="914400" y="3243317"/>
            <a:ext cx="4720782" cy="3016210"/>
          </a:xfrm>
          <a:prstGeom prst="rect">
            <a:avLst/>
          </a:prstGeom>
          <a:noFill/>
        </p:spPr>
        <p:txBody>
          <a:bodyPr wrap="square" rtlCol="0">
            <a:spAutoFit/>
          </a:bodyPr>
          <a:lstStyle/>
          <a:p>
            <a:pPr lvl="0" algn="just"/>
            <a:r>
              <a:rPr lang="en-US" sz="3800" b="1" smtClean="0">
                <a:latin typeface="Cambria" panose="02040503050406030204" pitchFamily="18" charset="0"/>
                <a:ea typeface="Cambria" panose="02040503050406030204" pitchFamily="18" charset="0"/>
              </a:rPr>
              <a:t>- Bác </a:t>
            </a:r>
            <a:r>
              <a:rPr lang="en-US" sz="3800" b="1">
                <a:latin typeface="Cambria" panose="02040503050406030204" pitchFamily="18" charset="0"/>
                <a:ea typeface="Cambria" panose="02040503050406030204" pitchFamily="18" charset="0"/>
              </a:rPr>
              <a:t>Hồ </a:t>
            </a:r>
            <a:r>
              <a:rPr lang="en-US" sz="3800" b="1" smtClean="0">
                <a:latin typeface="Cambria" panose="02040503050406030204" pitchFamily="18" charset="0"/>
                <a:ea typeface="Cambria" panose="02040503050406030204" pitchFamily="18" charset="0"/>
              </a:rPr>
              <a:t>rất dũng cảm khi ra đi tìm đường cứu nước với hai bàn tay trắng.</a:t>
            </a:r>
            <a:r>
              <a:rPr kumimoji="0" lang="en-US" sz="3800" b="1" i="0" u="none" strike="noStrike" kern="1200" cap="none" spc="0" normalizeH="0" baseline="0" noProof="0" smtClean="0">
                <a:ln>
                  <a:noFill/>
                </a:ln>
                <a:solidFill>
                  <a:srgbClr val="990033"/>
                </a:solidFill>
                <a:effectLst/>
                <a:uLnTx/>
                <a:uFillTx/>
                <a:latin typeface="Cambria" panose="02040503050406030204" pitchFamily="18" charset="0"/>
                <a:ea typeface="Cambria" panose="02040503050406030204" pitchFamily="18" charset="0"/>
              </a:rPr>
              <a:t> </a:t>
            </a:r>
            <a:endParaRPr kumimoji="0" lang="en-US" sz="3800" b="1" i="0" u="none" strike="noStrike" kern="1200" cap="none" spc="0" normalizeH="0" baseline="0" noProof="0" smtClean="0">
              <a:ln>
                <a:noFill/>
              </a:ln>
              <a:solidFill>
                <a:srgbClr val="990033"/>
              </a:solidFill>
              <a:effectLst/>
              <a:uLnTx/>
              <a:uFillTx/>
              <a:latin typeface="Cambria" panose="02040503050406030204" pitchFamily="18" charset="0"/>
              <a:ea typeface="Cambria" panose="02040503050406030204" pitchFamily="18" charset="0"/>
              <a:cs typeface="#9Slide05 Pattaya" panose="00000500000000000000" pitchFamily="2" charset="-34"/>
            </a:endParaRPr>
          </a:p>
        </p:txBody>
      </p:sp>
    </p:spTree>
    <p:extLst>
      <p:ext uri="{BB962C8B-B14F-4D97-AF65-F5344CB8AC3E}">
        <p14:creationId xmlns:p14="http://schemas.microsoft.com/office/powerpoint/2010/main" val="858117039"/>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additive="base">
                                        <p:cTn id="7" dur="500" fill="hold"/>
                                        <p:tgtEl>
                                          <p:spTgt spid="13"/>
                                        </p:tgtEl>
                                        <p:attrNameLst>
                                          <p:attrName>ppt_x</p:attrName>
                                        </p:attrNameLst>
                                      </p:cBhvr>
                                      <p:tavLst>
                                        <p:tav tm="0">
                                          <p:val>
                                            <p:strVal val="#ppt_x"/>
                                          </p:val>
                                        </p:tav>
                                        <p:tav tm="100000">
                                          <p:val>
                                            <p:strVal val="#ppt_x"/>
                                          </p:val>
                                        </p:tav>
                                      </p:tavLst>
                                    </p:anim>
                                    <p:anim calcmode="lin" valueType="num">
                                      <p:cBhvr additive="base">
                                        <p:cTn id="8"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5"/>
                                        </p:tgtEl>
                                        <p:attrNameLst>
                                          <p:attrName>style.visibility</p:attrName>
                                        </p:attrNameLst>
                                      </p:cBhvr>
                                      <p:to>
                                        <p:strVal val="visible"/>
                                      </p:to>
                                    </p:set>
                                    <p:anim calcmode="lin" valueType="num">
                                      <p:cBhvr additive="base">
                                        <p:cTn id="13" dur="500" fill="hold"/>
                                        <p:tgtEl>
                                          <p:spTgt spid="15"/>
                                        </p:tgtEl>
                                        <p:attrNameLst>
                                          <p:attrName>ppt_x</p:attrName>
                                        </p:attrNameLst>
                                      </p:cBhvr>
                                      <p:tavLst>
                                        <p:tav tm="0">
                                          <p:val>
                                            <p:strVal val="#ppt_x"/>
                                          </p:val>
                                        </p:tav>
                                        <p:tav tm="100000">
                                          <p:val>
                                            <p:strVal val="#ppt_x"/>
                                          </p:val>
                                        </p:tav>
                                      </p:tavLst>
                                    </p:anim>
                                    <p:anim calcmode="lin" valueType="num">
                                      <p:cBhvr additive="base">
                                        <p:cTn id="14"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6"/>
                                        </p:tgtEl>
                                        <p:attrNameLst>
                                          <p:attrName>style.visibility</p:attrName>
                                        </p:attrNameLst>
                                      </p:cBhvr>
                                      <p:to>
                                        <p:strVal val="visible"/>
                                      </p:to>
                                    </p:set>
                                    <p:anim calcmode="lin" valueType="num">
                                      <p:cBhvr additive="base">
                                        <p:cTn id="19" dur="500" fill="hold"/>
                                        <p:tgtEl>
                                          <p:spTgt spid="16"/>
                                        </p:tgtEl>
                                        <p:attrNameLst>
                                          <p:attrName>ppt_x</p:attrName>
                                        </p:attrNameLst>
                                      </p:cBhvr>
                                      <p:tavLst>
                                        <p:tav tm="0">
                                          <p:val>
                                            <p:strVal val="#ppt_x"/>
                                          </p:val>
                                        </p:tav>
                                        <p:tav tm="100000">
                                          <p:val>
                                            <p:strVal val="#ppt_x"/>
                                          </p:val>
                                        </p:tav>
                                      </p:tavLst>
                                    </p:anim>
                                    <p:anim calcmode="lin" valueType="num">
                                      <p:cBhvr additive="base">
                                        <p:cTn id="20"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5" grpId="0"/>
      <p:bldP spid="16"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3"/>
          <p:cNvSpPr/>
          <p:nvPr/>
        </p:nvSpPr>
        <p:spPr>
          <a:xfrm>
            <a:off x="586684" y="290948"/>
            <a:ext cx="10948821" cy="6343650"/>
          </a:xfrm>
          <a:custGeom>
            <a:avLst/>
            <a:gdLst/>
            <a:ahLst/>
            <a:cxnLst/>
            <a:rect l="l" t="t" r="r" b="b"/>
            <a:pathLst>
              <a:path w="16171703" h="9258300">
                <a:moveTo>
                  <a:pt x="0" y="0"/>
                </a:moveTo>
                <a:lnTo>
                  <a:pt x="16171704" y="0"/>
                </a:lnTo>
                <a:lnTo>
                  <a:pt x="16171704" y="9258300"/>
                </a:lnTo>
                <a:lnTo>
                  <a:pt x="0" y="9258300"/>
                </a:lnTo>
                <a:lnTo>
                  <a:pt x="0" y="0"/>
                </a:lnTo>
                <a:close/>
              </a:path>
            </a:pathLst>
          </a:custGeom>
          <a:blipFill>
            <a:blip r:embed="rId2"/>
            <a:stretch>
              <a:fillRect/>
            </a:stretch>
          </a:blipFill>
        </p:spPr>
      </p:sp>
      <p:pic>
        <p:nvPicPr>
          <p:cNvPr id="4" name="Picture 3"/>
          <p:cNvPicPr>
            <a:picLocks noChangeAspect="1"/>
          </p:cNvPicPr>
          <p:nvPr/>
        </p:nvPicPr>
        <p:blipFill>
          <a:blip r:embed="rId3"/>
          <a:stretch>
            <a:fillRect/>
          </a:stretch>
        </p:blipFill>
        <p:spPr>
          <a:xfrm>
            <a:off x="6918751" y="4148244"/>
            <a:ext cx="4828450" cy="1926503"/>
          </a:xfrm>
          <a:prstGeom prst="rect">
            <a:avLst/>
          </a:prstGeom>
        </p:spPr>
      </p:pic>
      <p:sp>
        <p:nvSpPr>
          <p:cNvPr id="6" name="TextBox 5"/>
          <p:cNvSpPr txBox="1"/>
          <p:nvPr/>
        </p:nvSpPr>
        <p:spPr>
          <a:xfrm>
            <a:off x="998167" y="1723835"/>
            <a:ext cx="4780841" cy="3477875"/>
          </a:xfrm>
          <a:prstGeom prst="rect">
            <a:avLst/>
          </a:prstGeom>
          <a:noFill/>
        </p:spPr>
        <p:txBody>
          <a:bodyPr wrap="square" rtlCol="0">
            <a:spAutoFit/>
          </a:bodyPr>
          <a:lstStyle/>
          <a:p>
            <a:pPr algn="just"/>
            <a:r>
              <a:rPr lang="en-US" sz="4400" b="1" smtClean="0">
                <a:solidFill>
                  <a:schemeClr val="accent6">
                    <a:lumMod val="50000"/>
                  </a:schemeClr>
                </a:solidFill>
                <a:latin typeface="Cambria" panose="02040503050406030204" pitchFamily="18" charset="0"/>
                <a:ea typeface="Cambria" panose="02040503050406030204" pitchFamily="18" charset="0"/>
              </a:rPr>
              <a:t>- Luyện đọc lại bài.</a:t>
            </a:r>
          </a:p>
          <a:p>
            <a:pPr algn="just"/>
            <a:r>
              <a:rPr lang="en-US" sz="4400" b="1" smtClean="0">
                <a:solidFill>
                  <a:schemeClr val="accent6">
                    <a:lumMod val="50000"/>
                  </a:schemeClr>
                </a:solidFill>
                <a:latin typeface="Cambria" panose="02040503050406030204" pitchFamily="18" charset="0"/>
                <a:ea typeface="Cambria" panose="02040503050406030204" pitchFamily="18" charset="0"/>
              </a:rPr>
              <a:t>- Chia sẻ câu chuyện với người thân.</a:t>
            </a:r>
            <a:endParaRPr lang="en-US" sz="7200" b="1">
              <a:solidFill>
                <a:schemeClr val="accent6">
                  <a:lumMod val="50000"/>
                </a:schemeClr>
              </a:solidFill>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676516433"/>
      </p:ext>
    </p:extLst>
  </p:cSld>
  <p:clrMapOvr>
    <a:masterClrMapping/>
  </p:clrMapOvr>
  <p:transition spd="slow">
    <p:push dir="u"/>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reeform 4"/>
          <p:cNvSpPr/>
          <p:nvPr/>
        </p:nvSpPr>
        <p:spPr>
          <a:xfrm rot="16200000" flipH="1" flipV="1">
            <a:off x="3441639" y="-2192166"/>
            <a:ext cx="5980476" cy="11180473"/>
          </a:xfrm>
          <a:custGeom>
            <a:avLst/>
            <a:gdLst/>
            <a:ahLst/>
            <a:cxnLst/>
            <a:rect l="l" t="t" r="r" b="b"/>
            <a:pathLst>
              <a:path w="8940001" h="13494341">
                <a:moveTo>
                  <a:pt x="8940001" y="13494341"/>
                </a:moveTo>
                <a:lnTo>
                  <a:pt x="0" y="13494341"/>
                </a:lnTo>
                <a:lnTo>
                  <a:pt x="0" y="0"/>
                </a:lnTo>
                <a:lnTo>
                  <a:pt x="8940001" y="0"/>
                </a:lnTo>
                <a:lnTo>
                  <a:pt x="8940001" y="13494341"/>
                </a:lnTo>
                <a:close/>
              </a:path>
            </a:pathLst>
          </a:custGeom>
          <a:blipFill>
            <a:blip r:embed="rId2">
              <a:extLst>
                <a:ext uri="{96DAC541-7B7A-43D3-8B79-37D633B846F1}">
                  <asvg:svgBlip xmlns:asvg="http://schemas.microsoft.com/office/drawing/2016/SVG/main" xmlns="" r:embed="rId6"/>
                </a:ext>
              </a:extLst>
            </a:blip>
            <a:stretch>
              <a:fillRect/>
            </a:stretch>
          </a:blipFill>
        </p:spPr>
      </p:sp>
      <p:sp>
        <p:nvSpPr>
          <p:cNvPr id="6" name="Freeform 8"/>
          <p:cNvSpPr/>
          <p:nvPr/>
        </p:nvSpPr>
        <p:spPr>
          <a:xfrm>
            <a:off x="3077557" y="572724"/>
            <a:ext cx="1168380" cy="1070017"/>
          </a:xfrm>
          <a:custGeom>
            <a:avLst/>
            <a:gdLst/>
            <a:ahLst/>
            <a:cxnLst/>
            <a:rect l="l" t="t" r="r" b="b"/>
            <a:pathLst>
              <a:path w="1599531" h="1599531">
                <a:moveTo>
                  <a:pt x="0" y="0"/>
                </a:moveTo>
                <a:lnTo>
                  <a:pt x="1599531" y="0"/>
                </a:lnTo>
                <a:lnTo>
                  <a:pt x="1599531" y="1599530"/>
                </a:lnTo>
                <a:lnTo>
                  <a:pt x="0" y="1599530"/>
                </a:lnTo>
                <a:lnTo>
                  <a:pt x="0" y="0"/>
                </a:lnTo>
                <a:close/>
              </a:path>
            </a:pathLst>
          </a:custGeom>
          <a:blipFill>
            <a:blip r:embed="rId7">
              <a:extLst>
                <a:ext uri="{96DAC541-7B7A-43D3-8B79-37D633B846F1}">
                  <asvg:svgBlip xmlns:asvg="http://schemas.microsoft.com/office/drawing/2016/SVG/main" xmlns="" r:embed="rId14"/>
                </a:ext>
              </a:extLst>
            </a:blip>
            <a:stretch>
              <a:fillRect/>
            </a:stretch>
          </a:blipFill>
        </p:spPr>
      </p:sp>
      <p:sp>
        <p:nvSpPr>
          <p:cNvPr id="7" name="Freeform 6"/>
          <p:cNvSpPr/>
          <p:nvPr/>
        </p:nvSpPr>
        <p:spPr>
          <a:xfrm flipH="1">
            <a:off x="242985" y="1925053"/>
            <a:ext cx="2476875" cy="4628148"/>
          </a:xfrm>
          <a:custGeom>
            <a:avLst/>
            <a:gdLst/>
            <a:ahLst/>
            <a:cxnLst/>
            <a:rect l="l" t="t" r="r" b="b"/>
            <a:pathLst>
              <a:path w="1778252" h="4770921">
                <a:moveTo>
                  <a:pt x="1778252" y="0"/>
                </a:moveTo>
                <a:lnTo>
                  <a:pt x="0" y="0"/>
                </a:lnTo>
                <a:lnTo>
                  <a:pt x="0" y="4770921"/>
                </a:lnTo>
                <a:lnTo>
                  <a:pt x="1778252" y="4770921"/>
                </a:lnTo>
                <a:lnTo>
                  <a:pt x="1778252" y="0"/>
                </a:lnTo>
                <a:close/>
              </a:path>
            </a:pathLst>
          </a:custGeom>
          <a:blipFill>
            <a:blip r:embed="rId15">
              <a:extLst>
                <a:ext uri="{96DAC541-7B7A-43D3-8B79-37D633B846F1}">
                  <asvg:svgBlip xmlns:asvg="http://schemas.microsoft.com/office/drawing/2016/SVG/main" xmlns="" r:embed="rId10"/>
                </a:ext>
              </a:extLst>
            </a:blip>
            <a:stretch>
              <a:fillRect/>
            </a:stretch>
          </a:blipFill>
        </p:spPr>
      </p:sp>
      <p:pic>
        <p:nvPicPr>
          <p:cNvPr id="2" name="Picture 1"/>
          <p:cNvPicPr>
            <a:picLocks noChangeAspect="1"/>
          </p:cNvPicPr>
          <p:nvPr/>
        </p:nvPicPr>
        <p:blipFill>
          <a:blip r:embed="rId16"/>
          <a:stretch>
            <a:fillRect/>
          </a:stretch>
        </p:blipFill>
        <p:spPr>
          <a:xfrm>
            <a:off x="242985" y="572724"/>
            <a:ext cx="12571042" cy="7571888"/>
          </a:xfrm>
          <a:prstGeom prst="rect">
            <a:avLst/>
          </a:prstGeom>
        </p:spPr>
      </p:pic>
    </p:spTree>
    <p:extLst>
      <p:ext uri="{BB962C8B-B14F-4D97-AF65-F5344CB8AC3E}">
        <p14:creationId xmlns:p14="http://schemas.microsoft.com/office/powerpoint/2010/main" val="1085099629"/>
      </p:ext>
    </p:extLst>
  </p:cSld>
  <p:clrMapOvr>
    <a:masterClrMapping/>
  </p:clrMapOvr>
  <p:transition spd="slow">
    <p:push dir="u"/>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bg>
      <p:bgPr>
        <a:solidFill>
          <a:srgbClr val="FFDE59"/>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6666229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0" y="3248025"/>
            <a:ext cx="6000750" cy="3609975"/>
          </a:xfrm>
          <a:prstGeom prst="rect">
            <a:avLst/>
          </a:prstGeom>
          <a:ln>
            <a:noFill/>
          </a:ln>
          <a:effectLst>
            <a:softEdge rad="112500"/>
          </a:effectLst>
        </p:spPr>
      </p:pic>
      <p:pic>
        <p:nvPicPr>
          <p:cNvPr id="3" name="Picture 2">
            <a:extLst>
              <a:ext uri="{FF2B5EF4-FFF2-40B4-BE49-F238E27FC236}">
                <a16:creationId xmlns:a16="http://schemas.microsoft.com/office/drawing/2014/main" id="{4C236A29-BDB1-9AE8-A2ED-171B09B26720}"/>
              </a:ext>
            </a:extLst>
          </p:cNvPr>
          <p:cNvPicPr>
            <a:picLocks noChangeAspect="1"/>
          </p:cNvPicPr>
          <p:nvPr/>
        </p:nvPicPr>
        <p:blipFill rotWithShape="1">
          <a:blip r:embed="rId3"/>
          <a:srcRect r="57164"/>
          <a:stretch/>
        </p:blipFill>
        <p:spPr>
          <a:xfrm>
            <a:off x="6543485" y="3089679"/>
            <a:ext cx="2871923" cy="3768321"/>
          </a:xfrm>
          <a:prstGeom prst="rect">
            <a:avLst/>
          </a:prstGeom>
        </p:spPr>
      </p:pic>
      <p:pic>
        <p:nvPicPr>
          <p:cNvPr id="4" name="Picture 3">
            <a:extLst>
              <a:ext uri="{FF2B5EF4-FFF2-40B4-BE49-F238E27FC236}">
                <a16:creationId xmlns:a16="http://schemas.microsoft.com/office/drawing/2014/main" id="{F3982F99-2B72-6355-3301-8FEE155BFAD7}"/>
              </a:ext>
            </a:extLst>
          </p:cNvPr>
          <p:cNvPicPr>
            <a:picLocks noChangeAspect="1"/>
          </p:cNvPicPr>
          <p:nvPr/>
        </p:nvPicPr>
        <p:blipFill rotWithShape="1">
          <a:blip r:embed="rId3"/>
          <a:srcRect l="54148" t="519" r="3016" b="-519"/>
          <a:stretch/>
        </p:blipFill>
        <p:spPr>
          <a:xfrm>
            <a:off x="9069821" y="3248025"/>
            <a:ext cx="3005816" cy="3609975"/>
          </a:xfrm>
          <a:prstGeom prst="rect">
            <a:avLst/>
          </a:prstGeom>
        </p:spPr>
      </p:pic>
      <p:sp>
        <p:nvSpPr>
          <p:cNvPr id="6" name="TextBox 5">
            <a:extLst>
              <a:ext uri="{FF2B5EF4-FFF2-40B4-BE49-F238E27FC236}">
                <a16:creationId xmlns:a16="http://schemas.microsoft.com/office/drawing/2014/main" id="{C153C45A-B5D6-449D-95DE-B5F4E0CA7A2A}"/>
              </a:ext>
            </a:extLst>
          </p:cNvPr>
          <p:cNvSpPr txBox="1"/>
          <p:nvPr/>
        </p:nvSpPr>
        <p:spPr>
          <a:xfrm>
            <a:off x="635922" y="366739"/>
            <a:ext cx="11043460" cy="1648778"/>
          </a:xfrm>
          <a:prstGeom prst="roundRect">
            <a:avLst>
              <a:gd name="adj" fmla="val 17994"/>
            </a:avLst>
          </a:prstGeom>
          <a:solidFill>
            <a:schemeClr val="bg1"/>
          </a:solidFill>
          <a:ln w="38100">
            <a:solidFill>
              <a:srgbClr val="996633"/>
            </a:solidFill>
            <a:prstDash val="lgDash"/>
          </a:ln>
        </p:spPr>
        <p:txBody>
          <a:bodyPr wrap="square" rtlCol="0">
            <a:spAutoFit/>
          </a:bodyPr>
          <a:lstStyle/>
          <a:p>
            <a:pPr algn="ctr"/>
            <a:r>
              <a:rPr lang="en-US" sz="4500" b="1" dirty="0" err="1" smtClean="0">
                <a:solidFill>
                  <a:srgbClr val="C00000"/>
                </a:solidFill>
                <a:latin typeface="Cambria" panose="02040503050406030204" pitchFamily="18" charset="0"/>
                <a:ea typeface="Cambria" panose="02040503050406030204" pitchFamily="18" charset="0"/>
                <a:cs typeface="Times New Roman" panose="02020603050405020304" pitchFamily="18" charset="0"/>
              </a:rPr>
              <a:t>Trao</a:t>
            </a:r>
            <a:r>
              <a:rPr lang="en-US" sz="4500" b="1" dirty="0" smtClean="0">
                <a:solidFill>
                  <a:srgbClr val="C00000"/>
                </a:solidFill>
                <a:latin typeface="Cambria" panose="02040503050406030204" pitchFamily="18" charset="0"/>
                <a:ea typeface="Cambria" panose="02040503050406030204" pitchFamily="18" charset="0"/>
                <a:cs typeface="Times New Roman" panose="02020603050405020304" pitchFamily="18" charset="0"/>
              </a:rPr>
              <a:t> </a:t>
            </a:r>
            <a:r>
              <a:rPr lang="en-US" sz="4500" b="1" dirty="0" err="1" smtClean="0">
                <a:solidFill>
                  <a:srgbClr val="C00000"/>
                </a:solidFill>
                <a:latin typeface="Cambria" panose="02040503050406030204" pitchFamily="18" charset="0"/>
                <a:ea typeface="Cambria" panose="02040503050406030204" pitchFamily="18" charset="0"/>
                <a:cs typeface="Times New Roman" panose="02020603050405020304" pitchFamily="18" charset="0"/>
              </a:rPr>
              <a:t>đổi</a:t>
            </a:r>
            <a:r>
              <a:rPr lang="en-US" sz="4500" b="1" dirty="0" smtClean="0">
                <a:solidFill>
                  <a:srgbClr val="C00000"/>
                </a:solidFill>
                <a:latin typeface="Cambria" panose="02040503050406030204" pitchFamily="18" charset="0"/>
                <a:ea typeface="Cambria" panose="02040503050406030204" pitchFamily="18" charset="0"/>
                <a:cs typeface="Times New Roman" panose="02020603050405020304" pitchFamily="18" charset="0"/>
              </a:rPr>
              <a:t> </a:t>
            </a:r>
            <a:r>
              <a:rPr lang="en-US" sz="4500" b="1" dirty="0" err="1" smtClean="0">
                <a:solidFill>
                  <a:srgbClr val="C00000"/>
                </a:solidFill>
                <a:latin typeface="Cambria" panose="02040503050406030204" pitchFamily="18" charset="0"/>
                <a:ea typeface="Cambria" panose="02040503050406030204" pitchFamily="18" charset="0"/>
                <a:cs typeface="Times New Roman" panose="02020603050405020304" pitchFamily="18" charset="0"/>
              </a:rPr>
              <a:t>với</a:t>
            </a:r>
            <a:r>
              <a:rPr lang="en-US" sz="4500" b="1" dirty="0" smtClean="0">
                <a:solidFill>
                  <a:srgbClr val="C00000"/>
                </a:solidFill>
                <a:latin typeface="Cambria" panose="02040503050406030204" pitchFamily="18" charset="0"/>
                <a:ea typeface="Cambria" panose="02040503050406030204" pitchFamily="18" charset="0"/>
                <a:cs typeface="Times New Roman" panose="02020603050405020304" pitchFamily="18" charset="0"/>
              </a:rPr>
              <a:t> </a:t>
            </a:r>
            <a:r>
              <a:rPr lang="en-US" sz="4500" b="1" dirty="0" err="1" smtClean="0">
                <a:solidFill>
                  <a:srgbClr val="C00000"/>
                </a:solidFill>
                <a:latin typeface="Cambria" panose="02040503050406030204" pitchFamily="18" charset="0"/>
                <a:ea typeface="Cambria" panose="02040503050406030204" pitchFamily="18" charset="0"/>
                <a:cs typeface="Times New Roman" panose="02020603050405020304" pitchFamily="18" charset="0"/>
              </a:rPr>
              <a:t>bạn</a:t>
            </a:r>
            <a:r>
              <a:rPr lang="en-US" sz="4500" b="1" dirty="0" smtClean="0">
                <a:solidFill>
                  <a:srgbClr val="C00000"/>
                </a:solidFill>
                <a:latin typeface="Cambria" panose="02040503050406030204" pitchFamily="18" charset="0"/>
                <a:ea typeface="Cambria" panose="02040503050406030204" pitchFamily="18" charset="0"/>
                <a:cs typeface="Times New Roman" panose="02020603050405020304" pitchFamily="18" charset="0"/>
              </a:rPr>
              <a:t> </a:t>
            </a:r>
            <a:r>
              <a:rPr lang="en-US" sz="4500" b="1" dirty="0" err="1" smtClean="0">
                <a:solidFill>
                  <a:srgbClr val="C00000"/>
                </a:solidFill>
                <a:latin typeface="Cambria" panose="02040503050406030204" pitchFamily="18" charset="0"/>
                <a:ea typeface="Cambria" panose="02040503050406030204" pitchFamily="18" charset="0"/>
                <a:cs typeface="Times New Roman" panose="02020603050405020304" pitchFamily="18" charset="0"/>
              </a:rPr>
              <a:t>một</a:t>
            </a:r>
            <a:r>
              <a:rPr lang="en-US" sz="4500" b="1" dirty="0" smtClean="0">
                <a:solidFill>
                  <a:srgbClr val="C00000"/>
                </a:solidFill>
                <a:latin typeface="Cambria" panose="02040503050406030204" pitchFamily="18" charset="0"/>
                <a:ea typeface="Cambria" panose="02040503050406030204" pitchFamily="18" charset="0"/>
                <a:cs typeface="Times New Roman" panose="02020603050405020304" pitchFamily="18" charset="0"/>
              </a:rPr>
              <a:t> </a:t>
            </a:r>
            <a:r>
              <a:rPr lang="en-US" sz="4500" b="1" dirty="0" err="1" smtClean="0">
                <a:solidFill>
                  <a:srgbClr val="C00000"/>
                </a:solidFill>
                <a:latin typeface="Cambria" panose="02040503050406030204" pitchFamily="18" charset="0"/>
                <a:ea typeface="Cambria" panose="02040503050406030204" pitchFamily="18" charset="0"/>
                <a:cs typeface="Times New Roman" panose="02020603050405020304" pitchFamily="18" charset="0"/>
              </a:rPr>
              <a:t>điều</a:t>
            </a:r>
            <a:r>
              <a:rPr lang="en-US" sz="4500" b="1" dirty="0" smtClean="0">
                <a:solidFill>
                  <a:srgbClr val="C00000"/>
                </a:solidFill>
                <a:latin typeface="Cambria" panose="02040503050406030204" pitchFamily="18" charset="0"/>
                <a:ea typeface="Cambria" panose="02040503050406030204" pitchFamily="18" charset="0"/>
                <a:cs typeface="Times New Roman" panose="02020603050405020304" pitchFamily="18" charset="0"/>
              </a:rPr>
              <a:t> </a:t>
            </a:r>
            <a:r>
              <a:rPr lang="en-US" sz="4500" b="1" dirty="0" err="1" smtClean="0">
                <a:solidFill>
                  <a:srgbClr val="C00000"/>
                </a:solidFill>
                <a:latin typeface="Cambria" panose="02040503050406030204" pitchFamily="18" charset="0"/>
                <a:ea typeface="Cambria" panose="02040503050406030204" pitchFamily="18" charset="0"/>
                <a:cs typeface="Times New Roman" panose="02020603050405020304" pitchFamily="18" charset="0"/>
              </a:rPr>
              <a:t>em</a:t>
            </a:r>
            <a:r>
              <a:rPr lang="en-US" sz="4500" b="1" dirty="0" smtClean="0">
                <a:solidFill>
                  <a:srgbClr val="C00000"/>
                </a:solidFill>
                <a:latin typeface="Cambria" panose="02040503050406030204" pitchFamily="18" charset="0"/>
                <a:ea typeface="Cambria" panose="02040503050406030204" pitchFamily="18" charset="0"/>
                <a:cs typeface="Times New Roman" panose="02020603050405020304" pitchFamily="18" charset="0"/>
              </a:rPr>
              <a:t> </a:t>
            </a:r>
            <a:r>
              <a:rPr lang="en-US" sz="4500" b="1" dirty="0" err="1" smtClean="0">
                <a:solidFill>
                  <a:srgbClr val="C00000"/>
                </a:solidFill>
                <a:latin typeface="Cambria" panose="02040503050406030204" pitchFamily="18" charset="0"/>
                <a:ea typeface="Cambria" panose="02040503050406030204" pitchFamily="18" charset="0"/>
                <a:cs typeface="Times New Roman" panose="02020603050405020304" pitchFamily="18" charset="0"/>
              </a:rPr>
              <a:t>biết</a:t>
            </a:r>
            <a:r>
              <a:rPr lang="en-US" sz="4500" b="1" dirty="0" smtClean="0">
                <a:solidFill>
                  <a:srgbClr val="C00000"/>
                </a:solidFill>
                <a:latin typeface="Cambria" panose="02040503050406030204" pitchFamily="18" charset="0"/>
                <a:ea typeface="Cambria" panose="02040503050406030204" pitchFamily="18" charset="0"/>
                <a:cs typeface="Times New Roman" panose="02020603050405020304" pitchFamily="18" charset="0"/>
              </a:rPr>
              <a:t> </a:t>
            </a:r>
            <a:r>
              <a:rPr lang="en-US" sz="4500" b="1" dirty="0" err="1" smtClean="0">
                <a:solidFill>
                  <a:srgbClr val="C00000"/>
                </a:solidFill>
                <a:latin typeface="Cambria" panose="02040503050406030204" pitchFamily="18" charset="0"/>
                <a:ea typeface="Cambria" panose="02040503050406030204" pitchFamily="18" charset="0"/>
                <a:cs typeface="Times New Roman" panose="02020603050405020304" pitchFamily="18" charset="0"/>
              </a:rPr>
              <a:t>về</a:t>
            </a:r>
            <a:r>
              <a:rPr lang="en-US" sz="4500" b="1" dirty="0" smtClean="0">
                <a:solidFill>
                  <a:srgbClr val="C00000"/>
                </a:solidFill>
                <a:latin typeface="Cambria" panose="02040503050406030204" pitchFamily="18" charset="0"/>
                <a:ea typeface="Cambria" panose="02040503050406030204" pitchFamily="18" charset="0"/>
                <a:cs typeface="Times New Roman" panose="02020603050405020304" pitchFamily="18" charset="0"/>
              </a:rPr>
              <a:t> </a:t>
            </a:r>
            <a:r>
              <a:rPr lang="en-US" sz="4500" b="1" dirty="0" err="1" smtClean="0">
                <a:solidFill>
                  <a:srgbClr val="C00000"/>
                </a:solidFill>
                <a:latin typeface="Cambria" panose="02040503050406030204" pitchFamily="18" charset="0"/>
                <a:ea typeface="Cambria" panose="02040503050406030204" pitchFamily="18" charset="0"/>
                <a:cs typeface="Times New Roman" panose="02020603050405020304" pitchFamily="18" charset="0"/>
              </a:rPr>
              <a:t>cuộc</a:t>
            </a:r>
            <a:r>
              <a:rPr lang="en-US" sz="4500" b="1" dirty="0" smtClean="0">
                <a:solidFill>
                  <a:srgbClr val="C00000"/>
                </a:solidFill>
                <a:latin typeface="Cambria" panose="02040503050406030204" pitchFamily="18" charset="0"/>
                <a:ea typeface="Cambria" panose="02040503050406030204" pitchFamily="18" charset="0"/>
                <a:cs typeface="Times New Roman" panose="02020603050405020304" pitchFamily="18" charset="0"/>
              </a:rPr>
              <a:t> </a:t>
            </a:r>
            <a:r>
              <a:rPr lang="en-US" sz="4500" b="1" dirty="0" err="1" smtClean="0">
                <a:solidFill>
                  <a:srgbClr val="C00000"/>
                </a:solidFill>
                <a:latin typeface="Cambria" panose="02040503050406030204" pitchFamily="18" charset="0"/>
                <a:ea typeface="Cambria" panose="02040503050406030204" pitchFamily="18" charset="0"/>
                <a:cs typeface="Times New Roman" panose="02020603050405020304" pitchFamily="18" charset="0"/>
              </a:rPr>
              <a:t>đời</a:t>
            </a:r>
            <a:r>
              <a:rPr lang="en-US" sz="4500" b="1" dirty="0" smtClean="0">
                <a:solidFill>
                  <a:srgbClr val="C00000"/>
                </a:solidFill>
                <a:latin typeface="Cambria" panose="02040503050406030204" pitchFamily="18" charset="0"/>
                <a:ea typeface="Cambria" panose="02040503050406030204" pitchFamily="18" charset="0"/>
                <a:cs typeface="Times New Roman" panose="02020603050405020304" pitchFamily="18" charset="0"/>
              </a:rPr>
              <a:t> </a:t>
            </a:r>
            <a:r>
              <a:rPr lang="en-US" sz="4500" b="1" dirty="0" err="1" smtClean="0">
                <a:solidFill>
                  <a:srgbClr val="C00000"/>
                </a:solidFill>
                <a:latin typeface="Cambria" panose="02040503050406030204" pitchFamily="18" charset="0"/>
                <a:ea typeface="Cambria" panose="02040503050406030204" pitchFamily="18" charset="0"/>
                <a:cs typeface="Times New Roman" panose="02020603050405020304" pitchFamily="18" charset="0"/>
              </a:rPr>
              <a:t>hoạt</a:t>
            </a:r>
            <a:r>
              <a:rPr lang="en-US" sz="4500" b="1" dirty="0" smtClean="0">
                <a:solidFill>
                  <a:srgbClr val="C00000"/>
                </a:solidFill>
                <a:latin typeface="Cambria" panose="02040503050406030204" pitchFamily="18" charset="0"/>
                <a:ea typeface="Cambria" panose="02040503050406030204" pitchFamily="18" charset="0"/>
                <a:cs typeface="Times New Roman" panose="02020603050405020304" pitchFamily="18" charset="0"/>
              </a:rPr>
              <a:t> </a:t>
            </a:r>
            <a:r>
              <a:rPr lang="en-US" sz="4500" b="1" dirty="0" err="1" smtClean="0">
                <a:solidFill>
                  <a:srgbClr val="C00000"/>
                </a:solidFill>
                <a:latin typeface="Cambria" panose="02040503050406030204" pitchFamily="18" charset="0"/>
                <a:ea typeface="Cambria" panose="02040503050406030204" pitchFamily="18" charset="0"/>
                <a:cs typeface="Times New Roman" panose="02020603050405020304" pitchFamily="18" charset="0"/>
              </a:rPr>
              <a:t>động</a:t>
            </a:r>
            <a:r>
              <a:rPr lang="en-US" sz="4500" b="1" dirty="0" smtClean="0">
                <a:solidFill>
                  <a:srgbClr val="C00000"/>
                </a:solidFill>
                <a:latin typeface="Cambria" panose="02040503050406030204" pitchFamily="18" charset="0"/>
                <a:ea typeface="Cambria" panose="02040503050406030204" pitchFamily="18" charset="0"/>
                <a:cs typeface="Times New Roman" panose="02020603050405020304" pitchFamily="18" charset="0"/>
              </a:rPr>
              <a:t> </a:t>
            </a:r>
            <a:r>
              <a:rPr lang="en-US" sz="4500" b="1" dirty="0" err="1" smtClean="0">
                <a:solidFill>
                  <a:srgbClr val="C00000"/>
                </a:solidFill>
                <a:latin typeface="Cambria" panose="02040503050406030204" pitchFamily="18" charset="0"/>
                <a:ea typeface="Cambria" panose="02040503050406030204" pitchFamily="18" charset="0"/>
                <a:cs typeface="Times New Roman" panose="02020603050405020304" pitchFamily="18" charset="0"/>
              </a:rPr>
              <a:t>của</a:t>
            </a:r>
            <a:r>
              <a:rPr lang="en-US" sz="4500" b="1" dirty="0" smtClean="0">
                <a:solidFill>
                  <a:srgbClr val="C00000"/>
                </a:solidFill>
                <a:latin typeface="Cambria" panose="02040503050406030204" pitchFamily="18" charset="0"/>
                <a:ea typeface="Cambria" panose="02040503050406030204" pitchFamily="18" charset="0"/>
                <a:cs typeface="Times New Roman" panose="02020603050405020304" pitchFamily="18" charset="0"/>
              </a:rPr>
              <a:t> </a:t>
            </a:r>
            <a:r>
              <a:rPr lang="en-US" sz="4500" b="1" dirty="0" err="1" smtClean="0">
                <a:solidFill>
                  <a:srgbClr val="C00000"/>
                </a:solidFill>
                <a:latin typeface="Cambria" panose="02040503050406030204" pitchFamily="18" charset="0"/>
                <a:ea typeface="Cambria" panose="02040503050406030204" pitchFamily="18" charset="0"/>
                <a:cs typeface="Times New Roman" panose="02020603050405020304" pitchFamily="18" charset="0"/>
              </a:rPr>
              <a:t>Bác</a:t>
            </a:r>
            <a:r>
              <a:rPr lang="en-US" sz="4500" b="1" dirty="0" smtClean="0">
                <a:solidFill>
                  <a:srgbClr val="C00000"/>
                </a:solidFill>
                <a:latin typeface="Cambria" panose="02040503050406030204" pitchFamily="18" charset="0"/>
                <a:ea typeface="Cambria" panose="02040503050406030204" pitchFamily="18" charset="0"/>
                <a:cs typeface="Times New Roman" panose="02020603050405020304" pitchFamily="18" charset="0"/>
              </a:rPr>
              <a:t> </a:t>
            </a:r>
            <a:r>
              <a:rPr lang="en-US" sz="4500" b="1" dirty="0" err="1" smtClean="0">
                <a:solidFill>
                  <a:srgbClr val="C00000"/>
                </a:solidFill>
                <a:latin typeface="Cambria" panose="02040503050406030204" pitchFamily="18" charset="0"/>
                <a:ea typeface="Cambria" panose="02040503050406030204" pitchFamily="18" charset="0"/>
                <a:cs typeface="Times New Roman" panose="02020603050405020304" pitchFamily="18" charset="0"/>
              </a:rPr>
              <a:t>Hồ</a:t>
            </a:r>
            <a:r>
              <a:rPr lang="en-US" sz="4500" b="1" dirty="0" smtClean="0">
                <a:solidFill>
                  <a:srgbClr val="C00000"/>
                </a:solidFill>
                <a:latin typeface="Cambria" panose="02040503050406030204" pitchFamily="18" charset="0"/>
                <a:ea typeface="Cambria" panose="02040503050406030204" pitchFamily="18" charset="0"/>
                <a:cs typeface="Times New Roman" panose="02020603050405020304" pitchFamily="18" charset="0"/>
              </a:rPr>
              <a:t>. </a:t>
            </a:r>
            <a:endParaRPr lang="en-US" sz="4500" b="1" dirty="0">
              <a:solidFill>
                <a:srgbClr val="C00000"/>
              </a:solidFill>
              <a:latin typeface="Cambria" panose="02040503050406030204" pitchFamily="18" charset="0"/>
              <a:ea typeface="Cambria" panose="02040503050406030204" pitchFamily="18" charset="0"/>
              <a:cs typeface="Times New Roman" panose="02020603050405020304" pitchFamily="18" charset="0"/>
            </a:endParaRPr>
          </a:p>
        </p:txBody>
      </p:sp>
    </p:spTree>
    <p:extLst>
      <p:ext uri="{BB962C8B-B14F-4D97-AF65-F5344CB8AC3E}">
        <p14:creationId xmlns:p14="http://schemas.microsoft.com/office/powerpoint/2010/main" val="2655730566"/>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reeform 4"/>
          <p:cNvSpPr/>
          <p:nvPr/>
        </p:nvSpPr>
        <p:spPr>
          <a:xfrm rot="16200000" flipH="1" flipV="1">
            <a:off x="3441639" y="-2192166"/>
            <a:ext cx="5980476" cy="11180473"/>
          </a:xfrm>
          <a:custGeom>
            <a:avLst/>
            <a:gdLst/>
            <a:ahLst/>
            <a:cxnLst/>
            <a:rect l="l" t="t" r="r" b="b"/>
            <a:pathLst>
              <a:path w="8940001" h="13494341">
                <a:moveTo>
                  <a:pt x="8940001" y="13494341"/>
                </a:moveTo>
                <a:lnTo>
                  <a:pt x="0" y="13494341"/>
                </a:lnTo>
                <a:lnTo>
                  <a:pt x="0" y="0"/>
                </a:lnTo>
                <a:lnTo>
                  <a:pt x="8940001" y="0"/>
                </a:lnTo>
                <a:lnTo>
                  <a:pt x="8940001" y="13494341"/>
                </a:lnTo>
                <a:close/>
              </a:path>
            </a:pathLst>
          </a:custGeom>
          <a:blipFill>
            <a:blip r:embed="rId2">
              <a:extLst>
                <a:ext uri="{96DAC541-7B7A-43D3-8B79-37D633B846F1}">
                  <asvg:svgBlip xmlns:asvg="http://schemas.microsoft.com/office/drawing/2016/SVG/main" xmlns="" r:embed="rId6"/>
                </a:ext>
              </a:extLst>
            </a:blip>
            <a:stretch>
              <a:fillRect/>
            </a:stretch>
          </a:blipFill>
        </p:spPr>
      </p:sp>
      <p:sp>
        <p:nvSpPr>
          <p:cNvPr id="6" name="Freeform 8"/>
          <p:cNvSpPr/>
          <p:nvPr/>
        </p:nvSpPr>
        <p:spPr>
          <a:xfrm>
            <a:off x="3077557" y="572724"/>
            <a:ext cx="1168380" cy="1070017"/>
          </a:xfrm>
          <a:custGeom>
            <a:avLst/>
            <a:gdLst/>
            <a:ahLst/>
            <a:cxnLst/>
            <a:rect l="l" t="t" r="r" b="b"/>
            <a:pathLst>
              <a:path w="1599531" h="1599531">
                <a:moveTo>
                  <a:pt x="0" y="0"/>
                </a:moveTo>
                <a:lnTo>
                  <a:pt x="1599531" y="0"/>
                </a:lnTo>
                <a:lnTo>
                  <a:pt x="1599531" y="1599530"/>
                </a:lnTo>
                <a:lnTo>
                  <a:pt x="0" y="1599530"/>
                </a:lnTo>
                <a:lnTo>
                  <a:pt x="0" y="0"/>
                </a:lnTo>
                <a:close/>
              </a:path>
            </a:pathLst>
          </a:custGeom>
          <a:blipFill>
            <a:blip r:embed="rId7">
              <a:extLst>
                <a:ext uri="{96DAC541-7B7A-43D3-8B79-37D633B846F1}">
                  <asvg:svgBlip xmlns:asvg="http://schemas.microsoft.com/office/drawing/2016/SVG/main" xmlns="" r:embed="rId14"/>
                </a:ext>
              </a:extLst>
            </a:blip>
            <a:stretch>
              <a:fillRect/>
            </a:stretch>
          </a:blipFill>
        </p:spPr>
      </p:sp>
      <p:sp>
        <p:nvSpPr>
          <p:cNvPr id="7" name="Freeform 6"/>
          <p:cNvSpPr/>
          <p:nvPr/>
        </p:nvSpPr>
        <p:spPr>
          <a:xfrm flipH="1">
            <a:off x="242985" y="1925053"/>
            <a:ext cx="2476875" cy="4628148"/>
          </a:xfrm>
          <a:custGeom>
            <a:avLst/>
            <a:gdLst/>
            <a:ahLst/>
            <a:cxnLst/>
            <a:rect l="l" t="t" r="r" b="b"/>
            <a:pathLst>
              <a:path w="1778252" h="4770921">
                <a:moveTo>
                  <a:pt x="1778252" y="0"/>
                </a:moveTo>
                <a:lnTo>
                  <a:pt x="0" y="0"/>
                </a:lnTo>
                <a:lnTo>
                  <a:pt x="0" y="4770921"/>
                </a:lnTo>
                <a:lnTo>
                  <a:pt x="1778252" y="4770921"/>
                </a:lnTo>
                <a:lnTo>
                  <a:pt x="1778252" y="0"/>
                </a:lnTo>
                <a:close/>
              </a:path>
            </a:pathLst>
          </a:custGeom>
          <a:blipFill>
            <a:blip r:embed="rId15">
              <a:extLst>
                <a:ext uri="{96DAC541-7B7A-43D3-8B79-37D633B846F1}">
                  <asvg:svgBlip xmlns:asvg="http://schemas.microsoft.com/office/drawing/2016/SVG/main" xmlns="" r:embed="rId10"/>
                </a:ext>
              </a:extLst>
            </a:blip>
            <a:stretch>
              <a:fillRect/>
            </a:stretch>
          </a:blipFill>
        </p:spPr>
      </p:sp>
      <p:pic>
        <p:nvPicPr>
          <p:cNvPr id="2" name="Picture 1"/>
          <p:cNvPicPr>
            <a:picLocks noChangeAspect="1"/>
          </p:cNvPicPr>
          <p:nvPr/>
        </p:nvPicPr>
        <p:blipFill>
          <a:blip r:embed="rId16"/>
          <a:stretch>
            <a:fillRect/>
          </a:stretch>
        </p:blipFill>
        <p:spPr>
          <a:xfrm>
            <a:off x="841640" y="1517027"/>
            <a:ext cx="10815241" cy="5444200"/>
          </a:xfrm>
          <a:prstGeom prst="rect">
            <a:avLst/>
          </a:prstGeom>
        </p:spPr>
      </p:pic>
    </p:spTree>
    <p:extLst>
      <p:ext uri="{BB962C8B-B14F-4D97-AF65-F5344CB8AC3E}">
        <p14:creationId xmlns:p14="http://schemas.microsoft.com/office/powerpoint/2010/main" val="1783211048"/>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4666044" y="0"/>
            <a:ext cx="2170364" cy="1072989"/>
          </a:xfrm>
          <a:prstGeom prst="rect">
            <a:avLst/>
          </a:prstGeom>
        </p:spPr>
      </p:pic>
      <p:sp>
        <p:nvSpPr>
          <p:cNvPr id="4" name="TextBox 3"/>
          <p:cNvSpPr txBox="1"/>
          <p:nvPr/>
        </p:nvSpPr>
        <p:spPr>
          <a:xfrm>
            <a:off x="374754" y="566474"/>
            <a:ext cx="11542426" cy="6117059"/>
          </a:xfrm>
          <a:prstGeom prst="rect">
            <a:avLst/>
          </a:prstGeom>
          <a:noFill/>
        </p:spPr>
        <p:txBody>
          <a:bodyPr wrap="square" rtlCol="0">
            <a:spAutoFit/>
          </a:bodyPr>
          <a:lstStyle/>
          <a:p>
            <a:pPr algn="just">
              <a:lnSpc>
                <a:spcPct val="90000"/>
              </a:lnSpc>
            </a:pPr>
            <a:r>
              <a:rPr lang="en-US" sz="2900" dirty="0" smtClean="0">
                <a:latin typeface="Cambria" panose="02040503050406030204" pitchFamily="18" charset="0"/>
                <a:ea typeface="Cambria" panose="02040503050406030204" pitchFamily="18" charset="0"/>
              </a:rPr>
              <a:t>   </a:t>
            </a:r>
            <a:r>
              <a:rPr lang="vi-VN" sz="2900" dirty="0" smtClean="0">
                <a:latin typeface="Cambria" panose="02040503050406030204" pitchFamily="18" charset="0"/>
                <a:ea typeface="Cambria" panose="02040503050406030204" pitchFamily="18" charset="0"/>
              </a:rPr>
              <a:t>Hồi </a:t>
            </a:r>
            <a:r>
              <a:rPr lang="vi-VN" sz="2900" dirty="0">
                <a:latin typeface="Cambria" panose="02040503050406030204" pitchFamily="18" charset="0"/>
                <a:ea typeface="Cambria" panose="02040503050406030204" pitchFamily="18" charset="0"/>
              </a:rPr>
              <a:t>ấy, ở Sài Gòn, anh Ba được một người bạn đưa đến một tiệm cà phê của Pháp để xem đèn điện, xem chiếu bóng và máy nước... Những cái đó, trước kia, anh chưa hề thấy bao giờ. Anh thấy rất lạ. </a:t>
            </a:r>
            <a:endParaRPr lang="en-US" sz="2900" dirty="0" smtClean="0">
              <a:latin typeface="Cambria" panose="02040503050406030204" pitchFamily="18" charset="0"/>
              <a:ea typeface="Cambria" panose="02040503050406030204" pitchFamily="18" charset="0"/>
            </a:endParaRPr>
          </a:p>
          <a:p>
            <a:pPr algn="just">
              <a:lnSpc>
                <a:spcPct val="90000"/>
              </a:lnSpc>
            </a:pPr>
            <a:r>
              <a:rPr lang="en-US" sz="2900" dirty="0">
                <a:latin typeface="Cambria" panose="02040503050406030204" pitchFamily="18" charset="0"/>
                <a:ea typeface="Cambria" panose="02040503050406030204" pitchFamily="18" charset="0"/>
              </a:rPr>
              <a:t> </a:t>
            </a:r>
            <a:r>
              <a:rPr lang="en-US" sz="2900" dirty="0" smtClean="0">
                <a:latin typeface="Cambria" panose="02040503050406030204" pitchFamily="18" charset="0"/>
                <a:ea typeface="Cambria" panose="02040503050406030204" pitchFamily="18" charset="0"/>
              </a:rPr>
              <a:t>  </a:t>
            </a:r>
            <a:r>
              <a:rPr lang="vi-VN" sz="2900" dirty="0" smtClean="0">
                <a:latin typeface="Cambria" panose="02040503050406030204" pitchFamily="18" charset="0"/>
                <a:ea typeface="Cambria" panose="02040503050406030204" pitchFamily="18" charset="0"/>
              </a:rPr>
              <a:t>Ít </a:t>
            </a:r>
            <a:r>
              <a:rPr lang="vi-VN" sz="2900" dirty="0">
                <a:latin typeface="Cambria" panose="02040503050406030204" pitchFamily="18" charset="0"/>
                <a:ea typeface="Cambria" panose="02040503050406030204" pitchFamily="18" charset="0"/>
              </a:rPr>
              <a:t>hôm sau, anh đột nhiên hỏi người bạn rằng:</a:t>
            </a:r>
          </a:p>
          <a:p>
            <a:pPr algn="just">
              <a:lnSpc>
                <a:spcPct val="90000"/>
              </a:lnSpc>
            </a:pPr>
            <a:r>
              <a:rPr lang="en-US" sz="2900" dirty="0" smtClean="0">
                <a:latin typeface="Cambria" panose="02040503050406030204" pitchFamily="18" charset="0"/>
                <a:ea typeface="Cambria" panose="02040503050406030204" pitchFamily="18" charset="0"/>
              </a:rPr>
              <a:t>  </a:t>
            </a:r>
            <a:r>
              <a:rPr lang="vi-VN" sz="2900" dirty="0" smtClean="0">
                <a:latin typeface="Cambria" panose="02040503050406030204" pitchFamily="18" charset="0"/>
                <a:ea typeface="Cambria" panose="02040503050406030204" pitchFamily="18" charset="0"/>
              </a:rPr>
              <a:t>- </a:t>
            </a:r>
            <a:r>
              <a:rPr lang="vi-VN" sz="2900" dirty="0">
                <a:latin typeface="Cambria" panose="02040503050406030204" pitchFamily="18" charset="0"/>
                <a:ea typeface="Cambria" panose="02040503050406030204" pitchFamily="18" charset="0"/>
              </a:rPr>
              <a:t>Anh Lê, anh có yêu nước không?</a:t>
            </a:r>
          </a:p>
          <a:p>
            <a:pPr algn="just">
              <a:lnSpc>
                <a:spcPct val="90000"/>
              </a:lnSpc>
            </a:pPr>
            <a:r>
              <a:rPr lang="en-US" sz="2900" dirty="0" smtClean="0">
                <a:latin typeface="Cambria" panose="02040503050406030204" pitchFamily="18" charset="0"/>
                <a:ea typeface="Cambria" panose="02040503050406030204" pitchFamily="18" charset="0"/>
              </a:rPr>
              <a:t>  </a:t>
            </a:r>
            <a:r>
              <a:rPr lang="vi-VN" sz="2900" dirty="0" smtClean="0">
                <a:latin typeface="Cambria" panose="02040503050406030204" pitchFamily="18" charset="0"/>
                <a:ea typeface="Cambria" panose="02040503050406030204" pitchFamily="18" charset="0"/>
              </a:rPr>
              <a:t>Người </a:t>
            </a:r>
            <a:r>
              <a:rPr lang="vi-VN" sz="2900" dirty="0">
                <a:latin typeface="Cambria" panose="02040503050406030204" pitchFamily="18" charset="0"/>
                <a:ea typeface="Cambria" panose="02040503050406030204" pitchFamily="18" charset="0"/>
              </a:rPr>
              <a:t>bạn đáp:</a:t>
            </a:r>
          </a:p>
          <a:p>
            <a:pPr algn="just">
              <a:lnSpc>
                <a:spcPct val="90000"/>
              </a:lnSpc>
            </a:pPr>
            <a:r>
              <a:rPr lang="en-US" sz="2900" dirty="0" smtClean="0">
                <a:latin typeface="Cambria" panose="02040503050406030204" pitchFamily="18" charset="0"/>
                <a:ea typeface="Cambria" panose="02040503050406030204" pitchFamily="18" charset="0"/>
              </a:rPr>
              <a:t>  </a:t>
            </a:r>
            <a:r>
              <a:rPr lang="vi-VN" sz="2900" dirty="0" smtClean="0">
                <a:latin typeface="Cambria" panose="02040503050406030204" pitchFamily="18" charset="0"/>
                <a:ea typeface="Cambria" panose="02040503050406030204" pitchFamily="18" charset="0"/>
              </a:rPr>
              <a:t>- </a:t>
            </a:r>
            <a:r>
              <a:rPr lang="vi-VN" sz="2900" dirty="0">
                <a:latin typeface="Cambria" panose="02040503050406030204" pitchFamily="18" charset="0"/>
                <a:ea typeface="Cambria" panose="02040503050406030204" pitchFamily="18" charset="0"/>
              </a:rPr>
              <a:t>Tất nhiên là có chứ!</a:t>
            </a:r>
          </a:p>
          <a:p>
            <a:pPr algn="just">
              <a:lnSpc>
                <a:spcPct val="90000"/>
              </a:lnSpc>
            </a:pPr>
            <a:r>
              <a:rPr lang="en-US" sz="2900" dirty="0" smtClean="0">
                <a:latin typeface="Cambria" panose="02040503050406030204" pitchFamily="18" charset="0"/>
                <a:ea typeface="Cambria" panose="02040503050406030204" pitchFamily="18" charset="0"/>
              </a:rPr>
              <a:t>  </a:t>
            </a:r>
            <a:r>
              <a:rPr lang="vi-VN" sz="2900" dirty="0" smtClean="0">
                <a:latin typeface="Cambria" panose="02040503050406030204" pitchFamily="18" charset="0"/>
                <a:ea typeface="Cambria" panose="02040503050406030204" pitchFamily="18" charset="0"/>
              </a:rPr>
              <a:t>Anh </a:t>
            </a:r>
            <a:r>
              <a:rPr lang="vi-VN" sz="2900" dirty="0">
                <a:latin typeface="Cambria" panose="02040503050406030204" pitchFamily="18" charset="0"/>
                <a:ea typeface="Cambria" panose="02040503050406030204" pitchFamily="18" charset="0"/>
              </a:rPr>
              <a:t>Ba hỏi tiếp:</a:t>
            </a:r>
          </a:p>
          <a:p>
            <a:pPr algn="just">
              <a:lnSpc>
                <a:spcPct val="90000"/>
              </a:lnSpc>
            </a:pPr>
            <a:r>
              <a:rPr lang="en-US" sz="2900" dirty="0" smtClean="0">
                <a:latin typeface="Cambria" panose="02040503050406030204" pitchFamily="18" charset="0"/>
                <a:ea typeface="Cambria" panose="02040503050406030204" pitchFamily="18" charset="0"/>
              </a:rPr>
              <a:t>  </a:t>
            </a:r>
            <a:r>
              <a:rPr lang="vi-VN" sz="2900" dirty="0" smtClean="0">
                <a:latin typeface="Cambria" panose="02040503050406030204" pitchFamily="18" charset="0"/>
                <a:ea typeface="Cambria" panose="02040503050406030204" pitchFamily="18" charset="0"/>
              </a:rPr>
              <a:t>- </a:t>
            </a:r>
            <a:r>
              <a:rPr lang="vi-VN" sz="2900" dirty="0">
                <a:latin typeface="Cambria" panose="02040503050406030204" pitchFamily="18" charset="0"/>
                <a:ea typeface="Cambria" panose="02040503050406030204" pitchFamily="18" charset="0"/>
              </a:rPr>
              <a:t>Anh có thể giữ bí mật không? Người bạn đáp:</a:t>
            </a:r>
          </a:p>
          <a:p>
            <a:pPr algn="just">
              <a:lnSpc>
                <a:spcPct val="90000"/>
              </a:lnSpc>
            </a:pPr>
            <a:r>
              <a:rPr lang="en-US" sz="2900" dirty="0" smtClean="0">
                <a:latin typeface="Cambria" panose="02040503050406030204" pitchFamily="18" charset="0"/>
                <a:ea typeface="Cambria" panose="02040503050406030204" pitchFamily="18" charset="0"/>
              </a:rPr>
              <a:t>  </a:t>
            </a:r>
            <a:r>
              <a:rPr lang="vi-VN" sz="2900" dirty="0" smtClean="0">
                <a:latin typeface="Cambria" panose="02040503050406030204" pitchFamily="18" charset="0"/>
                <a:ea typeface="Cambria" panose="02040503050406030204" pitchFamily="18" charset="0"/>
              </a:rPr>
              <a:t>- </a:t>
            </a:r>
            <a:r>
              <a:rPr lang="vi-VN" sz="2900" dirty="0">
                <a:latin typeface="Cambria" panose="02040503050406030204" pitchFamily="18" charset="0"/>
                <a:ea typeface="Cambria" panose="02040503050406030204" pitchFamily="18" charset="0"/>
              </a:rPr>
              <a:t>Có.</a:t>
            </a:r>
          </a:p>
          <a:p>
            <a:pPr algn="just">
              <a:lnSpc>
                <a:spcPct val="90000"/>
              </a:lnSpc>
            </a:pPr>
            <a:r>
              <a:rPr lang="en-US" sz="2900" dirty="0" smtClean="0">
                <a:latin typeface="Cambria" panose="02040503050406030204" pitchFamily="18" charset="0"/>
                <a:ea typeface="Cambria" panose="02040503050406030204" pitchFamily="18" charset="0"/>
              </a:rPr>
              <a:t>  </a:t>
            </a:r>
            <a:r>
              <a:rPr lang="vi-VN" sz="2900" dirty="0" smtClean="0">
                <a:latin typeface="Cambria" panose="02040503050406030204" pitchFamily="18" charset="0"/>
                <a:ea typeface="Cambria" panose="02040503050406030204" pitchFamily="18" charset="0"/>
              </a:rPr>
              <a:t>Anh </a:t>
            </a:r>
            <a:r>
              <a:rPr lang="vi-VN" sz="2900" dirty="0">
                <a:latin typeface="Cambria" panose="02040503050406030204" pitchFamily="18" charset="0"/>
                <a:ea typeface="Cambria" panose="02040503050406030204" pitchFamily="18" charset="0"/>
              </a:rPr>
              <a:t>Ba nói tiếp: </a:t>
            </a:r>
          </a:p>
          <a:p>
            <a:pPr algn="just">
              <a:lnSpc>
                <a:spcPct val="90000"/>
              </a:lnSpc>
            </a:pPr>
            <a:r>
              <a:rPr lang="en-US" sz="2900" dirty="0" smtClean="0">
                <a:latin typeface="Cambria" panose="02040503050406030204" pitchFamily="18" charset="0"/>
                <a:ea typeface="Cambria" panose="02040503050406030204" pitchFamily="18" charset="0"/>
              </a:rPr>
              <a:t>  </a:t>
            </a:r>
            <a:r>
              <a:rPr lang="vi-VN" sz="2900" dirty="0" smtClean="0">
                <a:latin typeface="Cambria" panose="02040503050406030204" pitchFamily="18" charset="0"/>
                <a:ea typeface="Cambria" panose="02040503050406030204" pitchFamily="18" charset="0"/>
              </a:rPr>
              <a:t>- </a:t>
            </a:r>
            <a:r>
              <a:rPr lang="vi-VN" sz="2900" dirty="0">
                <a:latin typeface="Cambria" panose="02040503050406030204" pitchFamily="18" charset="0"/>
                <a:ea typeface="Cambria" panose="02040503050406030204" pitchFamily="18" charset="0"/>
              </a:rPr>
              <a:t>Tôi muốn đi ra nước ngoài, xem nước Pháp và các nước khác.</a:t>
            </a:r>
          </a:p>
          <a:p>
            <a:pPr algn="just">
              <a:lnSpc>
                <a:spcPct val="90000"/>
              </a:lnSpc>
            </a:pPr>
            <a:r>
              <a:rPr lang="vi-VN" sz="2900" dirty="0">
                <a:latin typeface="Cambria" panose="02040503050406030204" pitchFamily="18" charset="0"/>
                <a:ea typeface="Cambria" panose="02040503050406030204" pitchFamily="18" charset="0"/>
              </a:rPr>
              <a:t>Sau khi xem xét họ làm như thế nào, tôi sẽ trở về giúp đồng bào chúng ta. Nhưng nếu đi một mình, thật ra cũng có nhiều mạo hiểm... Anh muốn đi với tôi không?</a:t>
            </a:r>
          </a:p>
        </p:txBody>
      </p:sp>
    </p:spTree>
    <p:extLst>
      <p:ext uri="{BB962C8B-B14F-4D97-AF65-F5344CB8AC3E}">
        <p14:creationId xmlns:p14="http://schemas.microsoft.com/office/powerpoint/2010/main" val="2215810020"/>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randombar(horizontal)">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74754" y="206714"/>
            <a:ext cx="11542426" cy="5447645"/>
          </a:xfrm>
          <a:prstGeom prst="rect">
            <a:avLst/>
          </a:prstGeom>
          <a:noFill/>
        </p:spPr>
        <p:txBody>
          <a:bodyPr wrap="square" rtlCol="0">
            <a:spAutoFit/>
          </a:bodyPr>
          <a:lstStyle/>
          <a:p>
            <a:pPr algn="just"/>
            <a:r>
              <a:rPr lang="en-US" sz="2900" dirty="0" smtClean="0">
                <a:latin typeface="Cambria" panose="02040503050406030204" pitchFamily="18" charset="0"/>
                <a:ea typeface="Cambria" panose="02040503050406030204" pitchFamily="18" charset="0"/>
              </a:rPr>
              <a:t>   </a:t>
            </a:r>
            <a:r>
              <a:rPr lang="vi-VN" sz="2900" dirty="0">
                <a:latin typeface="Cambria" panose="02040503050406030204" pitchFamily="18" charset="0"/>
                <a:ea typeface="Cambria" panose="02040503050406030204" pitchFamily="18" charset="0"/>
              </a:rPr>
              <a:t>Anh Lê đáp:</a:t>
            </a:r>
          </a:p>
          <a:p>
            <a:pPr algn="just"/>
            <a:r>
              <a:rPr lang="en-US" sz="2900" dirty="0" smtClean="0">
                <a:latin typeface="Cambria" panose="02040503050406030204" pitchFamily="18" charset="0"/>
                <a:ea typeface="Cambria" panose="02040503050406030204" pitchFamily="18" charset="0"/>
              </a:rPr>
              <a:t>  </a:t>
            </a:r>
            <a:r>
              <a:rPr lang="vi-VN" sz="2900" dirty="0" smtClean="0">
                <a:latin typeface="Cambria" panose="02040503050406030204" pitchFamily="18" charset="0"/>
                <a:ea typeface="Cambria" panose="02040503050406030204" pitchFamily="18" charset="0"/>
              </a:rPr>
              <a:t>- </a:t>
            </a:r>
            <a:r>
              <a:rPr lang="vi-VN" sz="2900" dirty="0">
                <a:latin typeface="Cambria" panose="02040503050406030204" pitchFamily="18" charset="0"/>
                <a:ea typeface="Cambria" panose="02040503050406030204" pitchFamily="18" charset="0"/>
              </a:rPr>
              <a:t>Nhưng bạn ơi! Chúng ta lấy đâu ra tiền mà đi?</a:t>
            </a:r>
          </a:p>
          <a:p>
            <a:pPr algn="just"/>
            <a:r>
              <a:rPr lang="en-US" sz="2900" dirty="0" smtClean="0">
                <a:latin typeface="Cambria" panose="02040503050406030204" pitchFamily="18" charset="0"/>
                <a:ea typeface="Cambria" panose="02040503050406030204" pitchFamily="18" charset="0"/>
              </a:rPr>
              <a:t>  </a:t>
            </a:r>
            <a:r>
              <a:rPr lang="vi-VN" sz="2900" dirty="0" smtClean="0">
                <a:latin typeface="Cambria" panose="02040503050406030204" pitchFamily="18" charset="0"/>
                <a:ea typeface="Cambria" panose="02040503050406030204" pitchFamily="18" charset="0"/>
              </a:rPr>
              <a:t>- </a:t>
            </a:r>
            <a:r>
              <a:rPr lang="vi-VN" sz="2900" dirty="0">
                <a:latin typeface="Cambria" panose="02040503050406030204" pitchFamily="18" charset="0"/>
                <a:ea typeface="Cambria" panose="02040503050406030204" pitchFamily="18" charset="0"/>
              </a:rPr>
              <a:t>Đây, tiền đây! – anh Ba vừa nói vừa giơ hai bàn tay. – Chúng ta sẽ làm việc, chúng ta sẽ làm bất cứ việc gì để sống và để đi. Anh cùng đi với tôi chứ?</a:t>
            </a:r>
          </a:p>
          <a:p>
            <a:pPr algn="just"/>
            <a:r>
              <a:rPr lang="en-US" sz="2900" dirty="0" smtClean="0">
                <a:latin typeface="Cambria" panose="02040503050406030204" pitchFamily="18" charset="0"/>
                <a:ea typeface="Cambria" panose="02040503050406030204" pitchFamily="18" charset="0"/>
              </a:rPr>
              <a:t>   </a:t>
            </a:r>
            <a:r>
              <a:rPr lang="vi-VN" sz="2900" dirty="0" smtClean="0">
                <a:latin typeface="Cambria" panose="02040503050406030204" pitchFamily="18" charset="0"/>
                <a:ea typeface="Cambria" panose="02040503050406030204" pitchFamily="18" charset="0"/>
              </a:rPr>
              <a:t>Bị </a:t>
            </a:r>
            <a:r>
              <a:rPr lang="vi-VN" sz="2900" dirty="0">
                <a:latin typeface="Cambria" panose="02040503050406030204" pitchFamily="18" charset="0"/>
                <a:ea typeface="Cambria" panose="02040503050406030204" pitchFamily="18" charset="0"/>
              </a:rPr>
              <a:t>lôi cuốn vì lòng hăng hái của anh Ba, người bạn đồng ý. Nhưng sau khi suy nghĩ kĩ, thấy cuộc đi có vẻ phiêu lưu, anh Lê không đủ can đảm để giữ lời hứa.</a:t>
            </a:r>
          </a:p>
          <a:p>
            <a:pPr algn="just"/>
            <a:r>
              <a:rPr lang="en-US" sz="2900" dirty="0" smtClean="0">
                <a:latin typeface="Cambria" panose="02040503050406030204" pitchFamily="18" charset="0"/>
                <a:ea typeface="Cambria" panose="02040503050406030204" pitchFamily="18" charset="0"/>
              </a:rPr>
              <a:t>   </a:t>
            </a:r>
            <a:r>
              <a:rPr lang="vi-VN" sz="2900" dirty="0" smtClean="0">
                <a:latin typeface="Cambria" panose="02040503050406030204" pitchFamily="18" charset="0"/>
                <a:ea typeface="Cambria" panose="02040503050406030204" pitchFamily="18" charset="0"/>
              </a:rPr>
              <a:t>Sau </a:t>
            </a:r>
            <a:r>
              <a:rPr lang="vi-VN" sz="2900" dirty="0">
                <a:latin typeface="Cambria" panose="02040503050406030204" pitchFamily="18" charset="0"/>
                <a:ea typeface="Cambria" panose="02040503050406030204" pitchFamily="18" charset="0"/>
              </a:rPr>
              <a:t>này, anh Lê mới biết người thanh niên yêu nước đầy nhiệt huyết ấy đã đi khắp năm châu bốn biển để tìm ra con đường </a:t>
            </a:r>
            <a:r>
              <a:rPr lang="vi-VN" sz="2900" dirty="0" smtClean="0">
                <a:latin typeface="Cambria" panose="02040503050406030204" pitchFamily="18" charset="0"/>
                <a:ea typeface="Cambria" panose="02040503050406030204" pitchFamily="18" charset="0"/>
              </a:rPr>
              <a:t>cứu</a:t>
            </a:r>
            <a:r>
              <a:rPr lang="en-US" sz="2900" dirty="0">
                <a:latin typeface="Cambria" panose="02040503050406030204" pitchFamily="18" charset="0"/>
                <a:ea typeface="Cambria" panose="02040503050406030204" pitchFamily="18" charset="0"/>
              </a:rPr>
              <a:t> </a:t>
            </a:r>
            <a:r>
              <a:rPr lang="en-US" sz="2900" dirty="0" err="1" smtClean="0">
                <a:latin typeface="Cambria" panose="02040503050406030204" pitchFamily="18" charset="0"/>
                <a:ea typeface="Cambria" panose="02040503050406030204" pitchFamily="18" charset="0"/>
              </a:rPr>
              <a:t>nước</a:t>
            </a:r>
            <a:r>
              <a:rPr lang="en-US" sz="2900" dirty="0" smtClean="0">
                <a:latin typeface="Cambria" panose="02040503050406030204" pitchFamily="18" charset="0"/>
                <a:ea typeface="Cambria" panose="02040503050406030204" pitchFamily="18" charset="0"/>
              </a:rPr>
              <a:t>,</a:t>
            </a:r>
            <a:r>
              <a:rPr lang="vi-VN" sz="2900" dirty="0" smtClean="0">
                <a:latin typeface="Cambria" panose="02040503050406030204" pitchFamily="18" charset="0"/>
                <a:ea typeface="Cambria" panose="02040503050406030204" pitchFamily="18" charset="0"/>
              </a:rPr>
              <a:t> </a:t>
            </a:r>
            <a:r>
              <a:rPr lang="vi-VN" sz="2900" dirty="0">
                <a:latin typeface="Cambria" panose="02040503050406030204" pitchFamily="18" charset="0"/>
                <a:ea typeface="Cambria" panose="02040503050406030204" pitchFamily="18" charset="0"/>
              </a:rPr>
              <a:t>cứu </a:t>
            </a:r>
            <a:r>
              <a:rPr lang="en-US" sz="2900" dirty="0" err="1" smtClean="0">
                <a:latin typeface="Cambria" panose="02040503050406030204" pitchFamily="18" charset="0"/>
                <a:ea typeface="Cambria" panose="02040503050406030204" pitchFamily="18" charset="0"/>
              </a:rPr>
              <a:t>dân</a:t>
            </a:r>
            <a:r>
              <a:rPr lang="vi-VN" sz="2900" dirty="0" smtClean="0">
                <a:latin typeface="Cambria" panose="02040503050406030204" pitchFamily="18" charset="0"/>
                <a:ea typeface="Cambria" panose="02040503050406030204" pitchFamily="18" charset="0"/>
              </a:rPr>
              <a:t>. </a:t>
            </a:r>
            <a:r>
              <a:rPr lang="vi-VN" sz="2900" dirty="0">
                <a:latin typeface="Cambria" panose="02040503050406030204" pitchFamily="18" charset="0"/>
                <a:ea typeface="Cambria" panose="02040503050406030204" pitchFamily="18" charset="0"/>
              </a:rPr>
              <a:t>Người thanh niên ấy chính là Bác Hồ của chúng ta. </a:t>
            </a:r>
            <a:r>
              <a:rPr lang="en-US" sz="2900" dirty="0" smtClean="0">
                <a:latin typeface="Cambria" panose="02040503050406030204" pitchFamily="18" charset="0"/>
                <a:ea typeface="Cambria" panose="02040503050406030204" pitchFamily="18" charset="0"/>
              </a:rPr>
              <a:t> </a:t>
            </a:r>
          </a:p>
          <a:p>
            <a:pPr algn="r"/>
            <a:r>
              <a:rPr lang="en-US" sz="2900" i="1" dirty="0" smtClean="0">
                <a:latin typeface="Cambria" panose="02040503050406030204" pitchFamily="18" charset="0"/>
                <a:ea typeface="Cambria" panose="02040503050406030204" pitchFamily="18" charset="0"/>
              </a:rPr>
              <a:t>(Theo </a:t>
            </a:r>
            <a:r>
              <a:rPr lang="en-US" sz="2900" i="1" dirty="0" err="1" smtClean="0">
                <a:latin typeface="Cambria" panose="02040503050406030204" pitchFamily="18" charset="0"/>
                <a:ea typeface="Cambria" panose="02040503050406030204" pitchFamily="18" charset="0"/>
              </a:rPr>
              <a:t>Trần</a:t>
            </a:r>
            <a:r>
              <a:rPr lang="en-US" sz="2900" i="1" dirty="0" smtClean="0">
                <a:latin typeface="Cambria" panose="02040503050406030204" pitchFamily="18" charset="0"/>
                <a:ea typeface="Cambria" panose="02040503050406030204" pitchFamily="18" charset="0"/>
              </a:rPr>
              <a:t> </a:t>
            </a:r>
            <a:r>
              <a:rPr lang="en-US" sz="2900" i="1" dirty="0" err="1" smtClean="0">
                <a:latin typeface="Cambria" panose="02040503050406030204" pitchFamily="18" charset="0"/>
                <a:ea typeface="Cambria" panose="02040503050406030204" pitchFamily="18" charset="0"/>
              </a:rPr>
              <a:t>Dân</a:t>
            </a:r>
            <a:r>
              <a:rPr lang="en-US" sz="2900" i="1" dirty="0" smtClean="0">
                <a:latin typeface="Cambria" panose="02040503050406030204" pitchFamily="18" charset="0"/>
                <a:ea typeface="Cambria" panose="02040503050406030204" pitchFamily="18" charset="0"/>
              </a:rPr>
              <a:t> </a:t>
            </a:r>
            <a:r>
              <a:rPr lang="en-US" sz="2900" i="1" dirty="0" err="1" smtClean="0">
                <a:latin typeface="Cambria" panose="02040503050406030204" pitchFamily="18" charset="0"/>
                <a:ea typeface="Cambria" panose="02040503050406030204" pitchFamily="18" charset="0"/>
              </a:rPr>
              <a:t>Tiên</a:t>
            </a:r>
            <a:r>
              <a:rPr lang="en-US" sz="2900" i="1" dirty="0" smtClean="0">
                <a:latin typeface="Cambria" panose="02040503050406030204" pitchFamily="18" charset="0"/>
                <a:ea typeface="Cambria" panose="02040503050406030204" pitchFamily="18" charset="0"/>
              </a:rPr>
              <a:t>)</a:t>
            </a:r>
            <a:endParaRPr lang="vi-VN" sz="2900" i="1" dirty="0">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2118008726"/>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randombar(horizont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3"/>
          <p:cNvSpPr/>
          <p:nvPr/>
        </p:nvSpPr>
        <p:spPr>
          <a:xfrm>
            <a:off x="495234" y="150665"/>
            <a:ext cx="11209086" cy="6734761"/>
          </a:xfrm>
          <a:custGeom>
            <a:avLst/>
            <a:gdLst/>
            <a:ahLst/>
            <a:cxnLst/>
            <a:rect l="l" t="t" r="r" b="b"/>
            <a:pathLst>
              <a:path w="15444287" h="11467383">
                <a:moveTo>
                  <a:pt x="0" y="0"/>
                </a:moveTo>
                <a:lnTo>
                  <a:pt x="15444286" y="0"/>
                </a:lnTo>
                <a:lnTo>
                  <a:pt x="15444286" y="11467383"/>
                </a:lnTo>
                <a:lnTo>
                  <a:pt x="0" y="11467383"/>
                </a:lnTo>
                <a:lnTo>
                  <a:pt x="0" y="0"/>
                </a:lnTo>
                <a:close/>
              </a:path>
            </a:pathLst>
          </a:custGeom>
          <a:blipFill>
            <a:blip r:embed="rId2">
              <a:extLst>
                <a:ext uri="{96DAC541-7B7A-43D3-8B79-37D633B846F1}">
                  <asvg:svgBlip xmlns:asvg="http://schemas.microsoft.com/office/drawing/2016/SVG/main" xmlns="" r:embed="rId5"/>
                </a:ext>
              </a:extLst>
            </a:blip>
            <a:stretch>
              <a:fillRect/>
            </a:stretch>
          </a:blipFill>
        </p:spPr>
      </p:sp>
      <p:sp>
        <p:nvSpPr>
          <p:cNvPr id="4" name="Freeform 5"/>
          <p:cNvSpPr/>
          <p:nvPr/>
        </p:nvSpPr>
        <p:spPr>
          <a:xfrm>
            <a:off x="6696826" y="0"/>
            <a:ext cx="4446303" cy="2100066"/>
          </a:xfrm>
          <a:custGeom>
            <a:avLst/>
            <a:gdLst/>
            <a:ahLst/>
            <a:cxnLst/>
            <a:rect l="l" t="t" r="r" b="b"/>
            <a:pathLst>
              <a:path w="7315200" h="3273552">
                <a:moveTo>
                  <a:pt x="0" y="0"/>
                </a:moveTo>
                <a:lnTo>
                  <a:pt x="7315200" y="0"/>
                </a:lnTo>
                <a:lnTo>
                  <a:pt x="7315200" y="3273552"/>
                </a:lnTo>
                <a:lnTo>
                  <a:pt x="0" y="3273552"/>
                </a:lnTo>
                <a:lnTo>
                  <a:pt x="0" y="0"/>
                </a:lnTo>
                <a:close/>
              </a:path>
            </a:pathLst>
          </a:custGeom>
          <a:blipFill>
            <a:blip r:embed="rId6">
              <a:extLst>
                <a:ext uri="{96DAC541-7B7A-43D3-8B79-37D633B846F1}">
                  <asvg:svgBlip xmlns:asvg="http://schemas.microsoft.com/office/drawing/2016/SVG/main" xmlns="" r:embed="rId9"/>
                </a:ext>
              </a:extLst>
            </a:blip>
            <a:stretch>
              <a:fillRect/>
            </a:stretch>
          </a:blipFill>
        </p:spPr>
      </p:sp>
      <p:pic>
        <p:nvPicPr>
          <p:cNvPr id="5" name="Picture 4"/>
          <p:cNvPicPr>
            <a:picLocks noChangeAspect="1"/>
          </p:cNvPicPr>
          <p:nvPr/>
        </p:nvPicPr>
        <p:blipFill>
          <a:blip r:embed="rId10"/>
          <a:stretch>
            <a:fillRect/>
          </a:stretch>
        </p:blipFill>
        <p:spPr>
          <a:xfrm>
            <a:off x="638103" y="-387318"/>
            <a:ext cx="4974767" cy="4974767"/>
          </a:xfrm>
          <a:prstGeom prst="rect">
            <a:avLst/>
          </a:prstGeom>
        </p:spPr>
      </p:pic>
      <p:pic>
        <p:nvPicPr>
          <p:cNvPr id="6" name="图片 1"/>
          <p:cNvPicPr>
            <a:picLocks noChangeAspect="1"/>
          </p:cNvPicPr>
          <p:nvPr/>
        </p:nvPicPr>
        <p:blipFill rotWithShape="1">
          <a:blip r:embed="rId11" cstate="print">
            <a:extLst>
              <a:ext uri="{28A0092B-C50C-407E-A947-70E740481C1C}">
                <a14:useLocalDpi xmlns:a14="http://schemas.microsoft.com/office/drawing/2010/main" val="0"/>
              </a:ext>
            </a:extLst>
          </a:blip>
          <a:srcRect l="19586" b="8272"/>
          <a:stretch/>
        </p:blipFill>
        <p:spPr>
          <a:xfrm flipH="1">
            <a:off x="8782326" y="2653290"/>
            <a:ext cx="3823010" cy="4360891"/>
          </a:xfrm>
          <a:prstGeom prst="rect">
            <a:avLst/>
          </a:prstGeom>
        </p:spPr>
      </p:pic>
      <p:sp>
        <p:nvSpPr>
          <p:cNvPr id="7" name="Speech Bubble: Oval 9">
            <a:extLst>
              <a:ext uri="{FF2B5EF4-FFF2-40B4-BE49-F238E27FC236}">
                <a16:creationId xmlns:a16="http://schemas.microsoft.com/office/drawing/2014/main" id="{7242D3E7-C1CC-5917-A9C9-1DFAF6DBB850}"/>
              </a:ext>
            </a:extLst>
          </p:cNvPr>
          <p:cNvSpPr/>
          <p:nvPr/>
        </p:nvSpPr>
        <p:spPr>
          <a:xfrm flipH="1">
            <a:off x="4974767" y="2100066"/>
            <a:ext cx="4168523" cy="3131861"/>
          </a:xfrm>
          <a:custGeom>
            <a:avLst/>
            <a:gdLst>
              <a:gd name="connsiteX0" fmla="*/ -269120 w 4168523"/>
              <a:gd name="connsiteY0" fmla="*/ 1855189 h 3131861"/>
              <a:gd name="connsiteX1" fmla="*/ 927 w 4168523"/>
              <a:gd name="connsiteY1" fmla="*/ 1519232 h 3131861"/>
              <a:gd name="connsiteX2" fmla="*/ 2004499 w 4168523"/>
              <a:gd name="connsiteY2" fmla="*/ 1147 h 3131861"/>
              <a:gd name="connsiteX3" fmla="*/ 4140300 w 4168523"/>
              <a:gd name="connsiteY3" fmla="*/ 1309101 h 3131861"/>
              <a:gd name="connsiteX4" fmla="*/ 2394313 w 4168523"/>
              <a:gd name="connsiteY4" fmla="*/ 3114439 h 3131861"/>
              <a:gd name="connsiteX5" fmla="*/ 129343 w 4168523"/>
              <a:gd name="connsiteY5" fmla="*/ 2108979 h 3131861"/>
              <a:gd name="connsiteX6" fmla="*/ -269120 w 4168523"/>
              <a:gd name="connsiteY6" fmla="*/ 1855189 h 3131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8523" h="3131861" fill="none" extrusionOk="0">
                <a:moveTo>
                  <a:pt x="-269120" y="1855189"/>
                </a:moveTo>
                <a:cubicBezTo>
                  <a:pt x="-196918" y="1774234"/>
                  <a:pt x="-87822" y="1645254"/>
                  <a:pt x="927" y="1519232"/>
                </a:cubicBezTo>
                <a:cubicBezTo>
                  <a:pt x="-115227" y="549861"/>
                  <a:pt x="925284" y="51187"/>
                  <a:pt x="2004499" y="1147"/>
                </a:cubicBezTo>
                <a:cubicBezTo>
                  <a:pt x="3084767" y="-68315"/>
                  <a:pt x="3919817" y="527682"/>
                  <a:pt x="4140300" y="1309101"/>
                </a:cubicBezTo>
                <a:cubicBezTo>
                  <a:pt x="4329621" y="2083065"/>
                  <a:pt x="3403130" y="2939861"/>
                  <a:pt x="2394313" y="3114439"/>
                </a:cubicBezTo>
                <a:cubicBezTo>
                  <a:pt x="1400846" y="3215871"/>
                  <a:pt x="541357" y="2765890"/>
                  <a:pt x="129343" y="2108979"/>
                </a:cubicBezTo>
                <a:cubicBezTo>
                  <a:pt x="57568" y="2078893"/>
                  <a:pt x="-158411" y="1889923"/>
                  <a:pt x="-269120" y="1855189"/>
                </a:cubicBezTo>
                <a:close/>
              </a:path>
              <a:path w="4168523" h="3131861" stroke="0" extrusionOk="0">
                <a:moveTo>
                  <a:pt x="-269120" y="1855189"/>
                </a:moveTo>
                <a:cubicBezTo>
                  <a:pt x="-210017" y="1719772"/>
                  <a:pt x="-46573" y="1554189"/>
                  <a:pt x="927" y="1519232"/>
                </a:cubicBezTo>
                <a:cubicBezTo>
                  <a:pt x="-40582" y="703923"/>
                  <a:pt x="898813" y="71720"/>
                  <a:pt x="2004499" y="1147"/>
                </a:cubicBezTo>
                <a:cubicBezTo>
                  <a:pt x="3011399" y="92095"/>
                  <a:pt x="4001598" y="554009"/>
                  <a:pt x="4140300" y="1309101"/>
                </a:cubicBezTo>
                <a:cubicBezTo>
                  <a:pt x="4322026" y="2212421"/>
                  <a:pt x="3433741" y="3002938"/>
                  <a:pt x="2394313" y="3114439"/>
                </a:cubicBezTo>
                <a:cubicBezTo>
                  <a:pt x="1389190" y="3213395"/>
                  <a:pt x="586583" y="2831212"/>
                  <a:pt x="129343" y="2108979"/>
                </a:cubicBezTo>
                <a:cubicBezTo>
                  <a:pt x="-44064" y="1988251"/>
                  <a:pt x="-170694" y="1942385"/>
                  <a:pt x="-269120" y="1855189"/>
                </a:cubicBezTo>
                <a:close/>
              </a:path>
            </a:pathLst>
          </a:custGeom>
          <a:ln>
            <a:solidFill>
              <a:srgbClr val="002060"/>
            </a:solidFill>
            <a:extLst>
              <a:ext uri="{C807C97D-BFC1-408E-A445-0C87EB9F89A2}">
                <ask:lineSketchStyleProps xmlns="" xmlns:ask="http://schemas.microsoft.com/office/drawing/2018/sketchyshapes" sd="2214188587">
                  <a:prstGeom prst="wedgeEllipseCallout">
                    <a:avLst>
                      <a:gd name="adj1" fmla="val -56456"/>
                      <a:gd name="adj2" fmla="val 9236"/>
                    </a:avLst>
                  </a:prstGeom>
                  <ask:type>
                    <ask:lineSketchCurved/>
                  </ask:type>
                </ask:lineSketchStyleProps>
              </a:ext>
            </a:extLst>
          </a:ln>
          <a:effectLst>
            <a:glow rad="63500">
              <a:schemeClr val="accent5">
                <a:satMod val="175000"/>
                <a:alpha val="40000"/>
              </a:schemeClr>
            </a:glow>
          </a:effectLst>
        </p:spPr>
        <p:style>
          <a:lnRef idx="2">
            <a:schemeClr val="dk1"/>
          </a:lnRef>
          <a:fillRef idx="1">
            <a:schemeClr val="lt1"/>
          </a:fillRef>
          <a:effectRef idx="0">
            <a:schemeClr val="dk1"/>
          </a:effectRef>
          <a:fontRef idx="minor">
            <a:schemeClr val="dk1"/>
          </a:fontRef>
        </p:style>
        <p:txBody>
          <a:bodyPr rtlCol="0" anchor="ctr"/>
          <a:lstStyle/>
          <a:p>
            <a:pPr algn="ctr"/>
            <a:r>
              <a:rPr lang="en-US" sz="4400" b="1" smtClean="0">
                <a:solidFill>
                  <a:schemeClr val="accent2">
                    <a:lumMod val="75000"/>
                  </a:schemeClr>
                </a:solidFill>
                <a:latin typeface="UTM Avo" panose="02040603050506020204" pitchFamily="18" charset="0"/>
                <a:ea typeface="Cambria" panose="02040503050406030204" pitchFamily="18" charset="0"/>
              </a:rPr>
              <a:t>Bài được chia làm mấy đoạn?</a:t>
            </a:r>
            <a:endParaRPr lang="en-US" sz="4400" b="1">
              <a:solidFill>
                <a:schemeClr val="accent2">
                  <a:lumMod val="75000"/>
                </a:schemeClr>
              </a:solidFill>
              <a:latin typeface="UTM Avo" panose="02040603050506020204" pitchFamily="18" charset="0"/>
              <a:ea typeface="Cambria" panose="02040503050406030204" pitchFamily="18" charset="0"/>
            </a:endParaRPr>
          </a:p>
        </p:txBody>
      </p:sp>
      <p:sp>
        <p:nvSpPr>
          <p:cNvPr id="8" name="Speech Bubble: Oval 9">
            <a:extLst>
              <a:ext uri="{FF2B5EF4-FFF2-40B4-BE49-F238E27FC236}">
                <a16:creationId xmlns:a16="http://schemas.microsoft.com/office/drawing/2014/main" id="{7242D3E7-C1CC-5917-A9C9-1DFAF6DBB850}"/>
              </a:ext>
            </a:extLst>
          </p:cNvPr>
          <p:cNvSpPr/>
          <p:nvPr/>
        </p:nvSpPr>
        <p:spPr>
          <a:xfrm flipH="1">
            <a:off x="4987504" y="2100066"/>
            <a:ext cx="4168523" cy="3131861"/>
          </a:xfrm>
          <a:custGeom>
            <a:avLst/>
            <a:gdLst>
              <a:gd name="connsiteX0" fmla="*/ -269120 w 4168523"/>
              <a:gd name="connsiteY0" fmla="*/ 1855189 h 3131861"/>
              <a:gd name="connsiteX1" fmla="*/ 927 w 4168523"/>
              <a:gd name="connsiteY1" fmla="*/ 1519232 h 3131861"/>
              <a:gd name="connsiteX2" fmla="*/ 2004499 w 4168523"/>
              <a:gd name="connsiteY2" fmla="*/ 1147 h 3131861"/>
              <a:gd name="connsiteX3" fmla="*/ 4140300 w 4168523"/>
              <a:gd name="connsiteY3" fmla="*/ 1309101 h 3131861"/>
              <a:gd name="connsiteX4" fmla="*/ 2394313 w 4168523"/>
              <a:gd name="connsiteY4" fmla="*/ 3114439 h 3131861"/>
              <a:gd name="connsiteX5" fmla="*/ 129343 w 4168523"/>
              <a:gd name="connsiteY5" fmla="*/ 2108979 h 3131861"/>
              <a:gd name="connsiteX6" fmla="*/ -269120 w 4168523"/>
              <a:gd name="connsiteY6" fmla="*/ 1855189 h 3131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8523" h="3131861" fill="none" extrusionOk="0">
                <a:moveTo>
                  <a:pt x="-269120" y="1855189"/>
                </a:moveTo>
                <a:cubicBezTo>
                  <a:pt x="-196918" y="1774234"/>
                  <a:pt x="-87822" y="1645254"/>
                  <a:pt x="927" y="1519232"/>
                </a:cubicBezTo>
                <a:cubicBezTo>
                  <a:pt x="-115227" y="549861"/>
                  <a:pt x="925284" y="51187"/>
                  <a:pt x="2004499" y="1147"/>
                </a:cubicBezTo>
                <a:cubicBezTo>
                  <a:pt x="3084767" y="-68315"/>
                  <a:pt x="3919817" y="527682"/>
                  <a:pt x="4140300" y="1309101"/>
                </a:cubicBezTo>
                <a:cubicBezTo>
                  <a:pt x="4329621" y="2083065"/>
                  <a:pt x="3403130" y="2939861"/>
                  <a:pt x="2394313" y="3114439"/>
                </a:cubicBezTo>
                <a:cubicBezTo>
                  <a:pt x="1400846" y="3215871"/>
                  <a:pt x="541357" y="2765890"/>
                  <a:pt x="129343" y="2108979"/>
                </a:cubicBezTo>
                <a:cubicBezTo>
                  <a:pt x="57568" y="2078893"/>
                  <a:pt x="-158411" y="1889923"/>
                  <a:pt x="-269120" y="1855189"/>
                </a:cubicBezTo>
                <a:close/>
              </a:path>
              <a:path w="4168523" h="3131861" stroke="0" extrusionOk="0">
                <a:moveTo>
                  <a:pt x="-269120" y="1855189"/>
                </a:moveTo>
                <a:cubicBezTo>
                  <a:pt x="-210017" y="1719772"/>
                  <a:pt x="-46573" y="1554189"/>
                  <a:pt x="927" y="1519232"/>
                </a:cubicBezTo>
                <a:cubicBezTo>
                  <a:pt x="-40582" y="703923"/>
                  <a:pt x="898813" y="71720"/>
                  <a:pt x="2004499" y="1147"/>
                </a:cubicBezTo>
                <a:cubicBezTo>
                  <a:pt x="3011399" y="92095"/>
                  <a:pt x="4001598" y="554009"/>
                  <a:pt x="4140300" y="1309101"/>
                </a:cubicBezTo>
                <a:cubicBezTo>
                  <a:pt x="4322026" y="2212421"/>
                  <a:pt x="3433741" y="3002938"/>
                  <a:pt x="2394313" y="3114439"/>
                </a:cubicBezTo>
                <a:cubicBezTo>
                  <a:pt x="1389190" y="3213395"/>
                  <a:pt x="586583" y="2831212"/>
                  <a:pt x="129343" y="2108979"/>
                </a:cubicBezTo>
                <a:cubicBezTo>
                  <a:pt x="-44064" y="1988251"/>
                  <a:pt x="-170694" y="1942385"/>
                  <a:pt x="-269120" y="1855189"/>
                </a:cubicBezTo>
                <a:close/>
              </a:path>
            </a:pathLst>
          </a:custGeom>
          <a:ln>
            <a:solidFill>
              <a:srgbClr val="002060"/>
            </a:solidFill>
            <a:extLst>
              <a:ext uri="{C807C97D-BFC1-408E-A445-0C87EB9F89A2}">
                <ask:lineSketchStyleProps xmlns="" xmlns:ask="http://schemas.microsoft.com/office/drawing/2018/sketchyshapes" sd="2214188587">
                  <a:prstGeom prst="wedgeEllipseCallout">
                    <a:avLst>
                      <a:gd name="adj1" fmla="val -56456"/>
                      <a:gd name="adj2" fmla="val 9236"/>
                    </a:avLst>
                  </a:prstGeom>
                  <ask:type>
                    <ask:lineSketchCurved/>
                  </ask:type>
                </ask:lineSketchStyleProps>
              </a:ext>
            </a:extLst>
          </a:ln>
          <a:effectLst>
            <a:glow rad="63500">
              <a:schemeClr val="accent5">
                <a:satMod val="175000"/>
                <a:alpha val="40000"/>
              </a:schemeClr>
            </a:glow>
          </a:effectLst>
        </p:spPr>
        <p:style>
          <a:lnRef idx="2">
            <a:schemeClr val="dk1"/>
          </a:lnRef>
          <a:fillRef idx="1">
            <a:schemeClr val="lt1"/>
          </a:fillRef>
          <a:effectRef idx="0">
            <a:schemeClr val="dk1"/>
          </a:effectRef>
          <a:fontRef idx="minor">
            <a:schemeClr val="dk1"/>
          </a:fontRef>
        </p:style>
        <p:txBody>
          <a:bodyPr rtlCol="0" anchor="ctr"/>
          <a:lstStyle/>
          <a:p>
            <a:pPr algn="ctr"/>
            <a:r>
              <a:rPr lang="en-US" sz="4400" b="1" dirty="0" err="1" smtClean="0">
                <a:solidFill>
                  <a:schemeClr val="accent1">
                    <a:lumMod val="50000"/>
                  </a:schemeClr>
                </a:solidFill>
                <a:latin typeface="UTM Avo" panose="02040603050506020204" pitchFamily="18" charset="0"/>
                <a:ea typeface="Cambria" panose="02040503050406030204" pitchFamily="18" charset="0"/>
              </a:rPr>
              <a:t>Bài</a:t>
            </a:r>
            <a:r>
              <a:rPr lang="en-US" sz="4400" b="1" dirty="0" smtClean="0">
                <a:solidFill>
                  <a:schemeClr val="accent1">
                    <a:lumMod val="50000"/>
                  </a:schemeClr>
                </a:solidFill>
                <a:latin typeface="UTM Avo" panose="02040603050506020204" pitchFamily="18" charset="0"/>
                <a:ea typeface="Cambria" panose="02040503050406030204" pitchFamily="18" charset="0"/>
              </a:rPr>
              <a:t> </a:t>
            </a:r>
            <a:r>
              <a:rPr lang="en-US" sz="4400" b="1" dirty="0" err="1" smtClean="0">
                <a:solidFill>
                  <a:schemeClr val="accent1">
                    <a:lumMod val="50000"/>
                  </a:schemeClr>
                </a:solidFill>
                <a:latin typeface="UTM Avo" panose="02040603050506020204" pitchFamily="18" charset="0"/>
                <a:ea typeface="Cambria" panose="02040503050406030204" pitchFamily="18" charset="0"/>
              </a:rPr>
              <a:t>được</a:t>
            </a:r>
            <a:r>
              <a:rPr lang="en-US" sz="4400" b="1" dirty="0" smtClean="0">
                <a:solidFill>
                  <a:schemeClr val="accent1">
                    <a:lumMod val="50000"/>
                  </a:schemeClr>
                </a:solidFill>
                <a:latin typeface="UTM Avo" panose="02040603050506020204" pitchFamily="18" charset="0"/>
                <a:ea typeface="Cambria" panose="02040503050406030204" pitchFamily="18" charset="0"/>
              </a:rPr>
              <a:t> chia </a:t>
            </a:r>
            <a:r>
              <a:rPr lang="en-US" sz="4400" b="1" dirty="0" err="1" smtClean="0">
                <a:solidFill>
                  <a:schemeClr val="accent1">
                    <a:lumMod val="50000"/>
                  </a:schemeClr>
                </a:solidFill>
                <a:latin typeface="UTM Avo" panose="02040603050506020204" pitchFamily="18" charset="0"/>
                <a:ea typeface="Cambria" panose="02040503050406030204" pitchFamily="18" charset="0"/>
              </a:rPr>
              <a:t>làm</a:t>
            </a:r>
            <a:r>
              <a:rPr lang="en-US" sz="4400" b="1" dirty="0" smtClean="0">
                <a:solidFill>
                  <a:schemeClr val="accent1">
                    <a:lumMod val="50000"/>
                  </a:schemeClr>
                </a:solidFill>
                <a:latin typeface="UTM Avo" panose="02040603050506020204" pitchFamily="18" charset="0"/>
                <a:ea typeface="Cambria" panose="02040503050406030204" pitchFamily="18" charset="0"/>
              </a:rPr>
              <a:t> </a:t>
            </a:r>
            <a:r>
              <a:rPr lang="en-US" sz="4400" b="1" dirty="0">
                <a:solidFill>
                  <a:srgbClr val="FF0000"/>
                </a:solidFill>
                <a:latin typeface="UTM Avo" panose="02040603050506020204" pitchFamily="18" charset="0"/>
                <a:ea typeface="Cambria" panose="02040503050406030204" pitchFamily="18" charset="0"/>
              </a:rPr>
              <a:t>3</a:t>
            </a:r>
            <a:r>
              <a:rPr lang="en-US" sz="4400" b="1" dirty="0" smtClean="0">
                <a:solidFill>
                  <a:schemeClr val="accent1">
                    <a:lumMod val="50000"/>
                  </a:schemeClr>
                </a:solidFill>
                <a:latin typeface="UTM Avo" panose="02040603050506020204" pitchFamily="18" charset="0"/>
                <a:ea typeface="Cambria" panose="02040503050406030204" pitchFamily="18" charset="0"/>
              </a:rPr>
              <a:t> </a:t>
            </a:r>
            <a:r>
              <a:rPr lang="en-US" sz="4400" b="1" dirty="0" err="1" smtClean="0">
                <a:solidFill>
                  <a:schemeClr val="accent1">
                    <a:lumMod val="50000"/>
                  </a:schemeClr>
                </a:solidFill>
                <a:latin typeface="UTM Avo" panose="02040603050506020204" pitchFamily="18" charset="0"/>
                <a:ea typeface="Cambria" panose="02040503050406030204" pitchFamily="18" charset="0"/>
              </a:rPr>
              <a:t>đoạn</a:t>
            </a:r>
            <a:r>
              <a:rPr lang="en-US" sz="4400" b="1" dirty="0" smtClean="0">
                <a:solidFill>
                  <a:schemeClr val="accent1">
                    <a:lumMod val="50000"/>
                  </a:schemeClr>
                </a:solidFill>
                <a:latin typeface="UTM Avo" panose="02040603050506020204" pitchFamily="18" charset="0"/>
                <a:ea typeface="Cambria" panose="02040503050406030204" pitchFamily="18" charset="0"/>
              </a:rPr>
              <a:t>.</a:t>
            </a:r>
            <a:endParaRPr lang="en-US" sz="4400" b="1" dirty="0">
              <a:solidFill>
                <a:schemeClr val="accent1">
                  <a:lumMod val="50000"/>
                </a:schemeClr>
              </a:solidFill>
              <a:latin typeface="UTM Avo" panose="02040603050506020204" pitchFamily="18" charset="0"/>
              <a:ea typeface="Cambria" panose="02040503050406030204" pitchFamily="18" charset="0"/>
            </a:endParaRPr>
          </a:p>
        </p:txBody>
      </p:sp>
      <p:sp>
        <p:nvSpPr>
          <p:cNvPr id="9" name="Freeform 4"/>
          <p:cNvSpPr/>
          <p:nvPr/>
        </p:nvSpPr>
        <p:spPr>
          <a:xfrm>
            <a:off x="632997" y="4463817"/>
            <a:ext cx="589280" cy="2279178"/>
          </a:xfrm>
          <a:custGeom>
            <a:avLst/>
            <a:gdLst/>
            <a:ahLst/>
            <a:cxnLst/>
            <a:rect l="l" t="t" r="r" b="b"/>
            <a:pathLst>
              <a:path w="1760640" h="6520889">
                <a:moveTo>
                  <a:pt x="0" y="0"/>
                </a:moveTo>
                <a:lnTo>
                  <a:pt x="1760640" y="0"/>
                </a:lnTo>
                <a:lnTo>
                  <a:pt x="1760640" y="6520888"/>
                </a:lnTo>
                <a:lnTo>
                  <a:pt x="0" y="6520888"/>
                </a:lnTo>
                <a:lnTo>
                  <a:pt x="0" y="0"/>
                </a:lnTo>
                <a:close/>
              </a:path>
            </a:pathLst>
          </a:custGeom>
          <a:blipFill>
            <a:blip r:embed="rId12">
              <a:extLst>
                <a:ext uri="{96DAC541-7B7A-43D3-8B79-37D633B846F1}">
                  <asvg:svgBlip xmlns:asvg="http://schemas.microsoft.com/office/drawing/2016/SVG/main" xmlns="" r:embed="rId7"/>
                </a:ext>
              </a:extLst>
            </a:blip>
            <a:stretch>
              <a:fillRect/>
            </a:stretch>
          </a:blipFill>
        </p:spPr>
      </p:sp>
    </p:spTree>
    <p:extLst>
      <p:ext uri="{BB962C8B-B14F-4D97-AF65-F5344CB8AC3E}">
        <p14:creationId xmlns:p14="http://schemas.microsoft.com/office/powerpoint/2010/main" val="2725254572"/>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wipe(left)">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left)">
                                      <p:cBhvr>
                                        <p:cTn id="1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3"/>
          <p:cNvSpPr/>
          <p:nvPr/>
        </p:nvSpPr>
        <p:spPr>
          <a:xfrm>
            <a:off x="495234" y="150665"/>
            <a:ext cx="11209086" cy="6734761"/>
          </a:xfrm>
          <a:custGeom>
            <a:avLst/>
            <a:gdLst/>
            <a:ahLst/>
            <a:cxnLst/>
            <a:rect l="l" t="t" r="r" b="b"/>
            <a:pathLst>
              <a:path w="15444287" h="11467383">
                <a:moveTo>
                  <a:pt x="0" y="0"/>
                </a:moveTo>
                <a:lnTo>
                  <a:pt x="15444286" y="0"/>
                </a:lnTo>
                <a:lnTo>
                  <a:pt x="15444286" y="11467383"/>
                </a:lnTo>
                <a:lnTo>
                  <a:pt x="0" y="11467383"/>
                </a:lnTo>
                <a:lnTo>
                  <a:pt x="0" y="0"/>
                </a:lnTo>
                <a:close/>
              </a:path>
            </a:pathLst>
          </a:custGeom>
          <a:blipFill>
            <a:blip r:embed="rId2">
              <a:extLst>
                <a:ext uri="{96DAC541-7B7A-43D3-8B79-37D633B846F1}">
                  <asvg:svgBlip xmlns:asvg="http://schemas.microsoft.com/office/drawing/2016/SVG/main" xmlns="" r:embed="rId5"/>
                </a:ext>
              </a:extLst>
            </a:blip>
            <a:stretch>
              <a:fillRect/>
            </a:stretch>
          </a:blipFill>
        </p:spPr>
      </p:sp>
      <p:sp>
        <p:nvSpPr>
          <p:cNvPr id="3" name="Freeform 4"/>
          <p:cNvSpPr/>
          <p:nvPr/>
        </p:nvSpPr>
        <p:spPr>
          <a:xfrm>
            <a:off x="632997" y="4463817"/>
            <a:ext cx="589280" cy="2279178"/>
          </a:xfrm>
          <a:custGeom>
            <a:avLst/>
            <a:gdLst/>
            <a:ahLst/>
            <a:cxnLst/>
            <a:rect l="l" t="t" r="r" b="b"/>
            <a:pathLst>
              <a:path w="1760640" h="6520889">
                <a:moveTo>
                  <a:pt x="0" y="0"/>
                </a:moveTo>
                <a:lnTo>
                  <a:pt x="1760640" y="0"/>
                </a:lnTo>
                <a:lnTo>
                  <a:pt x="1760640" y="6520888"/>
                </a:lnTo>
                <a:lnTo>
                  <a:pt x="0" y="6520888"/>
                </a:lnTo>
                <a:lnTo>
                  <a:pt x="0" y="0"/>
                </a:lnTo>
                <a:close/>
              </a:path>
            </a:pathLst>
          </a:custGeom>
          <a:blipFill>
            <a:blip r:embed="rId6">
              <a:extLst>
                <a:ext uri="{96DAC541-7B7A-43D3-8B79-37D633B846F1}">
                  <asvg:svgBlip xmlns:asvg="http://schemas.microsoft.com/office/drawing/2016/SVG/main" xmlns="" r:embed="rId7"/>
                </a:ext>
              </a:extLst>
            </a:blip>
            <a:stretch>
              <a:fillRect/>
            </a:stretch>
          </a:blipFill>
        </p:spPr>
      </p:sp>
      <p:sp>
        <p:nvSpPr>
          <p:cNvPr id="4" name="Freeform 5"/>
          <p:cNvSpPr/>
          <p:nvPr/>
        </p:nvSpPr>
        <p:spPr>
          <a:xfrm>
            <a:off x="6696826" y="0"/>
            <a:ext cx="4446303" cy="2100066"/>
          </a:xfrm>
          <a:custGeom>
            <a:avLst/>
            <a:gdLst/>
            <a:ahLst/>
            <a:cxnLst/>
            <a:rect l="l" t="t" r="r" b="b"/>
            <a:pathLst>
              <a:path w="7315200" h="3273552">
                <a:moveTo>
                  <a:pt x="0" y="0"/>
                </a:moveTo>
                <a:lnTo>
                  <a:pt x="7315200" y="0"/>
                </a:lnTo>
                <a:lnTo>
                  <a:pt x="7315200" y="3273552"/>
                </a:lnTo>
                <a:lnTo>
                  <a:pt x="0" y="3273552"/>
                </a:lnTo>
                <a:lnTo>
                  <a:pt x="0" y="0"/>
                </a:lnTo>
                <a:close/>
              </a:path>
            </a:pathLst>
          </a:custGeom>
          <a:blipFill>
            <a:blip r:embed="rId8">
              <a:extLst>
                <a:ext uri="{96DAC541-7B7A-43D3-8B79-37D633B846F1}">
                  <asvg:svgBlip xmlns:asvg="http://schemas.microsoft.com/office/drawing/2016/SVG/main" xmlns="" r:embed="rId9"/>
                </a:ext>
              </a:extLst>
            </a:blip>
            <a:stretch>
              <a:fillRect/>
            </a:stretch>
          </a:blipFill>
        </p:spPr>
      </p:sp>
      <p:grpSp>
        <p:nvGrpSpPr>
          <p:cNvPr id="14" name="Group 13"/>
          <p:cNvGrpSpPr/>
          <p:nvPr/>
        </p:nvGrpSpPr>
        <p:grpSpPr>
          <a:xfrm>
            <a:off x="1222277" y="2570708"/>
            <a:ext cx="10184419" cy="866995"/>
            <a:chOff x="1689334" y="3066548"/>
            <a:chExt cx="10184419" cy="866995"/>
          </a:xfrm>
        </p:grpSpPr>
        <p:sp>
          <p:nvSpPr>
            <p:cNvPr id="11" name="TextBox 10"/>
            <p:cNvSpPr txBox="1"/>
            <p:nvPr/>
          </p:nvSpPr>
          <p:spPr>
            <a:xfrm>
              <a:off x="1689334" y="3102546"/>
              <a:ext cx="2102738" cy="830997"/>
            </a:xfrm>
            <a:prstGeom prst="rect">
              <a:avLst/>
            </a:prstGeom>
            <a:noFill/>
          </p:spPr>
          <p:txBody>
            <a:bodyPr wrap="square" rtlCol="0">
              <a:spAutoFit/>
            </a:bodyPr>
            <a:lstStyle/>
            <a:p>
              <a:r>
                <a:rPr lang="en-US" sz="4800" b="1" dirty="0" err="1" smtClean="0">
                  <a:solidFill>
                    <a:srgbClr val="990033"/>
                  </a:solidFill>
                  <a:latin typeface="#9Slide05 Pattaya" panose="00000500000000000000" pitchFamily="2" charset="-34"/>
                  <a:ea typeface="Cambria" panose="02040503050406030204" pitchFamily="18" charset="0"/>
                  <a:cs typeface="#9Slide05 Pattaya" panose="00000500000000000000" pitchFamily="2" charset="-34"/>
                </a:rPr>
                <a:t>Đoạn</a:t>
              </a:r>
              <a:r>
                <a:rPr lang="en-US" sz="4800" b="1" dirty="0" smtClean="0">
                  <a:solidFill>
                    <a:srgbClr val="990033"/>
                  </a:solidFill>
                  <a:latin typeface="#9Slide05 Pattaya" panose="00000500000000000000" pitchFamily="2" charset="-34"/>
                  <a:ea typeface="Cambria" panose="02040503050406030204" pitchFamily="18" charset="0"/>
                  <a:cs typeface="#9Slide05 Pattaya" panose="00000500000000000000" pitchFamily="2" charset="-34"/>
                </a:rPr>
                <a:t> 1:</a:t>
              </a:r>
              <a:endParaRPr lang="en-US" sz="4800" b="1" dirty="0">
                <a:solidFill>
                  <a:srgbClr val="990033"/>
                </a:solidFill>
                <a:latin typeface="#9Slide05 Pattaya" panose="00000500000000000000" pitchFamily="2" charset="-34"/>
                <a:ea typeface="Cambria" panose="02040503050406030204" pitchFamily="18" charset="0"/>
                <a:cs typeface="#9Slide05 Pattaya" panose="00000500000000000000" pitchFamily="2" charset="-34"/>
              </a:endParaRPr>
            </a:p>
          </p:txBody>
        </p:sp>
        <p:sp>
          <p:nvSpPr>
            <p:cNvPr id="13" name="TextBox 12"/>
            <p:cNvSpPr txBox="1"/>
            <p:nvPr/>
          </p:nvSpPr>
          <p:spPr>
            <a:xfrm>
              <a:off x="3792072" y="3066548"/>
              <a:ext cx="8081681" cy="707886"/>
            </a:xfrm>
            <a:prstGeom prst="rect">
              <a:avLst/>
            </a:prstGeom>
            <a:noFill/>
          </p:spPr>
          <p:txBody>
            <a:bodyPr wrap="square" rtlCol="0">
              <a:spAutoFit/>
            </a:bodyPr>
            <a:lstStyle/>
            <a:p>
              <a:pPr algn="just"/>
              <a:r>
                <a:rPr lang="en-US" sz="4000" b="1" dirty="0" err="1" smtClean="0">
                  <a:solidFill>
                    <a:schemeClr val="accent2">
                      <a:lumMod val="75000"/>
                    </a:schemeClr>
                  </a:solidFill>
                  <a:latin typeface="Cambria" panose="02040503050406030204" pitchFamily="18" charset="0"/>
                  <a:ea typeface="Cambria" panose="02040503050406030204" pitchFamily="18" charset="0"/>
                  <a:cs typeface="Arial" panose="020B0604020202020204" pitchFamily="34" charset="0"/>
                </a:rPr>
                <a:t>Từ</a:t>
              </a:r>
              <a:r>
                <a:rPr lang="en-US" sz="4000" b="1" dirty="0" smtClean="0">
                  <a:solidFill>
                    <a:schemeClr val="accent2">
                      <a:lumMod val="75000"/>
                    </a:schemeClr>
                  </a:solidFill>
                  <a:latin typeface="Cambria" panose="02040503050406030204" pitchFamily="18" charset="0"/>
                  <a:ea typeface="Cambria" panose="02040503050406030204" pitchFamily="18" charset="0"/>
                  <a:cs typeface="Arial" panose="020B0604020202020204" pitchFamily="34" charset="0"/>
                </a:rPr>
                <a:t> </a:t>
              </a:r>
              <a:r>
                <a:rPr lang="en-US" sz="4000" b="1" dirty="0" err="1" smtClean="0">
                  <a:solidFill>
                    <a:schemeClr val="accent2">
                      <a:lumMod val="75000"/>
                    </a:schemeClr>
                  </a:solidFill>
                  <a:latin typeface="Cambria" panose="02040503050406030204" pitchFamily="18" charset="0"/>
                  <a:ea typeface="Cambria" panose="02040503050406030204" pitchFamily="18" charset="0"/>
                  <a:cs typeface="Arial" panose="020B0604020202020204" pitchFamily="34" charset="0"/>
                </a:rPr>
                <a:t>đầu</a:t>
              </a:r>
              <a:r>
                <a:rPr lang="en-US" sz="4000" b="1" dirty="0" smtClean="0">
                  <a:solidFill>
                    <a:schemeClr val="accent2">
                      <a:lumMod val="75000"/>
                    </a:schemeClr>
                  </a:solidFill>
                  <a:latin typeface="Cambria" panose="02040503050406030204" pitchFamily="18" charset="0"/>
                  <a:ea typeface="Cambria" panose="02040503050406030204" pitchFamily="18" charset="0"/>
                  <a:cs typeface="Arial" panose="020B0604020202020204" pitchFamily="34" charset="0"/>
                </a:rPr>
                <a:t> </a:t>
              </a:r>
              <a:r>
                <a:rPr lang="en-US" sz="4000" b="1" dirty="0" err="1" smtClean="0">
                  <a:solidFill>
                    <a:schemeClr val="accent2">
                      <a:lumMod val="75000"/>
                    </a:schemeClr>
                  </a:solidFill>
                  <a:latin typeface="Cambria" panose="02040503050406030204" pitchFamily="18" charset="0"/>
                  <a:ea typeface="Cambria" panose="02040503050406030204" pitchFamily="18" charset="0"/>
                  <a:cs typeface="Arial" panose="020B0604020202020204" pitchFamily="34" charset="0"/>
                </a:rPr>
                <a:t>đến</a:t>
              </a:r>
              <a:r>
                <a:rPr lang="en-US" sz="4000" b="1" dirty="0" smtClean="0">
                  <a:solidFill>
                    <a:schemeClr val="accent2">
                      <a:lumMod val="75000"/>
                    </a:schemeClr>
                  </a:solidFill>
                  <a:latin typeface="Cambria" panose="02040503050406030204" pitchFamily="18" charset="0"/>
                  <a:ea typeface="Cambria" panose="02040503050406030204" pitchFamily="18" charset="0"/>
                  <a:cs typeface="Arial" panose="020B0604020202020204" pitchFamily="34" charset="0"/>
                </a:rPr>
                <a:t> </a:t>
              </a:r>
              <a:r>
                <a:rPr lang="en-US" sz="4000" b="1" dirty="0" smtClean="0">
                  <a:solidFill>
                    <a:schemeClr val="accent2">
                      <a:lumMod val="75000"/>
                    </a:schemeClr>
                  </a:solidFill>
                  <a:latin typeface="Cambria" panose="02040503050406030204" pitchFamily="18" charset="0"/>
                  <a:ea typeface="Cambria" panose="02040503050406030204" pitchFamily="18" charset="0"/>
                  <a:cs typeface="Arial" panose="020B0604020202020204" pitchFamily="34" charset="0"/>
                </a:rPr>
                <a:t>…. </a:t>
              </a:r>
              <a:r>
                <a:rPr lang="en-US" sz="4000" b="1" i="1" dirty="0" err="1" smtClean="0">
                  <a:solidFill>
                    <a:schemeClr val="accent2">
                      <a:lumMod val="75000"/>
                    </a:schemeClr>
                  </a:solidFill>
                  <a:latin typeface="Cambria" panose="02040503050406030204" pitchFamily="18" charset="0"/>
                  <a:ea typeface="Cambria" panose="02040503050406030204" pitchFamily="18" charset="0"/>
                  <a:cs typeface="Arial" panose="020B0604020202020204" pitchFamily="34" charset="0"/>
                </a:rPr>
                <a:t>Anh</a:t>
              </a:r>
              <a:r>
                <a:rPr lang="en-US" sz="4000" b="1" i="1" dirty="0" smtClean="0">
                  <a:solidFill>
                    <a:schemeClr val="accent2">
                      <a:lumMod val="75000"/>
                    </a:schemeClr>
                  </a:solidFill>
                  <a:latin typeface="Cambria" panose="02040503050406030204" pitchFamily="18" charset="0"/>
                  <a:ea typeface="Cambria" panose="02040503050406030204" pitchFamily="18" charset="0"/>
                  <a:cs typeface="Arial" panose="020B0604020202020204" pitchFamily="34" charset="0"/>
                </a:rPr>
                <a:t> </a:t>
              </a:r>
              <a:r>
                <a:rPr lang="en-US" sz="4000" b="1" i="1" dirty="0" err="1" smtClean="0">
                  <a:solidFill>
                    <a:schemeClr val="accent2">
                      <a:lumMod val="75000"/>
                    </a:schemeClr>
                  </a:solidFill>
                  <a:latin typeface="Cambria" panose="02040503050406030204" pitchFamily="18" charset="0"/>
                  <a:ea typeface="Cambria" panose="02040503050406030204" pitchFamily="18" charset="0"/>
                  <a:cs typeface="Arial" panose="020B0604020202020204" pitchFamily="34" charset="0"/>
                </a:rPr>
                <a:t>thấy</a:t>
              </a:r>
              <a:r>
                <a:rPr lang="en-US" sz="4000" b="1" i="1" dirty="0" smtClean="0">
                  <a:solidFill>
                    <a:schemeClr val="accent2">
                      <a:lumMod val="75000"/>
                    </a:schemeClr>
                  </a:solidFill>
                  <a:latin typeface="Cambria" panose="02040503050406030204" pitchFamily="18" charset="0"/>
                  <a:ea typeface="Cambria" panose="02040503050406030204" pitchFamily="18" charset="0"/>
                  <a:cs typeface="Arial" panose="020B0604020202020204" pitchFamily="34" charset="0"/>
                </a:rPr>
                <a:t> </a:t>
              </a:r>
              <a:r>
                <a:rPr lang="en-US" sz="4000" b="1" i="1" dirty="0" err="1" smtClean="0">
                  <a:solidFill>
                    <a:schemeClr val="accent2">
                      <a:lumMod val="75000"/>
                    </a:schemeClr>
                  </a:solidFill>
                  <a:latin typeface="Cambria" panose="02040503050406030204" pitchFamily="18" charset="0"/>
                  <a:ea typeface="Cambria" panose="02040503050406030204" pitchFamily="18" charset="0"/>
                  <a:cs typeface="Arial" panose="020B0604020202020204" pitchFamily="34" charset="0"/>
                </a:rPr>
                <a:t>rất</a:t>
              </a:r>
              <a:r>
                <a:rPr lang="en-US" sz="4000" b="1" i="1" dirty="0" smtClean="0">
                  <a:solidFill>
                    <a:schemeClr val="accent2">
                      <a:lumMod val="75000"/>
                    </a:schemeClr>
                  </a:solidFill>
                  <a:latin typeface="Cambria" panose="02040503050406030204" pitchFamily="18" charset="0"/>
                  <a:ea typeface="Cambria" panose="02040503050406030204" pitchFamily="18" charset="0"/>
                  <a:cs typeface="Arial" panose="020B0604020202020204" pitchFamily="34" charset="0"/>
                </a:rPr>
                <a:t> </a:t>
              </a:r>
              <a:r>
                <a:rPr lang="en-US" sz="4000" b="1" i="1" dirty="0" err="1" smtClean="0">
                  <a:solidFill>
                    <a:schemeClr val="accent2">
                      <a:lumMod val="75000"/>
                    </a:schemeClr>
                  </a:solidFill>
                  <a:latin typeface="Cambria" panose="02040503050406030204" pitchFamily="18" charset="0"/>
                  <a:ea typeface="Cambria" panose="02040503050406030204" pitchFamily="18" charset="0"/>
                  <a:cs typeface="Arial" panose="020B0604020202020204" pitchFamily="34" charset="0"/>
                </a:rPr>
                <a:t>lạ</a:t>
              </a:r>
              <a:r>
                <a:rPr lang="en-US" sz="4000" b="1" i="1" dirty="0" smtClean="0">
                  <a:solidFill>
                    <a:schemeClr val="accent2">
                      <a:lumMod val="75000"/>
                    </a:schemeClr>
                  </a:solidFill>
                  <a:latin typeface="Cambria" panose="02040503050406030204" pitchFamily="18" charset="0"/>
                  <a:ea typeface="Cambria" panose="02040503050406030204" pitchFamily="18" charset="0"/>
                  <a:cs typeface="Arial" panose="020B0604020202020204" pitchFamily="34" charset="0"/>
                </a:rPr>
                <a:t>.</a:t>
              </a:r>
              <a:endParaRPr lang="en-US" sz="4000" b="1" dirty="0">
                <a:solidFill>
                  <a:schemeClr val="accent2">
                    <a:lumMod val="75000"/>
                  </a:schemeClr>
                </a:solidFill>
                <a:latin typeface="Cambria" panose="02040503050406030204" pitchFamily="18" charset="0"/>
                <a:ea typeface="Cambria" panose="02040503050406030204" pitchFamily="18" charset="0"/>
                <a:cs typeface="Arial" panose="020B0604020202020204" pitchFamily="34" charset="0"/>
              </a:endParaRPr>
            </a:p>
          </p:txBody>
        </p:sp>
      </p:grpSp>
      <p:grpSp>
        <p:nvGrpSpPr>
          <p:cNvPr id="15" name="Group 14"/>
          <p:cNvGrpSpPr/>
          <p:nvPr/>
        </p:nvGrpSpPr>
        <p:grpSpPr>
          <a:xfrm>
            <a:off x="1127249" y="3577291"/>
            <a:ext cx="10184419" cy="866995"/>
            <a:chOff x="1689334" y="3066548"/>
            <a:chExt cx="10184419" cy="866995"/>
          </a:xfrm>
        </p:grpSpPr>
        <p:sp>
          <p:nvSpPr>
            <p:cNvPr id="16" name="TextBox 15"/>
            <p:cNvSpPr txBox="1"/>
            <p:nvPr/>
          </p:nvSpPr>
          <p:spPr>
            <a:xfrm>
              <a:off x="1689334" y="3102546"/>
              <a:ext cx="2102738" cy="830997"/>
            </a:xfrm>
            <a:prstGeom prst="rect">
              <a:avLst/>
            </a:prstGeom>
            <a:noFill/>
          </p:spPr>
          <p:txBody>
            <a:bodyPr wrap="square" rtlCol="0">
              <a:spAutoFit/>
            </a:bodyPr>
            <a:lstStyle/>
            <a:p>
              <a:r>
                <a:rPr lang="en-US" sz="4800" b="1" dirty="0" err="1" smtClean="0">
                  <a:solidFill>
                    <a:srgbClr val="990033"/>
                  </a:solidFill>
                  <a:latin typeface="#9Slide05 Pattaya" panose="00000500000000000000" pitchFamily="2" charset="-34"/>
                  <a:ea typeface="Cambria" panose="02040503050406030204" pitchFamily="18" charset="0"/>
                  <a:cs typeface="#9Slide05 Pattaya" panose="00000500000000000000" pitchFamily="2" charset="-34"/>
                </a:rPr>
                <a:t>Đoạn</a:t>
              </a:r>
              <a:r>
                <a:rPr lang="en-US" sz="4800" b="1" dirty="0" smtClean="0">
                  <a:solidFill>
                    <a:srgbClr val="990033"/>
                  </a:solidFill>
                  <a:latin typeface="#9Slide05 Pattaya" panose="00000500000000000000" pitchFamily="2" charset="-34"/>
                  <a:ea typeface="Cambria" panose="02040503050406030204" pitchFamily="18" charset="0"/>
                  <a:cs typeface="#9Slide05 Pattaya" panose="00000500000000000000" pitchFamily="2" charset="-34"/>
                </a:rPr>
                <a:t> 2:</a:t>
              </a:r>
              <a:endParaRPr lang="en-US" sz="4800" b="1" dirty="0">
                <a:solidFill>
                  <a:srgbClr val="990033"/>
                </a:solidFill>
                <a:latin typeface="#9Slide05 Pattaya" panose="00000500000000000000" pitchFamily="2" charset="-34"/>
                <a:ea typeface="Cambria" panose="02040503050406030204" pitchFamily="18" charset="0"/>
                <a:cs typeface="#9Slide05 Pattaya" panose="00000500000000000000" pitchFamily="2" charset="-34"/>
              </a:endParaRPr>
            </a:p>
          </p:txBody>
        </p:sp>
        <p:sp>
          <p:nvSpPr>
            <p:cNvPr id="17" name="TextBox 16"/>
            <p:cNvSpPr txBox="1"/>
            <p:nvPr/>
          </p:nvSpPr>
          <p:spPr>
            <a:xfrm>
              <a:off x="3792072" y="3066548"/>
              <a:ext cx="8081681" cy="707886"/>
            </a:xfrm>
            <a:prstGeom prst="rect">
              <a:avLst/>
            </a:prstGeom>
            <a:noFill/>
          </p:spPr>
          <p:txBody>
            <a:bodyPr wrap="square" rtlCol="0">
              <a:spAutoFit/>
            </a:bodyPr>
            <a:lstStyle/>
            <a:p>
              <a:pPr algn="just"/>
              <a:r>
                <a:rPr lang="en-US" sz="4000" b="1" dirty="0" err="1" smtClean="0">
                  <a:solidFill>
                    <a:schemeClr val="accent2">
                      <a:lumMod val="75000"/>
                    </a:schemeClr>
                  </a:solidFill>
                  <a:latin typeface="Cambria" panose="02040503050406030204" pitchFamily="18" charset="0"/>
                  <a:ea typeface="Cambria" panose="02040503050406030204" pitchFamily="18" charset="0"/>
                  <a:cs typeface="Arial" panose="020B0604020202020204" pitchFamily="34" charset="0"/>
                </a:rPr>
                <a:t>Tiếp</a:t>
              </a:r>
              <a:r>
                <a:rPr lang="en-US" sz="4000" b="1" dirty="0" smtClean="0">
                  <a:solidFill>
                    <a:schemeClr val="accent2">
                      <a:lumMod val="75000"/>
                    </a:schemeClr>
                  </a:solidFill>
                  <a:latin typeface="Cambria" panose="02040503050406030204" pitchFamily="18" charset="0"/>
                  <a:ea typeface="Cambria" panose="02040503050406030204" pitchFamily="18" charset="0"/>
                  <a:cs typeface="Arial" panose="020B0604020202020204" pitchFamily="34" charset="0"/>
                </a:rPr>
                <a:t> </a:t>
              </a:r>
              <a:r>
                <a:rPr lang="en-US" sz="4000" b="1" dirty="0" err="1" smtClean="0">
                  <a:solidFill>
                    <a:schemeClr val="accent2">
                      <a:lumMod val="75000"/>
                    </a:schemeClr>
                  </a:solidFill>
                  <a:latin typeface="Cambria" panose="02040503050406030204" pitchFamily="18" charset="0"/>
                  <a:ea typeface="Cambria" panose="02040503050406030204" pitchFamily="18" charset="0"/>
                  <a:cs typeface="Arial" panose="020B0604020202020204" pitchFamily="34" charset="0"/>
                </a:rPr>
                <a:t>đến</a:t>
              </a:r>
              <a:r>
                <a:rPr lang="en-US" sz="4000" b="1" dirty="0" smtClean="0">
                  <a:solidFill>
                    <a:schemeClr val="accent2">
                      <a:lumMod val="75000"/>
                    </a:schemeClr>
                  </a:solidFill>
                  <a:latin typeface="Cambria" panose="02040503050406030204" pitchFamily="18" charset="0"/>
                  <a:ea typeface="Cambria" panose="02040503050406030204" pitchFamily="18" charset="0"/>
                  <a:cs typeface="Arial" panose="020B0604020202020204" pitchFamily="34" charset="0"/>
                </a:rPr>
                <a:t> </a:t>
              </a:r>
              <a:r>
                <a:rPr lang="en-US" sz="4000" b="1" dirty="0" smtClean="0">
                  <a:solidFill>
                    <a:schemeClr val="accent2">
                      <a:lumMod val="75000"/>
                    </a:schemeClr>
                  </a:solidFill>
                  <a:latin typeface="Cambria" panose="02040503050406030204" pitchFamily="18" charset="0"/>
                  <a:ea typeface="Cambria" panose="02040503050406030204" pitchFamily="18" charset="0"/>
                  <a:cs typeface="Arial" panose="020B0604020202020204" pitchFamily="34" charset="0"/>
                </a:rPr>
                <a:t>…… </a:t>
              </a:r>
              <a:r>
                <a:rPr lang="en-US" sz="4000" b="1" i="1" dirty="0" err="1" smtClean="0">
                  <a:solidFill>
                    <a:schemeClr val="accent2">
                      <a:lumMod val="75000"/>
                    </a:schemeClr>
                  </a:solidFill>
                  <a:latin typeface="Cambria" panose="02040503050406030204" pitchFamily="18" charset="0"/>
                  <a:ea typeface="Cambria" panose="02040503050406030204" pitchFamily="18" charset="0"/>
                  <a:cs typeface="Arial" panose="020B0604020202020204" pitchFamily="34" charset="0"/>
                </a:rPr>
                <a:t>Anh</a:t>
              </a:r>
              <a:r>
                <a:rPr lang="en-US" sz="4000" b="1" i="1" dirty="0" smtClean="0">
                  <a:solidFill>
                    <a:schemeClr val="accent2">
                      <a:lumMod val="75000"/>
                    </a:schemeClr>
                  </a:solidFill>
                  <a:latin typeface="Cambria" panose="02040503050406030204" pitchFamily="18" charset="0"/>
                  <a:ea typeface="Cambria" panose="02040503050406030204" pitchFamily="18" charset="0"/>
                  <a:cs typeface="Arial" panose="020B0604020202020204" pitchFamily="34" charset="0"/>
                </a:rPr>
                <a:t> </a:t>
              </a:r>
              <a:r>
                <a:rPr lang="en-US" sz="4000" b="1" i="1" dirty="0" err="1" smtClean="0">
                  <a:solidFill>
                    <a:schemeClr val="accent2">
                      <a:lumMod val="75000"/>
                    </a:schemeClr>
                  </a:solidFill>
                  <a:latin typeface="Cambria" panose="02040503050406030204" pitchFamily="18" charset="0"/>
                  <a:ea typeface="Cambria" panose="02040503050406030204" pitchFamily="18" charset="0"/>
                  <a:cs typeface="Arial" panose="020B0604020202020204" pitchFamily="34" charset="0"/>
                </a:rPr>
                <a:t>đi</a:t>
              </a:r>
              <a:r>
                <a:rPr lang="en-US" sz="4000" b="1" i="1" dirty="0" smtClean="0">
                  <a:solidFill>
                    <a:schemeClr val="accent2">
                      <a:lumMod val="75000"/>
                    </a:schemeClr>
                  </a:solidFill>
                  <a:latin typeface="Cambria" panose="02040503050406030204" pitchFamily="18" charset="0"/>
                  <a:ea typeface="Cambria" panose="02040503050406030204" pitchFamily="18" charset="0"/>
                  <a:cs typeface="Arial" panose="020B0604020202020204" pitchFamily="34" charset="0"/>
                </a:rPr>
                <a:t> </a:t>
              </a:r>
              <a:r>
                <a:rPr lang="en-US" sz="4000" b="1" i="1" dirty="0" err="1" smtClean="0">
                  <a:solidFill>
                    <a:schemeClr val="accent2">
                      <a:lumMod val="75000"/>
                    </a:schemeClr>
                  </a:solidFill>
                  <a:latin typeface="Cambria" panose="02040503050406030204" pitchFamily="18" charset="0"/>
                  <a:ea typeface="Cambria" panose="02040503050406030204" pitchFamily="18" charset="0"/>
                  <a:cs typeface="Arial" panose="020B0604020202020204" pitchFamily="34" charset="0"/>
                </a:rPr>
                <a:t>với</a:t>
              </a:r>
              <a:r>
                <a:rPr lang="en-US" sz="4000" b="1" i="1" dirty="0" smtClean="0">
                  <a:solidFill>
                    <a:schemeClr val="accent2">
                      <a:lumMod val="75000"/>
                    </a:schemeClr>
                  </a:solidFill>
                  <a:latin typeface="Cambria" panose="02040503050406030204" pitchFamily="18" charset="0"/>
                  <a:ea typeface="Cambria" panose="02040503050406030204" pitchFamily="18" charset="0"/>
                  <a:cs typeface="Arial" panose="020B0604020202020204" pitchFamily="34" charset="0"/>
                </a:rPr>
                <a:t> </a:t>
              </a:r>
              <a:r>
                <a:rPr lang="en-US" sz="4000" b="1" i="1" dirty="0" err="1" smtClean="0">
                  <a:solidFill>
                    <a:schemeClr val="accent2">
                      <a:lumMod val="75000"/>
                    </a:schemeClr>
                  </a:solidFill>
                  <a:latin typeface="Cambria" panose="02040503050406030204" pitchFamily="18" charset="0"/>
                  <a:ea typeface="Cambria" panose="02040503050406030204" pitchFamily="18" charset="0"/>
                  <a:cs typeface="Arial" panose="020B0604020202020204" pitchFamily="34" charset="0"/>
                </a:rPr>
                <a:t>tôi</a:t>
              </a:r>
              <a:r>
                <a:rPr lang="en-US" sz="4000" b="1" i="1" dirty="0" smtClean="0">
                  <a:solidFill>
                    <a:schemeClr val="accent2">
                      <a:lumMod val="75000"/>
                    </a:schemeClr>
                  </a:solidFill>
                  <a:latin typeface="Cambria" panose="02040503050406030204" pitchFamily="18" charset="0"/>
                  <a:ea typeface="Cambria" panose="02040503050406030204" pitchFamily="18" charset="0"/>
                  <a:cs typeface="Arial" panose="020B0604020202020204" pitchFamily="34" charset="0"/>
                </a:rPr>
                <a:t> </a:t>
              </a:r>
              <a:r>
                <a:rPr lang="en-US" sz="4000" b="1" i="1" dirty="0" err="1" smtClean="0">
                  <a:solidFill>
                    <a:schemeClr val="accent2">
                      <a:lumMod val="75000"/>
                    </a:schemeClr>
                  </a:solidFill>
                  <a:latin typeface="Cambria" panose="02040503050406030204" pitchFamily="18" charset="0"/>
                  <a:ea typeface="Cambria" panose="02040503050406030204" pitchFamily="18" charset="0"/>
                  <a:cs typeface="Arial" panose="020B0604020202020204" pitchFamily="34" charset="0"/>
                </a:rPr>
                <a:t>chứ</a:t>
              </a:r>
              <a:r>
                <a:rPr lang="en-US" sz="4000" b="1" i="1" dirty="0" smtClean="0">
                  <a:solidFill>
                    <a:schemeClr val="accent2">
                      <a:lumMod val="75000"/>
                    </a:schemeClr>
                  </a:solidFill>
                  <a:latin typeface="Cambria" panose="02040503050406030204" pitchFamily="18" charset="0"/>
                  <a:ea typeface="Cambria" panose="02040503050406030204" pitchFamily="18" charset="0"/>
                  <a:cs typeface="Arial" panose="020B0604020202020204" pitchFamily="34" charset="0"/>
                </a:rPr>
                <a:t>?</a:t>
              </a:r>
              <a:endParaRPr lang="en-US" sz="4000" b="1" dirty="0">
                <a:solidFill>
                  <a:schemeClr val="accent2">
                    <a:lumMod val="75000"/>
                  </a:schemeClr>
                </a:solidFill>
                <a:latin typeface="Cambria" panose="02040503050406030204" pitchFamily="18" charset="0"/>
                <a:ea typeface="Cambria" panose="02040503050406030204" pitchFamily="18" charset="0"/>
                <a:cs typeface="Arial" panose="020B0604020202020204" pitchFamily="34" charset="0"/>
              </a:endParaRPr>
            </a:p>
          </p:txBody>
        </p:sp>
      </p:grpSp>
      <p:grpSp>
        <p:nvGrpSpPr>
          <p:cNvPr id="18" name="Group 17"/>
          <p:cNvGrpSpPr/>
          <p:nvPr/>
        </p:nvGrpSpPr>
        <p:grpSpPr>
          <a:xfrm>
            <a:off x="1127249" y="4584094"/>
            <a:ext cx="10184419" cy="866995"/>
            <a:chOff x="1689334" y="3066548"/>
            <a:chExt cx="10184419" cy="866995"/>
          </a:xfrm>
        </p:grpSpPr>
        <p:sp>
          <p:nvSpPr>
            <p:cNvPr id="19" name="TextBox 18"/>
            <p:cNvSpPr txBox="1"/>
            <p:nvPr/>
          </p:nvSpPr>
          <p:spPr>
            <a:xfrm>
              <a:off x="1689334" y="3102546"/>
              <a:ext cx="2102738" cy="830997"/>
            </a:xfrm>
            <a:prstGeom prst="rect">
              <a:avLst/>
            </a:prstGeom>
            <a:noFill/>
          </p:spPr>
          <p:txBody>
            <a:bodyPr wrap="square" rtlCol="0">
              <a:spAutoFit/>
            </a:bodyPr>
            <a:lstStyle/>
            <a:p>
              <a:r>
                <a:rPr lang="en-US" sz="4800" b="1" dirty="0" err="1" smtClean="0">
                  <a:solidFill>
                    <a:srgbClr val="990033"/>
                  </a:solidFill>
                  <a:latin typeface="#9Slide05 Pattaya" panose="00000500000000000000" pitchFamily="2" charset="-34"/>
                  <a:ea typeface="Cambria" panose="02040503050406030204" pitchFamily="18" charset="0"/>
                  <a:cs typeface="#9Slide05 Pattaya" panose="00000500000000000000" pitchFamily="2" charset="-34"/>
                </a:rPr>
                <a:t>Đoạn</a:t>
              </a:r>
              <a:r>
                <a:rPr lang="en-US" sz="4800" b="1" dirty="0" smtClean="0">
                  <a:solidFill>
                    <a:srgbClr val="990033"/>
                  </a:solidFill>
                  <a:latin typeface="#9Slide05 Pattaya" panose="00000500000000000000" pitchFamily="2" charset="-34"/>
                  <a:ea typeface="Cambria" panose="02040503050406030204" pitchFamily="18" charset="0"/>
                  <a:cs typeface="#9Slide05 Pattaya" panose="00000500000000000000" pitchFamily="2" charset="-34"/>
                </a:rPr>
                <a:t> 3:</a:t>
              </a:r>
              <a:endParaRPr lang="en-US" sz="4800" b="1" dirty="0">
                <a:solidFill>
                  <a:srgbClr val="990033"/>
                </a:solidFill>
                <a:latin typeface="#9Slide05 Pattaya" panose="00000500000000000000" pitchFamily="2" charset="-34"/>
                <a:ea typeface="Cambria" panose="02040503050406030204" pitchFamily="18" charset="0"/>
                <a:cs typeface="#9Slide05 Pattaya" panose="00000500000000000000" pitchFamily="2" charset="-34"/>
              </a:endParaRPr>
            </a:p>
          </p:txBody>
        </p:sp>
        <p:sp>
          <p:nvSpPr>
            <p:cNvPr id="20" name="TextBox 19"/>
            <p:cNvSpPr txBox="1"/>
            <p:nvPr/>
          </p:nvSpPr>
          <p:spPr>
            <a:xfrm>
              <a:off x="3792072" y="3066548"/>
              <a:ext cx="8081681" cy="707886"/>
            </a:xfrm>
            <a:prstGeom prst="rect">
              <a:avLst/>
            </a:prstGeom>
            <a:noFill/>
          </p:spPr>
          <p:txBody>
            <a:bodyPr wrap="square" rtlCol="0">
              <a:spAutoFit/>
            </a:bodyPr>
            <a:lstStyle/>
            <a:p>
              <a:pPr algn="just"/>
              <a:r>
                <a:rPr lang="en-US" sz="4000" b="1" smtClean="0">
                  <a:solidFill>
                    <a:schemeClr val="accent2">
                      <a:lumMod val="75000"/>
                    </a:schemeClr>
                  </a:solidFill>
                  <a:latin typeface="Cambria" panose="02040503050406030204" pitchFamily="18" charset="0"/>
                  <a:ea typeface="Cambria" panose="02040503050406030204" pitchFamily="18" charset="0"/>
                  <a:cs typeface="Arial" panose="020B0604020202020204" pitchFamily="34" charset="0"/>
                </a:rPr>
                <a:t>Đoạn còn lại.</a:t>
              </a:r>
              <a:endParaRPr lang="en-US" sz="4000" b="1" dirty="0">
                <a:solidFill>
                  <a:schemeClr val="accent2">
                    <a:lumMod val="75000"/>
                  </a:schemeClr>
                </a:solidFill>
                <a:latin typeface="Cambria" panose="02040503050406030204" pitchFamily="18" charset="0"/>
                <a:ea typeface="Cambria" panose="02040503050406030204" pitchFamily="18" charset="0"/>
                <a:cs typeface="Arial" panose="020B0604020202020204" pitchFamily="34" charset="0"/>
              </a:endParaRPr>
            </a:p>
          </p:txBody>
        </p:sp>
      </p:grpSp>
      <p:pic>
        <p:nvPicPr>
          <p:cNvPr id="21" name="Picture 20"/>
          <p:cNvPicPr>
            <a:picLocks noChangeAspect="1"/>
          </p:cNvPicPr>
          <p:nvPr/>
        </p:nvPicPr>
        <p:blipFill>
          <a:blip r:embed="rId10"/>
          <a:stretch>
            <a:fillRect/>
          </a:stretch>
        </p:blipFill>
        <p:spPr>
          <a:xfrm>
            <a:off x="927637" y="570780"/>
            <a:ext cx="5502039" cy="2084757"/>
          </a:xfrm>
          <a:prstGeom prst="rect">
            <a:avLst/>
          </a:prstGeom>
        </p:spPr>
      </p:pic>
    </p:spTree>
    <p:extLst>
      <p:ext uri="{BB962C8B-B14F-4D97-AF65-F5344CB8AC3E}">
        <p14:creationId xmlns:p14="http://schemas.microsoft.com/office/powerpoint/2010/main" val="3116891655"/>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1000"/>
                                        <p:tgtEl>
                                          <p:spTgt spid="14"/>
                                        </p:tgtEl>
                                      </p:cBhvr>
                                    </p:animEffect>
                                    <p:anim calcmode="lin" valueType="num">
                                      <p:cBhvr>
                                        <p:cTn id="8" dur="1000" fill="hold"/>
                                        <p:tgtEl>
                                          <p:spTgt spid="14"/>
                                        </p:tgtEl>
                                        <p:attrNameLst>
                                          <p:attrName>ppt_x</p:attrName>
                                        </p:attrNameLst>
                                      </p:cBhvr>
                                      <p:tavLst>
                                        <p:tav tm="0">
                                          <p:val>
                                            <p:strVal val="#ppt_x"/>
                                          </p:val>
                                        </p:tav>
                                        <p:tav tm="100000">
                                          <p:val>
                                            <p:strVal val="#ppt_x"/>
                                          </p:val>
                                        </p:tav>
                                      </p:tavLst>
                                    </p:anim>
                                    <p:anim calcmode="lin" valueType="num">
                                      <p:cBhvr>
                                        <p:cTn id="9"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15"/>
                                        </p:tgtEl>
                                        <p:attrNameLst>
                                          <p:attrName>style.visibility</p:attrName>
                                        </p:attrNameLst>
                                      </p:cBhvr>
                                      <p:to>
                                        <p:strVal val="visible"/>
                                      </p:to>
                                    </p:set>
                                    <p:animEffect transition="in" filter="fade">
                                      <p:cBhvr>
                                        <p:cTn id="14" dur="1000"/>
                                        <p:tgtEl>
                                          <p:spTgt spid="15"/>
                                        </p:tgtEl>
                                      </p:cBhvr>
                                    </p:animEffect>
                                    <p:anim calcmode="lin" valueType="num">
                                      <p:cBhvr>
                                        <p:cTn id="15" dur="1000" fill="hold"/>
                                        <p:tgtEl>
                                          <p:spTgt spid="15"/>
                                        </p:tgtEl>
                                        <p:attrNameLst>
                                          <p:attrName>ppt_x</p:attrName>
                                        </p:attrNameLst>
                                      </p:cBhvr>
                                      <p:tavLst>
                                        <p:tav tm="0">
                                          <p:val>
                                            <p:strVal val="#ppt_x"/>
                                          </p:val>
                                        </p:tav>
                                        <p:tav tm="100000">
                                          <p:val>
                                            <p:strVal val="#ppt_x"/>
                                          </p:val>
                                        </p:tav>
                                      </p:tavLst>
                                    </p:anim>
                                    <p:anim calcmode="lin" valueType="num">
                                      <p:cBhvr>
                                        <p:cTn id="16"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18"/>
                                        </p:tgtEl>
                                        <p:attrNameLst>
                                          <p:attrName>style.visibility</p:attrName>
                                        </p:attrNameLst>
                                      </p:cBhvr>
                                      <p:to>
                                        <p:strVal val="visible"/>
                                      </p:to>
                                    </p:set>
                                    <p:animEffect transition="in" filter="fade">
                                      <p:cBhvr>
                                        <p:cTn id="21" dur="1000"/>
                                        <p:tgtEl>
                                          <p:spTgt spid="18"/>
                                        </p:tgtEl>
                                      </p:cBhvr>
                                    </p:animEffect>
                                    <p:anim calcmode="lin" valueType="num">
                                      <p:cBhvr>
                                        <p:cTn id="22" dur="1000" fill="hold"/>
                                        <p:tgtEl>
                                          <p:spTgt spid="18"/>
                                        </p:tgtEl>
                                        <p:attrNameLst>
                                          <p:attrName>ppt_x</p:attrName>
                                        </p:attrNameLst>
                                      </p:cBhvr>
                                      <p:tavLst>
                                        <p:tav tm="0">
                                          <p:val>
                                            <p:strVal val="#ppt_x"/>
                                          </p:val>
                                        </p:tav>
                                        <p:tav tm="100000">
                                          <p:val>
                                            <p:strVal val="#ppt_x"/>
                                          </p:val>
                                        </p:tav>
                                      </p:tavLst>
                                    </p:anim>
                                    <p:anim calcmode="lin" valueType="num">
                                      <p:cBhvr>
                                        <p:cTn id="23" dur="1000" fill="hold"/>
                                        <p:tgtEl>
                                          <p:spTgt spid="1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162</TotalTime>
  <Words>1461</Words>
  <Application>Microsoft Office PowerPoint</Application>
  <PresentationFormat>Widescreen</PresentationFormat>
  <Paragraphs>108</Paragraphs>
  <Slides>34</Slides>
  <Notes>0</Notes>
  <HiddenSlides>0</HiddenSlides>
  <MMClips>0</MMClips>
  <ScaleCrop>false</ScaleCrop>
  <HeadingPairs>
    <vt:vector size="6" baseType="variant">
      <vt:variant>
        <vt:lpstr>Fonts Used</vt:lpstr>
      </vt:variant>
      <vt:variant>
        <vt:i4>8</vt:i4>
      </vt:variant>
      <vt:variant>
        <vt:lpstr>Theme</vt:lpstr>
      </vt:variant>
      <vt:variant>
        <vt:i4>2</vt:i4>
      </vt:variant>
      <vt:variant>
        <vt:lpstr>Slide Titles</vt:lpstr>
      </vt:variant>
      <vt:variant>
        <vt:i4>34</vt:i4>
      </vt:variant>
    </vt:vector>
  </HeadingPairs>
  <TitlesOfParts>
    <vt:vector size="44" baseType="lpstr">
      <vt:lpstr>#9Slide05 Pattaya</vt:lpstr>
      <vt:lpstr>#9Slide07 HoneyCream</vt:lpstr>
      <vt:lpstr>Arial</vt:lpstr>
      <vt:lpstr>Calibri</vt:lpstr>
      <vt:lpstr>Cambria</vt:lpstr>
      <vt:lpstr>SVN-Newton</vt:lpstr>
      <vt:lpstr>Times New Roman</vt:lpstr>
      <vt:lpstr>UTM Avo</vt:lpstr>
      <vt:lpstr>Office Theme</vt:lpstr>
      <vt:lpstr>2_Office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Bích</dc:creator>
  <cp:keywords>MĂNGNON</cp:keywords>
  <cp:lastModifiedBy>Laptop T&amp;T</cp:lastModifiedBy>
  <cp:revision>36</cp:revision>
  <dcterms:created xsi:type="dcterms:W3CDTF">2023-11-19T07:39:47Z</dcterms:created>
  <dcterms:modified xsi:type="dcterms:W3CDTF">2023-11-19T17:41:17Z</dcterms:modified>
</cp:coreProperties>
</file>