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2"/>
    <p:sldMasterId id="2147483660" r:id="rId3"/>
    <p:sldMasterId id="2147483684" r:id="rId4"/>
  </p:sldMasterIdLst>
  <p:notesMasterIdLst>
    <p:notesMasterId r:id="rId28"/>
  </p:notesMasterIdLst>
  <p:handoutMasterIdLst>
    <p:handoutMasterId r:id="rId29"/>
  </p:handoutMasterIdLst>
  <p:sldIdLst>
    <p:sldId id="256" r:id="rId5"/>
    <p:sldId id="312" r:id="rId6"/>
    <p:sldId id="259" r:id="rId7"/>
    <p:sldId id="317" r:id="rId8"/>
    <p:sldId id="300" r:id="rId9"/>
    <p:sldId id="260" r:id="rId10"/>
    <p:sldId id="301" r:id="rId11"/>
    <p:sldId id="302" r:id="rId12"/>
    <p:sldId id="303" r:id="rId13"/>
    <p:sldId id="306" r:id="rId14"/>
    <p:sldId id="305" r:id="rId15"/>
    <p:sldId id="307" r:id="rId16"/>
    <p:sldId id="261" r:id="rId17"/>
    <p:sldId id="308" r:id="rId18"/>
    <p:sldId id="309" r:id="rId19"/>
    <p:sldId id="310" r:id="rId20"/>
    <p:sldId id="314" r:id="rId21"/>
    <p:sldId id="315" r:id="rId22"/>
    <p:sldId id="311" r:id="rId23"/>
    <p:sldId id="316" r:id="rId24"/>
    <p:sldId id="313" r:id="rId25"/>
    <p:sldId id="318" r:id="rId26"/>
    <p:sldId id="298" r:id="rId27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AD80"/>
    <a:srgbClr val="000000"/>
    <a:srgbClr val="FF9922"/>
    <a:srgbClr val="FFC002"/>
    <a:srgbClr val="423434"/>
    <a:srgbClr val="FD6945"/>
    <a:srgbClr val="9CDFFE"/>
    <a:srgbClr val="FFFFFF"/>
    <a:srgbClr val="DCDCDC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4660"/>
  </p:normalViewPr>
  <p:slideViewPr>
    <p:cSldViewPr snapToGrid="0">
      <p:cViewPr>
        <p:scale>
          <a:sx n="75" d="100"/>
          <a:sy n="75" d="100"/>
        </p:scale>
        <p:origin x="456" y="28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ags" Target="tags/tag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2062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0875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4.xml"/><Relationship Id="rId4" Type="http://schemas.openxmlformats.org/officeDocument/2006/relationships/tags" Target="../tags/tag6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9.xml"/><Relationship Id="rId4" Type="http://schemas.openxmlformats.org/officeDocument/2006/relationships/tags" Target="../tags/tag68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4.xml"/><Relationship Id="rId4" Type="http://schemas.openxmlformats.org/officeDocument/2006/relationships/tags" Target="../tags/tag7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9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06.xml"/><Relationship Id="rId4" Type="http://schemas.openxmlformats.org/officeDocument/2006/relationships/tags" Target="../tags/tag10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10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5.xml"/><Relationship Id="rId4" Type="http://schemas.openxmlformats.org/officeDocument/2006/relationships/tags" Target="../tags/tag11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  <a:prstGeom prst="rect">
            <a:avLst/>
          </a:prstGeo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2023/11/7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  <a:prstGeom prst="rect">
            <a:avLst/>
          </a:prstGeo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  <a:prstGeom prst="rect">
            <a:avLst/>
          </a:prstGeo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47522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1D8BD707-D9CF-40AE-B4C6-C98DA3205C09}" type="datetimeFigureOut">
              <a:rPr lang="en-US" sz="3273" smtClean="0">
                <a:solidFill>
                  <a:prstClr val="black"/>
                </a:solidFill>
              </a:rPr>
              <a:pPr defTabSz="1662562"/>
              <a:t>11/7/2023</a:t>
            </a:fld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158072" y="11557003"/>
            <a:ext cx="6634311" cy="663864"/>
          </a:xfrm>
          <a:prstGeom prst="rect">
            <a:avLst/>
          </a:prstGeom>
        </p:spPr>
        <p:txBody>
          <a:bodyPr/>
          <a:lstStyle/>
          <a:p>
            <a:pPr defTabSz="1662562"/>
            <a:endParaRPr lang="en-US" sz="3273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014491" y="11557003"/>
            <a:ext cx="4888440" cy="663864"/>
          </a:xfrm>
          <a:prstGeom prst="rect">
            <a:avLst/>
          </a:prstGeom>
        </p:spPr>
        <p:txBody>
          <a:bodyPr/>
          <a:lstStyle/>
          <a:p>
            <a:pPr defTabSz="1662562"/>
            <a:fld id="{B6F15528-21DE-4FAA-801E-634DDDAF4B2B}" type="slidenum">
              <a:rPr lang="en-US" sz="3273" smtClean="0">
                <a:solidFill>
                  <a:prstClr val="black"/>
                </a:solidFill>
              </a:rPr>
              <a:pPr defTabSz="1662562"/>
              <a:t>‹#›</a:t>
            </a:fld>
            <a:endParaRPr lang="en-US" sz="327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814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  <a:prstGeom prst="rect">
            <a:avLst/>
          </a:prstGeo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2023/11/7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  <a:prstGeom prst="rect">
            <a:avLst/>
          </a:prstGeo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  <a:prstGeom prst="rect">
            <a:avLst/>
          </a:prstGeo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2023/11/7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9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hyperlink" Target="https://www.facebook.com/groups/629898828017053" TargetMode="Externa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792328-36DA-4843-895B-0A41F928C5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9EEDCF5-A3B4-49C0-87CA-0C63C04772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0A8C1008-D82E-46A4-9FEA-720832683E1B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53DB91C-61B2-4D8A-928C-AB60426A1869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F0EEB8-5AC8-44CB-8C17-F960C770206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35E7D5A-DC53-4D27-9717-B564FB651A0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C67ED0-B3CE-47EF-B6BE-B729267EC59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E02A8BC-810E-4AF2-BDB6-067D7C875F8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A831A361-686D-41E5-BDAD-7B2E2344838F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9BA2259-5B72-43A0-9CB1-578FDADD08A8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451EFE7-B68F-4946-8B6D-09BC63FBC7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2B21E2A-0338-4766-9C23-CB4E38BE8B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CBABC7D-0EEB-40B7-9F9A-94609C1771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AA89A45-54E1-41D3-9399-C2B5864667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21BD20B-6E58-4EDD-B68C-914263ABD6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30728D-0F64-4B22-B16F-CD6E5A60AD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58E570F2-E377-46E8-913A-B6DC63FDA112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EEDB77C-934A-4660-87A2-1352985B34B5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9678AD-3D1B-4CB0-846E-C2074544DA92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D518B2F-6D57-448A-AB48-47C3492A3AE7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255DE5-704E-4D99-9181-F4C90573C23D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C459B8-86DB-4FD1-85BF-AC960AE530E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8C5F48F8-63E1-4851-8BCC-677130838643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19861A8-AEC9-412C-84DF-30DC5CD90E2B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CCE1F35-C677-4883-B8CB-F18E2363D7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5183C6C-8449-4124-B279-080DB45810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D548D53-9283-4EDE-A02C-434C35BDA5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F3EACD1-3178-47A5-B964-854C01D5F6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</a:t>
            </a: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214874" y="-764913"/>
            <a:ext cx="12753937" cy="81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96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ctr" defTabSz="1662562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461" indent="-623461" algn="l" defTabSz="1662562" rtl="0" eaLnBrk="1" latinLnBrk="0" hangingPunct="1">
        <a:spcBef>
          <a:spcPct val="20000"/>
        </a:spcBef>
        <a:buFont typeface="Arial" pitchFamily="34" charset="0"/>
        <a:buChar char="•"/>
        <a:defRPr sz="5818" kern="1200">
          <a:solidFill>
            <a:schemeClr val="tx1"/>
          </a:solidFill>
          <a:latin typeface="+mn-lt"/>
          <a:ea typeface="+mn-ea"/>
          <a:cs typeface="+mn-cs"/>
        </a:defRPr>
      </a:lvl1pPr>
      <a:lvl2pPr marL="1350832" indent="-519551" algn="l" defTabSz="1662562" rtl="0" eaLnBrk="1" latinLnBrk="0" hangingPunct="1">
        <a:spcBef>
          <a:spcPct val="20000"/>
        </a:spcBef>
        <a:buFont typeface="Arial" pitchFamily="34" charset="0"/>
        <a:buChar char="–"/>
        <a:defRPr sz="5091" kern="1200">
          <a:solidFill>
            <a:schemeClr val="tx1"/>
          </a:solidFill>
          <a:latin typeface="+mn-lt"/>
          <a:ea typeface="+mn-ea"/>
          <a:cs typeface="+mn-cs"/>
        </a:defRPr>
      </a:lvl2pPr>
      <a:lvl3pPr marL="2078203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4364" kern="1200">
          <a:solidFill>
            <a:schemeClr val="tx1"/>
          </a:solidFill>
          <a:latin typeface="+mn-lt"/>
          <a:ea typeface="+mn-ea"/>
          <a:cs typeface="+mn-cs"/>
        </a:defRPr>
      </a:lvl3pPr>
      <a:lvl4pPr marL="2909484" indent="-415641" algn="l" defTabSz="1662562" rtl="0" eaLnBrk="1" latinLnBrk="0" hangingPunct="1">
        <a:spcBef>
          <a:spcPct val="20000"/>
        </a:spcBef>
        <a:buFont typeface="Arial" pitchFamily="34" charset="0"/>
        <a:buChar char="–"/>
        <a:defRPr sz="3636" kern="1200">
          <a:solidFill>
            <a:schemeClr val="tx1"/>
          </a:solidFill>
          <a:latin typeface="+mn-lt"/>
          <a:ea typeface="+mn-ea"/>
          <a:cs typeface="+mn-cs"/>
        </a:defRPr>
      </a:lvl4pPr>
      <a:lvl5pPr marL="3740765" indent="-415641" algn="l" defTabSz="1662562" rtl="0" eaLnBrk="1" latinLnBrk="0" hangingPunct="1">
        <a:spcBef>
          <a:spcPct val="20000"/>
        </a:spcBef>
        <a:buFont typeface="Arial" pitchFamily="34" charset="0"/>
        <a:buChar char="»"/>
        <a:defRPr sz="3636" kern="1200">
          <a:solidFill>
            <a:schemeClr val="tx1"/>
          </a:solidFill>
          <a:latin typeface="+mn-lt"/>
          <a:ea typeface="+mn-ea"/>
          <a:cs typeface="+mn-cs"/>
        </a:defRPr>
      </a:lvl5pPr>
      <a:lvl6pPr marL="4572046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6pPr>
      <a:lvl7pPr marL="5403327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7pPr>
      <a:lvl8pPr marL="6234608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8pPr>
      <a:lvl9pPr marL="7065889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1pPr>
      <a:lvl2pPr marL="831281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2pPr>
      <a:lvl3pPr marL="1662562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3pPr>
      <a:lvl4pPr marL="2493843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4pPr>
      <a:lvl5pPr marL="3325124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5pPr>
      <a:lvl6pPr marL="4156405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6pPr>
      <a:lvl7pPr marL="4987686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7pPr>
      <a:lvl8pPr marL="5818967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8pPr>
      <a:lvl9pPr marL="6650248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6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0.xml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7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8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9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图片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950595"/>
          </a:xfrm>
          <a:prstGeom prst="rect">
            <a:avLst/>
          </a:prstGeom>
        </p:spPr>
      </p:pic>
      <p:pic>
        <p:nvPicPr>
          <p:cNvPr id="20" name="图片 19" descr="组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E:\PPT\PPT\千\9月4号黄色绿色卡通风安全主题班会PPT模板\组 16.png组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978300" y="98337"/>
            <a:ext cx="7966075" cy="6832600"/>
          </a:xfrm>
          <a:prstGeom prst="rect">
            <a:avLst/>
          </a:prstGeom>
        </p:spPr>
      </p:pic>
      <p:pic>
        <p:nvPicPr>
          <p:cNvPr id="13" name="图片 12" descr="组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6875" y="231775"/>
            <a:ext cx="1840865" cy="2028190"/>
          </a:xfrm>
          <a:prstGeom prst="rect">
            <a:avLst/>
          </a:prstGeom>
        </p:spPr>
      </p:pic>
      <p:pic>
        <p:nvPicPr>
          <p:cNvPr id="15" name="图片 14" descr="千库网_教室教师上课学生听讲开学_元素编号133214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2335" y="3717290"/>
            <a:ext cx="3406775" cy="3406775"/>
          </a:xfrm>
          <a:prstGeom prst="rect">
            <a:avLst/>
          </a:prstGeom>
        </p:spPr>
      </p:pic>
      <p:pic>
        <p:nvPicPr>
          <p:cNvPr id="5" name="图片 4" descr="千库网_开学季卡通黄色校车矢量图_元素编号998676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26" y="4340779"/>
            <a:ext cx="3827780" cy="246697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2964815" y="1134745"/>
            <a:ext cx="1081405" cy="777875"/>
            <a:chOff x="3785" y="1435"/>
            <a:chExt cx="1703" cy="1225"/>
          </a:xfrm>
          <a:solidFill>
            <a:srgbClr val="FFC002"/>
          </a:solidFill>
        </p:grpSpPr>
        <p:sp>
          <p:nvSpPr>
            <p:cNvPr id="112" name="五角星 111"/>
            <p:cNvSpPr/>
            <p:nvPr/>
          </p:nvSpPr>
          <p:spPr>
            <a:xfrm>
              <a:off x="3936" y="1435"/>
              <a:ext cx="576" cy="542"/>
            </a:xfrm>
            <a:prstGeom prst="star5">
              <a:avLst>
                <a:gd name="adj" fmla="val 27704"/>
                <a:gd name="hf" fmla="val 105146"/>
                <a:gd name="vf" fmla="val 110557"/>
              </a:avLst>
            </a:prstGeom>
            <a:grpFill/>
            <a:ln w="254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五角星 134"/>
            <p:cNvSpPr/>
            <p:nvPr/>
          </p:nvSpPr>
          <p:spPr>
            <a:xfrm>
              <a:off x="4692" y="1770"/>
              <a:ext cx="796" cy="750"/>
            </a:xfrm>
            <a:prstGeom prst="star5">
              <a:avLst>
                <a:gd name="adj" fmla="val 27704"/>
                <a:gd name="hf" fmla="val 105146"/>
                <a:gd name="vf" fmla="val 110557"/>
              </a:avLst>
            </a:prstGeom>
            <a:grpFill/>
            <a:ln w="254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6" name="五角星 135"/>
            <p:cNvSpPr/>
            <p:nvPr/>
          </p:nvSpPr>
          <p:spPr>
            <a:xfrm>
              <a:off x="3785" y="2242"/>
              <a:ext cx="445" cy="419"/>
            </a:xfrm>
            <a:prstGeom prst="star5">
              <a:avLst>
                <a:gd name="adj" fmla="val 27704"/>
                <a:gd name="hf" fmla="val 105146"/>
                <a:gd name="vf" fmla="val 110557"/>
              </a:avLst>
            </a:prstGeom>
            <a:grpFill/>
            <a:ln w="254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D957BA6-C5A5-4DCB-A2B0-428FC3B73C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846" y="1672908"/>
            <a:ext cx="11228982" cy="24669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C680E08-DE18-495A-BA5F-9167BD21508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42" y="-266065"/>
            <a:ext cx="1656600" cy="1656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49260" y="4154998"/>
            <a:ext cx="2493480" cy="7071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84368" y="609317"/>
            <a:ext cx="7200000" cy="213988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3">
            <a:extLst>
              <a:ext uri="{FF2B5EF4-FFF2-40B4-BE49-F238E27FC236}">
                <a16:creationId xmlns:a16="http://schemas.microsoft.com/office/drawing/2014/main" id="{DB5D990A-1F8F-4077-8021-B40103BA2B3C}"/>
              </a:ext>
            </a:extLst>
          </p:cNvPr>
          <p:cNvGrpSpPr/>
          <p:nvPr/>
        </p:nvGrpSpPr>
        <p:grpSpPr>
          <a:xfrm>
            <a:off x="376988" y="248701"/>
            <a:ext cx="11436985" cy="2401570"/>
            <a:chOff x="745" y="342"/>
            <a:chExt cx="18011" cy="3782"/>
          </a:xfrm>
        </p:grpSpPr>
        <p:sp>
          <p:nvSpPr>
            <p:cNvPr id="5" name="圆角矩形 10">
              <a:extLst>
                <a:ext uri="{FF2B5EF4-FFF2-40B4-BE49-F238E27FC236}">
                  <a16:creationId xmlns:a16="http://schemas.microsoft.com/office/drawing/2014/main" id="{A8196A94-8F7E-428F-8F18-BC151D4163F1}"/>
                </a:ext>
              </a:extLst>
            </p:cNvPr>
            <p:cNvSpPr/>
            <p:nvPr/>
          </p:nvSpPr>
          <p:spPr>
            <a:xfrm>
              <a:off x="2642" y="342"/>
              <a:ext cx="14218" cy="2583"/>
            </a:xfrm>
            <a:prstGeom prst="roundRect">
              <a:avLst/>
            </a:prstGeom>
            <a:solidFill>
              <a:srgbClr val="FFC002"/>
            </a:soli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1200" cap="none" spc="0" normalizeH="0" baseline="0" noProof="0" dirty="0">
                <a:ln w="1270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+mn-cs"/>
              </a:endParaRPr>
            </a:p>
          </p:txBody>
        </p:sp>
        <p:sp>
          <p:nvSpPr>
            <p:cNvPr id="8" name="文本框 2">
              <a:extLst>
                <a:ext uri="{FF2B5EF4-FFF2-40B4-BE49-F238E27FC236}">
                  <a16:creationId xmlns:a16="http://schemas.microsoft.com/office/drawing/2014/main" id="{E2C8403A-6F8D-42D6-AEB2-995AD65CE0A4}"/>
                </a:ext>
              </a:extLst>
            </p:cNvPr>
            <p:cNvSpPr txBox="1"/>
            <p:nvPr/>
          </p:nvSpPr>
          <p:spPr>
            <a:xfrm>
              <a:off x="745" y="586"/>
              <a:ext cx="18011" cy="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742950" marR="0" lvl="0" indent="-74295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Em</a:t>
              </a: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đồng</a:t>
              </a: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tình</a:t>
              </a: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hay </a:t>
              </a: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không</a:t>
              </a: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đồng</a:t>
              </a: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tình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với</a:t>
              </a: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ý </a:t>
              </a: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kiến</a:t>
              </a: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nào</a:t>
              </a: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sau</a:t>
              </a: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đây</a:t>
              </a: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 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/>
              </a:r>
              <a:br>
                <a:rPr kumimoji="0" lang="en-SG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</a:br>
              <a:endParaRPr kumimoji="0" lang="zh-CN" altLang="en-US" sz="3000" b="1" i="0" u="none" strike="noStrike" kern="1200" cap="none" spc="0" normalizeH="0" baseline="0" noProof="0" dirty="0">
                <a:ln w="1270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5C610C3-9DEC-4610-AE3D-8C559DC3097D}"/>
              </a:ext>
            </a:extLst>
          </p:cNvPr>
          <p:cNvGrpSpPr/>
          <p:nvPr/>
        </p:nvGrpSpPr>
        <p:grpSpPr>
          <a:xfrm>
            <a:off x="6411310" y="2043845"/>
            <a:ext cx="5643995" cy="3169286"/>
            <a:chOff x="-266352" y="571501"/>
            <a:chExt cx="12339821" cy="298526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C5ECF7A-E03C-41CC-B34E-C47E23FC8064}"/>
                </a:ext>
              </a:extLst>
            </p:cNvPr>
            <p:cNvSpPr/>
            <p:nvPr/>
          </p:nvSpPr>
          <p:spPr>
            <a:xfrm>
              <a:off x="-266352" y="571501"/>
              <a:ext cx="12339821" cy="2985266"/>
            </a:xfrm>
            <a:prstGeom prst="roundRect">
              <a:avLst/>
            </a:prstGeom>
            <a:solidFill>
              <a:srgbClr val="FFF3C5"/>
            </a:solidFill>
            <a:ln w="19050">
              <a:solidFill>
                <a:srgbClr val="FAB234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9E8D4FC-A28F-4A80-86D8-D214085CB259}"/>
                </a:ext>
              </a:extLst>
            </p:cNvPr>
            <p:cNvSpPr txBox="1"/>
            <p:nvPr/>
          </p:nvSpPr>
          <p:spPr>
            <a:xfrm>
              <a:off x="-36557" y="592336"/>
              <a:ext cx="11955010" cy="2841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tán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thành.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Vì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khi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mượn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khác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chúng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ta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cần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giữ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gìn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cẩn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thận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đem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trả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lại nguyên vẹn.</a:t>
              </a:r>
              <a:endParaRPr lang="en-SG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0" name="Rounded Rectangular Callout 15">
            <a:extLst>
              <a:ext uri="{FF2B5EF4-FFF2-40B4-BE49-F238E27FC236}">
                <a16:creationId xmlns:a16="http://schemas.microsoft.com/office/drawing/2014/main" id="{7029D821-2A85-4718-B512-BBAFA21AC7E6}"/>
              </a:ext>
            </a:extLst>
          </p:cNvPr>
          <p:cNvSpPr/>
          <p:nvPr/>
        </p:nvSpPr>
        <p:spPr>
          <a:xfrm>
            <a:off x="195011" y="2043846"/>
            <a:ext cx="4909310" cy="3558494"/>
          </a:xfrm>
          <a:prstGeom prst="wedgeRoundRectCallout">
            <a:avLst>
              <a:gd name="adj1" fmla="val 57098"/>
              <a:gd name="adj2" fmla="val 917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mượn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tuỳ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ABE7D40-8DE8-44B2-8C09-BF4BC07E95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720" y="4834603"/>
            <a:ext cx="2152191" cy="214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50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ular Callout 15">
            <a:extLst>
              <a:ext uri="{FF2B5EF4-FFF2-40B4-BE49-F238E27FC236}">
                <a16:creationId xmlns:a16="http://schemas.microsoft.com/office/drawing/2014/main" id="{52780FFB-C9F1-4507-81FA-1EA71C7AA320}"/>
              </a:ext>
            </a:extLst>
          </p:cNvPr>
          <p:cNvSpPr/>
          <p:nvPr/>
        </p:nvSpPr>
        <p:spPr>
          <a:xfrm>
            <a:off x="199698" y="2176435"/>
            <a:ext cx="5496910" cy="3015675"/>
          </a:xfrm>
          <a:prstGeom prst="wedgeRoundRectCallout">
            <a:avLst>
              <a:gd name="adj1" fmla="val 57098"/>
              <a:gd name="adj2" fmla="val 917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mượ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 </a:t>
            </a:r>
            <a:r>
              <a:rPr lang="vi-VN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sau.</a:t>
            </a:r>
            <a:endParaRPr lang="en-SG" sz="45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圆角矩形 10">
            <a:extLst>
              <a:ext uri="{FF2B5EF4-FFF2-40B4-BE49-F238E27FC236}">
                <a16:creationId xmlns:a16="http://schemas.microsoft.com/office/drawing/2014/main" id="{23D50E7C-E8B9-4C9D-80CF-7629513B8639}"/>
              </a:ext>
            </a:extLst>
          </p:cNvPr>
          <p:cNvSpPr/>
          <p:nvPr/>
        </p:nvSpPr>
        <p:spPr>
          <a:xfrm>
            <a:off x="1581583" y="248701"/>
            <a:ext cx="9028430" cy="1640205"/>
          </a:xfrm>
          <a:prstGeom prst="roundRect">
            <a:avLst/>
          </a:prstGeom>
          <a:solidFill>
            <a:srgbClr val="FFC002"/>
          </a:solidFill>
          <a:ln w="254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 w="12700"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+mn-cs"/>
            </a:endParaRPr>
          </a:p>
        </p:txBody>
      </p:sp>
      <p:sp>
        <p:nvSpPr>
          <p:cNvPr id="11" name="文本框 2">
            <a:extLst>
              <a:ext uri="{FF2B5EF4-FFF2-40B4-BE49-F238E27FC236}">
                <a16:creationId xmlns:a16="http://schemas.microsoft.com/office/drawing/2014/main" id="{074E0E7B-7068-45D6-B2C5-309D4CD33EE2}"/>
              </a:ext>
            </a:extLst>
          </p:cNvPr>
          <p:cNvSpPr txBox="1"/>
          <p:nvPr/>
        </p:nvSpPr>
        <p:spPr>
          <a:xfrm>
            <a:off x="376988" y="403641"/>
            <a:ext cx="11436985" cy="2246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rtlCol="0">
            <a:spAutoFit/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tình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hay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không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tình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với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ý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kiến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đây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/>
            </a:r>
            <a:br>
              <a:rPr kumimoji="0" lang="en-SG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</a:br>
            <a:endParaRPr kumimoji="0" lang="zh-CN" altLang="en-US" sz="3000" b="1" i="0" u="none" strike="noStrike" kern="1200" cap="none" spc="0" normalizeH="0" baseline="0" noProof="0" dirty="0">
              <a:ln w="12700"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F38EC1A-BEF0-48BB-A376-42B546592D8F}"/>
              </a:ext>
            </a:extLst>
          </p:cNvPr>
          <p:cNvGrpSpPr/>
          <p:nvPr/>
        </p:nvGrpSpPr>
        <p:grpSpPr>
          <a:xfrm>
            <a:off x="6096000" y="2043845"/>
            <a:ext cx="5959305" cy="3807771"/>
            <a:chOff x="-955734" y="571501"/>
            <a:chExt cx="13029203" cy="3586679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8CE5ED7-4E7B-4134-8DFF-23903A4A1561}"/>
                </a:ext>
              </a:extLst>
            </p:cNvPr>
            <p:cNvSpPr/>
            <p:nvPr/>
          </p:nvSpPr>
          <p:spPr>
            <a:xfrm>
              <a:off x="-955734" y="571501"/>
              <a:ext cx="13029203" cy="3586679"/>
            </a:xfrm>
            <a:prstGeom prst="roundRect">
              <a:avLst/>
            </a:prstGeom>
            <a:solidFill>
              <a:srgbClr val="FFF3C5"/>
            </a:solidFill>
            <a:ln w="19050">
              <a:solidFill>
                <a:srgbClr val="FAB234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76EB90F-6A64-4A0E-89C9-B58ADBFF9B94}"/>
                </a:ext>
              </a:extLst>
            </p:cNvPr>
            <p:cNvSpPr txBox="1"/>
            <p:nvPr/>
          </p:nvSpPr>
          <p:spPr>
            <a:xfrm>
              <a:off x="-524966" y="827025"/>
              <a:ext cx="12598435" cy="2986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tán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thành.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Vì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không nên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khác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vì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chưa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chắc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sự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phép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đó.</a:t>
              </a:r>
              <a:endParaRPr lang="en-SG" sz="4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4904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5">
            <a:extLst>
              <a:ext uri="{FF2B5EF4-FFF2-40B4-BE49-F238E27FC236}">
                <a16:creationId xmlns:a16="http://schemas.microsoft.com/office/drawing/2014/main" id="{462536A5-4C33-4487-B3ED-2916AF12836E}"/>
              </a:ext>
            </a:extLst>
          </p:cNvPr>
          <p:cNvSpPr/>
          <p:nvPr/>
        </p:nvSpPr>
        <p:spPr>
          <a:xfrm>
            <a:off x="137041" y="2043846"/>
            <a:ext cx="5559972" cy="3466750"/>
          </a:xfrm>
          <a:prstGeom prst="wedgeRoundRectCallout">
            <a:avLst>
              <a:gd name="adj1" fmla="val 57098"/>
              <a:gd name="adj2" fmla="val 917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tránh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hỏng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mất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" name="圆角矩形 10">
            <a:extLst>
              <a:ext uri="{FF2B5EF4-FFF2-40B4-BE49-F238E27FC236}">
                <a16:creationId xmlns:a16="http://schemas.microsoft.com/office/drawing/2014/main" id="{91EC854A-4773-4F77-9962-A602EA1A23D5}"/>
              </a:ext>
            </a:extLst>
          </p:cNvPr>
          <p:cNvSpPr/>
          <p:nvPr/>
        </p:nvSpPr>
        <p:spPr>
          <a:xfrm>
            <a:off x="1581583" y="248701"/>
            <a:ext cx="9028430" cy="1640205"/>
          </a:xfrm>
          <a:prstGeom prst="roundRect">
            <a:avLst/>
          </a:prstGeom>
          <a:solidFill>
            <a:srgbClr val="FFC002"/>
          </a:solidFill>
          <a:ln w="254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 w="12700"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+mn-cs"/>
            </a:endParaRPr>
          </a:p>
        </p:txBody>
      </p:sp>
      <p:sp>
        <p:nvSpPr>
          <p:cNvPr id="4" name="文本框 2">
            <a:extLst>
              <a:ext uri="{FF2B5EF4-FFF2-40B4-BE49-F238E27FC236}">
                <a16:creationId xmlns:a16="http://schemas.microsoft.com/office/drawing/2014/main" id="{CC225A84-BEB9-4A53-9F6E-F0F4D1B6E452}"/>
              </a:ext>
            </a:extLst>
          </p:cNvPr>
          <p:cNvSpPr txBox="1"/>
          <p:nvPr/>
        </p:nvSpPr>
        <p:spPr>
          <a:xfrm>
            <a:off x="376988" y="403641"/>
            <a:ext cx="11436985" cy="2246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rtlCol="0">
            <a:spAutoFit/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tình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hay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không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tình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với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ý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kiến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đây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/>
            </a:r>
            <a:br>
              <a:rPr kumimoji="0" lang="en-SG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</a:br>
            <a:endParaRPr kumimoji="0" lang="zh-CN" altLang="en-US" sz="3000" b="1" i="0" u="none" strike="noStrike" kern="1200" cap="none" spc="0" normalizeH="0" baseline="0" noProof="0" dirty="0">
              <a:ln w="12700"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FC0FD36-4B6B-464E-841A-D1E82FF5E9C3}"/>
              </a:ext>
            </a:extLst>
          </p:cNvPr>
          <p:cNvGrpSpPr/>
          <p:nvPr/>
        </p:nvGrpSpPr>
        <p:grpSpPr>
          <a:xfrm>
            <a:off x="5812221" y="2937224"/>
            <a:ext cx="6379779" cy="3920776"/>
            <a:chOff x="-955734" y="571501"/>
            <a:chExt cx="13029203" cy="369312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587FE61-CDAB-4687-83A1-4F4B838AC880}"/>
                </a:ext>
              </a:extLst>
            </p:cNvPr>
            <p:cNvSpPr/>
            <p:nvPr/>
          </p:nvSpPr>
          <p:spPr>
            <a:xfrm>
              <a:off x="-955734" y="571501"/>
              <a:ext cx="13029203" cy="3586679"/>
            </a:xfrm>
            <a:prstGeom prst="roundRect">
              <a:avLst/>
            </a:prstGeom>
            <a:solidFill>
              <a:srgbClr val="FFF3C5"/>
            </a:solidFill>
            <a:ln w="19050">
              <a:solidFill>
                <a:srgbClr val="FAB234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1BA8BA9-7F84-49EF-BFCA-7AD71D84E542}"/>
                </a:ext>
              </a:extLst>
            </p:cNvPr>
            <p:cNvSpPr txBox="1"/>
            <p:nvPr/>
          </p:nvSpPr>
          <p:spPr>
            <a:xfrm>
              <a:off x="-524966" y="872722"/>
              <a:ext cx="12598435" cy="3391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 tình. 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Ai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cũng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muốn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tài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sản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mình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hư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hỏng.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3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ì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vậy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khi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mượn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tài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sản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khác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cần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phải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giữ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gìn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cẩn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thận.</a:t>
              </a:r>
              <a:endParaRPr lang="en-SG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789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512600" y="-17680"/>
            <a:ext cx="11346296" cy="1331486"/>
            <a:chOff x="1383" y="-365"/>
            <a:chExt cx="16784" cy="2975"/>
          </a:xfrm>
        </p:grpSpPr>
        <p:sp>
          <p:nvSpPr>
            <p:cNvPr id="11" name="圆角矩形 10"/>
            <p:cNvSpPr/>
            <p:nvPr/>
          </p:nvSpPr>
          <p:spPr>
            <a:xfrm>
              <a:off x="1649" y="-365"/>
              <a:ext cx="16518" cy="2975"/>
            </a:xfrm>
            <a:prstGeom prst="roundRect">
              <a:avLst/>
            </a:prstGeom>
            <a:solidFill>
              <a:srgbClr val="FFC002"/>
            </a:soli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n w="12700">
                  <a:noFill/>
                </a:ln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383" y="-148"/>
              <a:ext cx="16518" cy="1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5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2. Bạn nào biết tôn trọng tài sản người khác, bạn nào chưa biết tôn trọng tài sản của người khác? Vì sao? </a:t>
              </a:r>
              <a:endParaRPr lang="zh-CN" altLang="en-US" sz="3500" b="1" dirty="0">
                <a:ln w="12700">
                  <a:noFill/>
                </a:ln>
                <a:effectLst/>
                <a:latin typeface="Cambria" panose="02040503050406030204" pitchFamily="18" charset="0"/>
                <a:ea typeface="思源黑体 CN Bold" panose="020B0800000000000000" charset="-122"/>
                <a:cs typeface="思源黑体 CN Bold" panose="020B0800000000000000" charset="-122"/>
              </a:endParaRPr>
            </a:p>
          </p:txBody>
        </p:sp>
      </p:grpSp>
      <p:pic>
        <p:nvPicPr>
          <p:cNvPr id="16" name="图片 15" descr="组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50" y="4915535"/>
            <a:ext cx="1606550" cy="17703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195A21-B9E3-4540-A1FB-8408AE0596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198" t="8916" r="51324" b="58730"/>
          <a:stretch/>
        </p:blipFill>
        <p:spPr>
          <a:xfrm>
            <a:off x="-36380" y="1733322"/>
            <a:ext cx="3073870" cy="322465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7122C11-90FB-48EC-8EF3-E2AEC6D26C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066" t="7006" b="58730"/>
          <a:stretch/>
        </p:blipFill>
        <p:spPr>
          <a:xfrm>
            <a:off x="3037490" y="3724430"/>
            <a:ext cx="3238168" cy="3054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DC27260-6730-44FB-95BE-B2AAF80E3E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639" t="40006" r="2750"/>
          <a:stretch/>
        </p:blipFill>
        <p:spPr>
          <a:xfrm>
            <a:off x="6216794" y="1413193"/>
            <a:ext cx="5883687" cy="5365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19DD3F-71F4-4862-BC74-A7169E270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670" y="767696"/>
            <a:ext cx="9130660" cy="563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35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3">
            <a:extLst>
              <a:ext uri="{FF2B5EF4-FFF2-40B4-BE49-F238E27FC236}">
                <a16:creationId xmlns:a16="http://schemas.microsoft.com/office/drawing/2014/main" id="{B5B758B9-77B6-4196-A7B5-469EE6193A82}"/>
              </a:ext>
            </a:extLst>
          </p:cNvPr>
          <p:cNvGrpSpPr/>
          <p:nvPr/>
        </p:nvGrpSpPr>
        <p:grpSpPr>
          <a:xfrm>
            <a:off x="512600" y="-17680"/>
            <a:ext cx="11346296" cy="1331486"/>
            <a:chOff x="1383" y="-365"/>
            <a:chExt cx="16784" cy="2975"/>
          </a:xfrm>
        </p:grpSpPr>
        <p:sp>
          <p:nvSpPr>
            <p:cNvPr id="3" name="圆角矩形 10">
              <a:extLst>
                <a:ext uri="{FF2B5EF4-FFF2-40B4-BE49-F238E27FC236}">
                  <a16:creationId xmlns:a16="http://schemas.microsoft.com/office/drawing/2014/main" id="{3DAE4D38-2016-47FA-8ECB-1F14BC62A1B4}"/>
                </a:ext>
              </a:extLst>
            </p:cNvPr>
            <p:cNvSpPr/>
            <p:nvPr/>
          </p:nvSpPr>
          <p:spPr>
            <a:xfrm>
              <a:off x="1649" y="-365"/>
              <a:ext cx="16518" cy="2975"/>
            </a:xfrm>
            <a:prstGeom prst="roundRect">
              <a:avLst/>
            </a:prstGeom>
            <a:solidFill>
              <a:srgbClr val="FFC002"/>
            </a:soli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n w="12700">
                  <a:noFill/>
                </a:ln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  <p:sp>
          <p:nvSpPr>
            <p:cNvPr id="4" name="文本框 2">
              <a:extLst>
                <a:ext uri="{FF2B5EF4-FFF2-40B4-BE49-F238E27FC236}">
                  <a16:creationId xmlns:a16="http://schemas.microsoft.com/office/drawing/2014/main" id="{BFACFAAE-65C2-41BF-9D12-9FC7281D886E}"/>
                </a:ext>
              </a:extLst>
            </p:cNvPr>
            <p:cNvSpPr txBox="1"/>
            <p:nvPr/>
          </p:nvSpPr>
          <p:spPr>
            <a:xfrm>
              <a:off x="1383" y="-148"/>
              <a:ext cx="16518" cy="1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5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2. Bạn nào biết tôn trọng tài sản người khác, bạn nào chưa biết tôn trọng tài sản của người khác? Vì sao? </a:t>
              </a:r>
              <a:endParaRPr lang="zh-CN" altLang="en-US" sz="3500" b="1" dirty="0">
                <a:ln w="12700">
                  <a:noFill/>
                </a:ln>
                <a:effectLst/>
                <a:latin typeface="Cambria" panose="02040503050406030204" pitchFamily="18" charset="0"/>
                <a:ea typeface="思源黑体 CN Bold" panose="020B0800000000000000" charset="-122"/>
                <a:cs typeface="思源黑体 CN Bold" panose="020B0800000000000000" charset="-122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6BBA23F-7AEE-4CC1-BC0C-E24D89CC54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198" t="8916" r="51324" b="58730"/>
          <a:stretch/>
        </p:blipFill>
        <p:spPr>
          <a:xfrm>
            <a:off x="252249" y="1512605"/>
            <a:ext cx="4534808" cy="475725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805C1B1-B630-4931-80FA-C4F3DB3181F6}"/>
              </a:ext>
            </a:extLst>
          </p:cNvPr>
          <p:cNvSpPr/>
          <p:nvPr/>
        </p:nvSpPr>
        <p:spPr>
          <a:xfrm>
            <a:off x="5103259" y="1721927"/>
            <a:ext cx="6836491" cy="39395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/>
            <a:r>
              <a:rPr lang="pt-BR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Hải </a:t>
            </a:r>
            <a:r>
              <a:rPr lang="vi-V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 tiện lấy bút của bạn mà chưa xin phép. Như vậy là Hải </a:t>
            </a:r>
            <a:r>
              <a:rPr lang="pt-BR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chưa biết tôn </a:t>
            </a:r>
            <a:r>
              <a:rPr lang="pt-BR" sz="5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trọng </a:t>
            </a:r>
            <a:r>
              <a:rPr lang="pt-BR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tài sản của người </a:t>
            </a:r>
            <a:r>
              <a:rPr lang="vi-V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khác.</a:t>
            </a:r>
            <a:endParaRPr lang="en-SG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67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3">
            <a:extLst>
              <a:ext uri="{FF2B5EF4-FFF2-40B4-BE49-F238E27FC236}">
                <a16:creationId xmlns:a16="http://schemas.microsoft.com/office/drawing/2014/main" id="{A72254D0-F1C4-448E-91C9-0D6A768BF18A}"/>
              </a:ext>
            </a:extLst>
          </p:cNvPr>
          <p:cNvGrpSpPr/>
          <p:nvPr/>
        </p:nvGrpSpPr>
        <p:grpSpPr>
          <a:xfrm>
            <a:off x="512600" y="-17680"/>
            <a:ext cx="11346296" cy="1331486"/>
            <a:chOff x="1383" y="-365"/>
            <a:chExt cx="16784" cy="2975"/>
          </a:xfrm>
        </p:grpSpPr>
        <p:sp>
          <p:nvSpPr>
            <p:cNvPr id="5" name="圆角矩形 10">
              <a:extLst>
                <a:ext uri="{FF2B5EF4-FFF2-40B4-BE49-F238E27FC236}">
                  <a16:creationId xmlns:a16="http://schemas.microsoft.com/office/drawing/2014/main" id="{594D2F5F-EB61-4C61-8CF6-D99CA5B3CB7F}"/>
                </a:ext>
              </a:extLst>
            </p:cNvPr>
            <p:cNvSpPr/>
            <p:nvPr/>
          </p:nvSpPr>
          <p:spPr>
            <a:xfrm>
              <a:off x="1649" y="-365"/>
              <a:ext cx="16518" cy="2975"/>
            </a:xfrm>
            <a:prstGeom prst="roundRect">
              <a:avLst/>
            </a:prstGeom>
            <a:solidFill>
              <a:srgbClr val="FFC002"/>
            </a:soli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n w="12700">
                  <a:noFill/>
                </a:ln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  <p:sp>
          <p:nvSpPr>
            <p:cNvPr id="6" name="文本框 2">
              <a:extLst>
                <a:ext uri="{FF2B5EF4-FFF2-40B4-BE49-F238E27FC236}">
                  <a16:creationId xmlns:a16="http://schemas.microsoft.com/office/drawing/2014/main" id="{CCA01F8B-331F-4020-8E4E-9FB9199D260E}"/>
                </a:ext>
              </a:extLst>
            </p:cNvPr>
            <p:cNvSpPr txBox="1"/>
            <p:nvPr/>
          </p:nvSpPr>
          <p:spPr>
            <a:xfrm>
              <a:off x="1383" y="-148"/>
              <a:ext cx="16518" cy="1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5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2. Bạn nào biết tôn trọng tài sản người khác, bạn nào chưa biết tôn trọng tài sản của người khác? Vì sao? </a:t>
              </a:r>
              <a:endParaRPr lang="zh-CN" altLang="en-US" sz="3500" b="1" dirty="0">
                <a:ln w="12700">
                  <a:noFill/>
                </a:ln>
                <a:effectLst/>
                <a:latin typeface="Cambria" panose="02040503050406030204" pitchFamily="18" charset="0"/>
                <a:ea typeface="思源黑体 CN Bold" panose="020B0800000000000000" charset="-122"/>
                <a:cs typeface="思源黑体 CN Bold" panose="020B0800000000000000" charset="-122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93FA8F-46B8-4F3D-BA0D-309EEDDF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066" t="7006" b="58730"/>
          <a:stretch/>
        </p:blipFill>
        <p:spPr>
          <a:xfrm>
            <a:off x="69376" y="1548788"/>
            <a:ext cx="5133245" cy="4841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D02788B-1879-4ABE-8189-73881313FBE9}"/>
              </a:ext>
            </a:extLst>
          </p:cNvPr>
          <p:cNvSpPr/>
          <p:nvPr/>
        </p:nvSpPr>
        <p:spPr>
          <a:xfrm>
            <a:off x="5530688" y="1552616"/>
            <a:ext cx="6661312" cy="440120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 nam áo xanh chưa biết tôn trọng tài sản của 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pt-BR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khác. Bạn nam áo trắng biết tôn trọng tài sản của người 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khác. Chúng ta không nên phá hoại tài sản của người khác. </a:t>
            </a:r>
            <a:endParaRPr lang="en-SG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980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E50E82-EB67-4E05-A2A5-DFD1800636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639" t="40006" r="50500" b="25120"/>
          <a:stretch/>
        </p:blipFill>
        <p:spPr>
          <a:xfrm>
            <a:off x="101876" y="1313806"/>
            <a:ext cx="4920415" cy="5137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圆角矩形 10">
            <a:extLst>
              <a:ext uri="{FF2B5EF4-FFF2-40B4-BE49-F238E27FC236}">
                <a16:creationId xmlns:a16="http://schemas.microsoft.com/office/drawing/2014/main" id="{7AFE5F1E-4B01-494E-9991-CB5D3D9F808C}"/>
              </a:ext>
            </a:extLst>
          </p:cNvPr>
          <p:cNvSpPr/>
          <p:nvPr/>
        </p:nvSpPr>
        <p:spPr>
          <a:xfrm>
            <a:off x="692421" y="-17680"/>
            <a:ext cx="11166475" cy="1331486"/>
          </a:xfrm>
          <a:prstGeom prst="roundRect">
            <a:avLst/>
          </a:prstGeom>
          <a:solidFill>
            <a:srgbClr val="FFC002"/>
          </a:solidFill>
          <a:ln w="254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>
              <a:ln w="12700"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+mn-cs"/>
            </a:endParaRPr>
          </a:p>
        </p:txBody>
      </p:sp>
      <p:sp>
        <p:nvSpPr>
          <p:cNvPr id="10" name="文本框 2">
            <a:extLst>
              <a:ext uri="{FF2B5EF4-FFF2-40B4-BE49-F238E27FC236}">
                <a16:creationId xmlns:a16="http://schemas.microsoft.com/office/drawing/2014/main" id="{75D93956-01F3-4E48-B3D2-1D48069E1442}"/>
              </a:ext>
            </a:extLst>
          </p:cNvPr>
          <p:cNvSpPr txBox="1"/>
          <p:nvPr/>
        </p:nvSpPr>
        <p:spPr>
          <a:xfrm>
            <a:off x="512600" y="79440"/>
            <a:ext cx="11166475" cy="824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Bạn nào biết tôn trọng tài sản người khác, bạn nào chưa biết tôn trọng tài sản của người khác? Vì sao? </a:t>
            </a:r>
            <a:endParaRPr kumimoji="0" lang="zh-CN" altLang="en-US" sz="3500" b="1" i="0" u="none" strike="noStrike" kern="1200" cap="none" spc="0" normalizeH="0" baseline="0" noProof="0" dirty="0">
              <a:ln w="12700"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B0781F-1334-406D-B32D-59A6E532D07D}"/>
              </a:ext>
            </a:extLst>
          </p:cNvPr>
          <p:cNvSpPr/>
          <p:nvPr/>
        </p:nvSpPr>
        <p:spPr>
          <a:xfrm>
            <a:off x="5454868" y="1758677"/>
            <a:ext cx="6224207" cy="424731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vi-VN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 nhỏ đang nghịch, sử dụng máy tính của mẹ khi chưa xin phép. </a:t>
            </a:r>
            <a:r>
              <a:rPr lang="pt-BR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 làm của bạn nữ</a:t>
            </a:r>
            <a:r>
              <a:rPr lang="vi-VN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là không</a:t>
            </a:r>
            <a:r>
              <a:rPr lang="pt-BR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biết tôn trọng tài sản của người </a:t>
            </a:r>
            <a:r>
              <a:rPr lang="vi-VN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khác.</a:t>
            </a:r>
            <a:endParaRPr lang="en-SG" sz="4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034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E50E82-EB67-4E05-A2A5-DFD1800636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639" t="40006" r="50500" b="25120"/>
          <a:stretch/>
        </p:blipFill>
        <p:spPr>
          <a:xfrm>
            <a:off x="101876" y="1313806"/>
            <a:ext cx="4920415" cy="5137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圆角矩形 10">
            <a:extLst>
              <a:ext uri="{FF2B5EF4-FFF2-40B4-BE49-F238E27FC236}">
                <a16:creationId xmlns:a16="http://schemas.microsoft.com/office/drawing/2014/main" id="{7AFE5F1E-4B01-494E-9991-CB5D3D9F808C}"/>
              </a:ext>
            </a:extLst>
          </p:cNvPr>
          <p:cNvSpPr/>
          <p:nvPr/>
        </p:nvSpPr>
        <p:spPr>
          <a:xfrm>
            <a:off x="692421" y="-17680"/>
            <a:ext cx="11166475" cy="1331486"/>
          </a:xfrm>
          <a:prstGeom prst="roundRect">
            <a:avLst/>
          </a:prstGeom>
          <a:solidFill>
            <a:srgbClr val="FFC002"/>
          </a:solidFill>
          <a:ln w="254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>
              <a:ln w="12700"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+mn-cs"/>
            </a:endParaRPr>
          </a:p>
        </p:txBody>
      </p:sp>
      <p:sp>
        <p:nvSpPr>
          <p:cNvPr id="10" name="文本框 2">
            <a:extLst>
              <a:ext uri="{FF2B5EF4-FFF2-40B4-BE49-F238E27FC236}">
                <a16:creationId xmlns:a16="http://schemas.microsoft.com/office/drawing/2014/main" id="{75D93956-01F3-4E48-B3D2-1D48069E1442}"/>
              </a:ext>
            </a:extLst>
          </p:cNvPr>
          <p:cNvSpPr txBox="1"/>
          <p:nvPr/>
        </p:nvSpPr>
        <p:spPr>
          <a:xfrm>
            <a:off x="512600" y="79440"/>
            <a:ext cx="11166475" cy="824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Bạn nào biết tôn trọng tài sản người khác, bạn nào chưa biết tôn trọng tài sản của người khác? Vì sao? </a:t>
            </a:r>
            <a:endParaRPr kumimoji="0" lang="zh-CN" altLang="en-US" sz="3500" b="1" i="0" u="none" strike="noStrike" kern="1200" cap="none" spc="0" normalizeH="0" baseline="0" noProof="0" dirty="0">
              <a:ln w="12700"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B0781F-1334-406D-B32D-59A6E532D07D}"/>
              </a:ext>
            </a:extLst>
          </p:cNvPr>
          <p:cNvSpPr/>
          <p:nvPr/>
        </p:nvSpPr>
        <p:spPr>
          <a:xfrm>
            <a:off x="5181345" y="1601022"/>
            <a:ext cx="6518496" cy="440120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 nhỏ đang nghịch máy tính của mẹ khi chưa xin phép. 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Việc làm của bạn nữ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có thể làm hư máy hay mất tài liệu của mẹ, bạn không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biết tôn trọng tài sản của người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khác.</a:t>
            </a:r>
            <a:endParaRPr kumimoji="0" lang="en-SG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055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: 圆角 2">
            <a:extLst>
              <a:ext uri="{FF2B5EF4-FFF2-40B4-BE49-F238E27FC236}">
                <a16:creationId xmlns:a16="http://schemas.microsoft.com/office/drawing/2014/main" id="{8AD179CC-B4BD-4E3B-8802-7F4FFD3F8C3C}"/>
              </a:ext>
            </a:extLst>
          </p:cNvPr>
          <p:cNvSpPr/>
          <p:nvPr/>
        </p:nvSpPr>
        <p:spPr>
          <a:xfrm>
            <a:off x="5255641" y="1466032"/>
            <a:ext cx="6750868" cy="4887297"/>
          </a:xfrm>
          <a:prstGeom prst="roundRect">
            <a:avLst>
              <a:gd name="adj" fmla="val 11867"/>
            </a:avLst>
          </a:prstGeom>
          <a:solidFill>
            <a:schemeClr val="bg1"/>
          </a:solidFill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32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19D03D-8015-4F2A-9E24-E4007E9010B1}"/>
              </a:ext>
            </a:extLst>
          </p:cNvPr>
          <p:cNvSpPr txBox="1"/>
          <p:nvPr/>
        </p:nvSpPr>
        <p:spPr>
          <a:xfrm>
            <a:off x="5486400" y="1596789"/>
            <a:ext cx="6192675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Thấy bạn quên mũ, Hoa đã cất cẩn thận và trả lại bạn cho bạn. Việc làm này cho thấy Hoa biết tôn trọng tài sản người khác.</a:t>
            </a:r>
            <a:endParaRPr lang="en-SG" sz="47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E50E82-EB67-4E05-A2A5-DFD1800636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041" t="40006" r="2751" b="23942"/>
          <a:stretch/>
        </p:blipFill>
        <p:spPr>
          <a:xfrm>
            <a:off x="185491" y="1410926"/>
            <a:ext cx="4751937" cy="51190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圆角矩形 10">
            <a:extLst>
              <a:ext uri="{FF2B5EF4-FFF2-40B4-BE49-F238E27FC236}">
                <a16:creationId xmlns:a16="http://schemas.microsoft.com/office/drawing/2014/main" id="{7AFE5F1E-4B01-494E-9991-CB5D3D9F808C}"/>
              </a:ext>
            </a:extLst>
          </p:cNvPr>
          <p:cNvSpPr/>
          <p:nvPr/>
        </p:nvSpPr>
        <p:spPr>
          <a:xfrm>
            <a:off x="692421" y="-17680"/>
            <a:ext cx="11166475" cy="1331486"/>
          </a:xfrm>
          <a:prstGeom prst="roundRect">
            <a:avLst/>
          </a:prstGeom>
          <a:solidFill>
            <a:srgbClr val="FFC002"/>
          </a:solidFill>
          <a:ln w="254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ln w="12700">
                <a:noFill/>
              </a:ln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10" name="文本框 2">
            <a:extLst>
              <a:ext uri="{FF2B5EF4-FFF2-40B4-BE49-F238E27FC236}">
                <a16:creationId xmlns:a16="http://schemas.microsoft.com/office/drawing/2014/main" id="{75D93956-01F3-4E48-B3D2-1D48069E1442}"/>
              </a:ext>
            </a:extLst>
          </p:cNvPr>
          <p:cNvSpPr txBox="1"/>
          <p:nvPr/>
        </p:nvSpPr>
        <p:spPr>
          <a:xfrm>
            <a:off x="512600" y="79440"/>
            <a:ext cx="11166475" cy="824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vi-VN" sz="35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2. Bạn nào biết tôn trọng tài sản người khác, bạn nào chưa biết tôn trọng tài sản của người khác? Vì sao? </a:t>
            </a:r>
            <a:endParaRPr lang="zh-CN" altLang="en-US" sz="3500" b="1" dirty="0">
              <a:ln w="12700">
                <a:noFill/>
              </a:ln>
              <a:effectLst/>
              <a:latin typeface="Cambria" panose="02040503050406030204" pitchFamily="18" charset="0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902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E09F13-90A1-449C-9A19-A5E179913115}"/>
              </a:ext>
            </a:extLst>
          </p:cNvPr>
          <p:cNvSpPr txBox="1"/>
          <p:nvPr/>
        </p:nvSpPr>
        <p:spPr>
          <a:xfrm>
            <a:off x="157655" y="746493"/>
            <a:ext cx="11876690" cy="50502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3800" b="1" dirty="0">
                <a:solidFill>
                  <a:schemeClr val="accent6">
                    <a:lumMod val="50000"/>
                  </a:schemeClr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I. YÊU CẦU CẦN ĐẠT</a:t>
            </a:r>
            <a:endParaRPr lang="en-SG" sz="3800" dirty="0">
              <a:solidFill>
                <a:schemeClr val="accent6">
                  <a:lumMod val="50000"/>
                </a:schemeClr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thù</a:t>
            </a: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vi-VN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bày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tỏ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thái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hành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vi,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xử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lý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huống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tôn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endParaRPr lang="vi-VN" sz="3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chung</a:t>
            </a: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Năng lực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vi-VN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 năng lực giao tiếp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vi-VN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giiar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vi-VN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SG" sz="3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sz="3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en-US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Chăm chỉ, trách nhiệm, nhân ái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80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3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SG" sz="3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图片 14" descr="千库网_教室教师上课学生听讲开学_元素编号13321417">
            <a:extLst>
              <a:ext uri="{FF2B5EF4-FFF2-40B4-BE49-F238E27FC236}">
                <a16:creationId xmlns:a16="http://schemas.microsoft.com/office/drawing/2014/main" id="{C69040CF-0EF4-4922-88C9-C0BE68EE0C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2390" y="5360276"/>
            <a:ext cx="2089610" cy="208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85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3C19DB-12B9-488E-97B9-F906D734C5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164" t="29076" r="9496" b="49936"/>
          <a:stretch/>
        </p:blipFill>
        <p:spPr>
          <a:xfrm>
            <a:off x="1" y="1558073"/>
            <a:ext cx="7325710" cy="3523591"/>
          </a:xfrm>
          <a:prstGeom prst="rect">
            <a:avLst/>
          </a:prstGeom>
        </p:spPr>
      </p:pic>
      <p:sp>
        <p:nvSpPr>
          <p:cNvPr id="4" name="矩形: 圆角 2">
            <a:extLst>
              <a:ext uri="{FF2B5EF4-FFF2-40B4-BE49-F238E27FC236}">
                <a16:creationId xmlns:a16="http://schemas.microsoft.com/office/drawing/2014/main" id="{6E759485-3F90-428F-954E-E0B195B2CAFD}"/>
              </a:ext>
            </a:extLst>
          </p:cNvPr>
          <p:cNvSpPr/>
          <p:nvPr/>
        </p:nvSpPr>
        <p:spPr>
          <a:xfrm>
            <a:off x="7181077" y="1665206"/>
            <a:ext cx="4943556" cy="4852977"/>
          </a:xfrm>
          <a:prstGeom prst="roundRect">
            <a:avLst>
              <a:gd name="adj" fmla="val 11867"/>
            </a:avLst>
          </a:prstGeom>
          <a:solidFill>
            <a:schemeClr val="bg1"/>
          </a:solidFill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32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9B1106-FD1B-4A96-BA9E-B06D5CB9782D}"/>
              </a:ext>
            </a:extLst>
          </p:cNvPr>
          <p:cNvSpPr txBox="1"/>
          <p:nvPr/>
        </p:nvSpPr>
        <p:spPr>
          <a:xfrm>
            <a:off x="7398028" y="1824818"/>
            <a:ext cx="465428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chưa biết tôn trọng tài sản của </a:t>
            </a:r>
            <a:r>
              <a:rPr lang="vi-VN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anh. Mình cần phải biết giữ gìn, không phá hoại đồ của </a:t>
            </a:r>
            <a:r>
              <a:rPr lang="en-SG" sz="4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vi-VN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SG" sz="4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圆角矩形 10">
            <a:extLst>
              <a:ext uri="{FF2B5EF4-FFF2-40B4-BE49-F238E27FC236}">
                <a16:creationId xmlns:a16="http://schemas.microsoft.com/office/drawing/2014/main" id="{2C662F2D-532B-49C3-9182-8CE6A0E17BD0}"/>
              </a:ext>
            </a:extLst>
          </p:cNvPr>
          <p:cNvSpPr/>
          <p:nvPr/>
        </p:nvSpPr>
        <p:spPr>
          <a:xfrm>
            <a:off x="692421" y="-17680"/>
            <a:ext cx="11166475" cy="1331486"/>
          </a:xfrm>
          <a:prstGeom prst="roundRect">
            <a:avLst/>
          </a:prstGeom>
          <a:solidFill>
            <a:srgbClr val="FFC002"/>
          </a:solidFill>
          <a:ln w="254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ln w="12700">
                <a:noFill/>
              </a:ln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7" name="文本框 2">
            <a:extLst>
              <a:ext uri="{FF2B5EF4-FFF2-40B4-BE49-F238E27FC236}">
                <a16:creationId xmlns:a16="http://schemas.microsoft.com/office/drawing/2014/main" id="{93967C39-850C-4526-B751-560BCC147A9A}"/>
              </a:ext>
            </a:extLst>
          </p:cNvPr>
          <p:cNvSpPr txBox="1"/>
          <p:nvPr/>
        </p:nvSpPr>
        <p:spPr>
          <a:xfrm>
            <a:off x="512600" y="79440"/>
            <a:ext cx="11166475" cy="824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vi-VN" sz="35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2. Bạn nào biết tôn trọng tài sản người khác, bạn nào chưa biết tôn trọng tài sản của người khác? Vì sao? </a:t>
            </a:r>
            <a:endParaRPr lang="zh-CN" altLang="en-US" sz="3500" b="1" dirty="0">
              <a:ln w="12700">
                <a:noFill/>
              </a:ln>
              <a:effectLst/>
              <a:latin typeface="Cambria" panose="02040503050406030204" pitchFamily="18" charset="0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32816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4D794C-6769-48E7-A809-0D554B9589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125" y="-1192477"/>
            <a:ext cx="11077903" cy="88252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44FC1A2-03B2-42BC-806F-4FBAE6626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2895" y="1191892"/>
            <a:ext cx="5754375" cy="401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771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2">
            <a:extLst>
              <a:ext uri="{FF2B5EF4-FFF2-40B4-BE49-F238E27FC236}">
                <a16:creationId xmlns:a16="http://schemas.microsoft.com/office/drawing/2014/main" id="{2BB77020-2999-4310-BADE-5157EB27D490}"/>
              </a:ext>
            </a:extLst>
          </p:cNvPr>
          <p:cNvSpPr/>
          <p:nvPr/>
        </p:nvSpPr>
        <p:spPr>
          <a:xfrm>
            <a:off x="4204139" y="1692165"/>
            <a:ext cx="7157544" cy="3174124"/>
          </a:xfrm>
          <a:prstGeom prst="roundRect">
            <a:avLst>
              <a:gd name="adj" fmla="val 11867"/>
            </a:avLst>
          </a:prstGeom>
          <a:solidFill>
            <a:schemeClr val="bg1"/>
          </a:solidFill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hãy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tôn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5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SG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图片 21" descr="E:\PPT\千库网\资料\素材\千库网_老师教室里讲课上课教育课堂_元素编号13326399.png千库网_老师教室里讲课上课教育课堂_元素编号13326399">
            <a:extLst>
              <a:ext uri="{FF2B5EF4-FFF2-40B4-BE49-F238E27FC236}">
                <a16:creationId xmlns:a16="http://schemas.microsoft.com/office/drawing/2014/main" id="{92EA1877-D25F-42C8-A33D-670459D4B6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2448" y="3204253"/>
            <a:ext cx="4406265" cy="440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72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789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图片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950595"/>
          </a:xfrm>
          <a:prstGeom prst="rect">
            <a:avLst/>
          </a:prstGeom>
        </p:spPr>
      </p:pic>
      <p:pic>
        <p:nvPicPr>
          <p:cNvPr id="20" name="图片 19" descr="组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E:\PPT\PPT\千\9月4号黄色绿色卡通风安全主题班会PPT模板\组 16.png组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112963" y="12700"/>
            <a:ext cx="7966075" cy="6832600"/>
          </a:xfrm>
          <a:prstGeom prst="rect">
            <a:avLst/>
          </a:prstGeom>
        </p:spPr>
      </p:pic>
      <p:pic>
        <p:nvPicPr>
          <p:cNvPr id="15" name="图片 14" descr="千库网_教室教师上课学生听讲开学_元素编号133214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2335" y="3717290"/>
            <a:ext cx="3406775" cy="3406775"/>
          </a:xfrm>
          <a:prstGeom prst="rect">
            <a:avLst/>
          </a:prstGeom>
        </p:spPr>
      </p:pic>
      <p:pic>
        <p:nvPicPr>
          <p:cNvPr id="19" name="图片 18" descr="组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6875" y="231775"/>
            <a:ext cx="1840865" cy="2028190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2031056" y="577224"/>
            <a:ext cx="1081405" cy="777875"/>
            <a:chOff x="3785" y="1435"/>
            <a:chExt cx="1703" cy="1225"/>
          </a:xfrm>
          <a:solidFill>
            <a:srgbClr val="FFC002"/>
          </a:solidFill>
        </p:grpSpPr>
        <p:sp>
          <p:nvSpPr>
            <p:cNvPr id="25" name="五角星 24"/>
            <p:cNvSpPr/>
            <p:nvPr/>
          </p:nvSpPr>
          <p:spPr>
            <a:xfrm>
              <a:off x="3936" y="1435"/>
              <a:ext cx="576" cy="542"/>
            </a:xfrm>
            <a:prstGeom prst="star5">
              <a:avLst>
                <a:gd name="adj" fmla="val 27704"/>
                <a:gd name="hf" fmla="val 105146"/>
                <a:gd name="vf" fmla="val 110557"/>
              </a:avLst>
            </a:prstGeom>
            <a:grpFill/>
            <a:ln w="254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五角星 25"/>
            <p:cNvSpPr/>
            <p:nvPr/>
          </p:nvSpPr>
          <p:spPr>
            <a:xfrm>
              <a:off x="4692" y="1770"/>
              <a:ext cx="796" cy="750"/>
            </a:xfrm>
            <a:prstGeom prst="star5">
              <a:avLst>
                <a:gd name="adj" fmla="val 27704"/>
                <a:gd name="hf" fmla="val 105146"/>
                <a:gd name="vf" fmla="val 110557"/>
              </a:avLst>
            </a:prstGeom>
            <a:grpFill/>
            <a:ln w="254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五角星 26"/>
            <p:cNvSpPr/>
            <p:nvPr/>
          </p:nvSpPr>
          <p:spPr>
            <a:xfrm>
              <a:off x="3785" y="2242"/>
              <a:ext cx="445" cy="419"/>
            </a:xfrm>
            <a:prstGeom prst="star5">
              <a:avLst>
                <a:gd name="adj" fmla="val 27704"/>
                <a:gd name="hf" fmla="val 105146"/>
                <a:gd name="vf" fmla="val 110557"/>
              </a:avLst>
            </a:prstGeom>
            <a:grpFill/>
            <a:ln w="254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926AECE-F67F-4CFF-B4E3-F2BCCF4854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5019" y="984557"/>
            <a:ext cx="5642288" cy="4098139"/>
          </a:xfrm>
          <a:prstGeom prst="rect">
            <a:avLst/>
          </a:prstGeom>
        </p:spPr>
      </p:pic>
      <p:pic>
        <p:nvPicPr>
          <p:cNvPr id="5" name="图片 4" descr="千库网_开学季卡通黄色校车矢量图_元素编号998676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890" y="4965592"/>
            <a:ext cx="2716223" cy="17505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9">
            <a:extLst>
              <a:ext uri="{FF2B5EF4-FFF2-40B4-BE49-F238E27FC236}">
                <a16:creationId xmlns:a16="http://schemas.microsoft.com/office/drawing/2014/main" id="{CF99AADB-34DD-43D8-A26E-EE79B0DC01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5" t="9355" r="3020" b="4895"/>
          <a:stretch/>
        </p:blipFill>
        <p:spPr>
          <a:xfrm>
            <a:off x="2362200" y="158679"/>
            <a:ext cx="10099300" cy="68261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062301-2429-4547-8B81-4420D31A10F3}"/>
              </a:ext>
            </a:extLst>
          </p:cNvPr>
          <p:cNvSpPr txBox="1"/>
          <p:nvPr/>
        </p:nvSpPr>
        <p:spPr>
          <a:xfrm>
            <a:off x="3405000" y="1767006"/>
            <a:ext cx="829310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 </a:t>
            </a:r>
            <a:r>
              <a:rPr lang="en-US" sz="70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7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7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7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7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tôn</a:t>
            </a:r>
            <a:r>
              <a:rPr lang="en-US" sz="7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7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US" sz="7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7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7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7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7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SG" sz="7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图片 14" descr="千库网_教室教师上课学生听讲开学_元素编号13321417">
            <a:extLst>
              <a:ext uri="{FF2B5EF4-FFF2-40B4-BE49-F238E27FC236}">
                <a16:creationId xmlns:a16="http://schemas.microsoft.com/office/drawing/2014/main" id="{C0195CE8-6CAB-4B59-8B50-3152DCE03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25800"/>
            <a:ext cx="4159108" cy="415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87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图片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950595"/>
          </a:xfrm>
          <a:prstGeom prst="rect">
            <a:avLst/>
          </a:prstGeom>
        </p:spPr>
      </p:pic>
      <p:pic>
        <p:nvPicPr>
          <p:cNvPr id="20" name="图片 19" descr="组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E:\PPT\PPT\千\9月4号黄色绿色卡通风安全主题班会PPT模板\组 16.png组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112963" y="12700"/>
            <a:ext cx="7966075" cy="6832600"/>
          </a:xfrm>
          <a:prstGeom prst="rect">
            <a:avLst/>
          </a:prstGeom>
        </p:spPr>
      </p:pic>
      <p:pic>
        <p:nvPicPr>
          <p:cNvPr id="15" name="图片 14" descr="千库网_教室教师上课学生听讲开学_元素编号133214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2335" y="3717290"/>
            <a:ext cx="3406775" cy="3406775"/>
          </a:xfrm>
          <a:prstGeom prst="rect">
            <a:avLst/>
          </a:prstGeom>
        </p:spPr>
      </p:pic>
      <p:pic>
        <p:nvPicPr>
          <p:cNvPr id="19" name="图片 18" descr="组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6875" y="231775"/>
            <a:ext cx="1840865" cy="2028190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2031056" y="577224"/>
            <a:ext cx="1081405" cy="777875"/>
            <a:chOff x="3785" y="1435"/>
            <a:chExt cx="1703" cy="1225"/>
          </a:xfrm>
          <a:solidFill>
            <a:srgbClr val="FFC002"/>
          </a:solidFill>
        </p:grpSpPr>
        <p:sp>
          <p:nvSpPr>
            <p:cNvPr id="25" name="五角星 24"/>
            <p:cNvSpPr/>
            <p:nvPr/>
          </p:nvSpPr>
          <p:spPr>
            <a:xfrm>
              <a:off x="3936" y="1435"/>
              <a:ext cx="576" cy="542"/>
            </a:xfrm>
            <a:prstGeom prst="star5">
              <a:avLst>
                <a:gd name="adj" fmla="val 27704"/>
                <a:gd name="hf" fmla="val 105146"/>
                <a:gd name="vf" fmla="val 110557"/>
              </a:avLst>
            </a:prstGeom>
            <a:grpFill/>
            <a:ln w="254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6" name="五角星 25"/>
            <p:cNvSpPr/>
            <p:nvPr/>
          </p:nvSpPr>
          <p:spPr>
            <a:xfrm>
              <a:off x="4692" y="1770"/>
              <a:ext cx="796" cy="750"/>
            </a:xfrm>
            <a:prstGeom prst="star5">
              <a:avLst>
                <a:gd name="adj" fmla="val 27704"/>
                <a:gd name="hf" fmla="val 105146"/>
                <a:gd name="vf" fmla="val 110557"/>
              </a:avLst>
            </a:prstGeom>
            <a:grpFill/>
            <a:ln w="254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7" name="五角星 26"/>
            <p:cNvSpPr/>
            <p:nvPr/>
          </p:nvSpPr>
          <p:spPr>
            <a:xfrm>
              <a:off x="3785" y="2242"/>
              <a:ext cx="445" cy="419"/>
            </a:xfrm>
            <a:prstGeom prst="star5">
              <a:avLst>
                <a:gd name="adj" fmla="val 27704"/>
                <a:gd name="hf" fmla="val 105146"/>
                <a:gd name="vf" fmla="val 110557"/>
              </a:avLst>
            </a:prstGeom>
            <a:grpFill/>
            <a:ln w="254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5" name="图片 4" descr="千库网_开学季卡通黄色校车矢量图_元素编号998676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890" y="4965592"/>
            <a:ext cx="2716223" cy="17505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5BB020-3AC0-40EB-A7FA-8AA4CE1157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88611" y="1413442"/>
            <a:ext cx="6436315" cy="37099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9673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336632" y="165604"/>
            <a:ext cx="11697970" cy="1169670"/>
            <a:chOff x="698" y="807"/>
            <a:chExt cx="18422" cy="1842"/>
          </a:xfrm>
        </p:grpSpPr>
        <p:sp>
          <p:nvSpPr>
            <p:cNvPr id="11" name="圆角矩形 10"/>
            <p:cNvSpPr/>
            <p:nvPr/>
          </p:nvSpPr>
          <p:spPr>
            <a:xfrm>
              <a:off x="1027" y="807"/>
              <a:ext cx="17114" cy="881"/>
            </a:xfrm>
            <a:prstGeom prst="roundRect">
              <a:avLst/>
            </a:prstGeom>
            <a:solidFill>
              <a:srgbClr val="FFC002"/>
            </a:soli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n w="12700">
                  <a:noFill/>
                </a:ln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698" y="807"/>
              <a:ext cx="18422" cy="1842"/>
              <a:chOff x="1226" y="807"/>
              <a:chExt cx="18422" cy="1842"/>
            </a:xfrm>
          </p:grpSpPr>
          <p:pic>
            <p:nvPicPr>
              <p:cNvPr id="2" name="图片 1" descr="E:\PPT\PPT\千\9月4号黄色绿色卡通风安全主题班会PPT模板\组 16.png组 16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>
              <a:xfrm flipH="1">
                <a:off x="1226" y="807"/>
                <a:ext cx="1518" cy="1303"/>
              </a:xfrm>
              <a:prstGeom prst="rect">
                <a:avLst/>
              </a:prstGeom>
            </p:spPr>
          </p:pic>
          <p:sp>
            <p:nvSpPr>
              <p:cNvPr id="3" name="文本框 2"/>
              <p:cNvSpPr txBox="1"/>
              <p:nvPr/>
            </p:nvSpPr>
            <p:spPr>
              <a:xfrm>
                <a:off x="1637" y="807"/>
                <a:ext cx="18011" cy="18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grpFill/>
                  </a14:hiddenFill>
                </a:ext>
              </a:extLst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vi-VN" altLang="zh-CN" sz="3000" b="1" dirty="0">
                    <a:ln w="12700"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思源黑体 CN Bold" panose="020B0800000000000000" charset="-122"/>
                  </a:rPr>
                  <a:t>1.</a:t>
                </a:r>
                <a:r>
                  <a:rPr lang="en-US" altLang="zh-CN" sz="3000" dirty="0">
                    <a:ln w="12700"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思源黑体 CN Bold" panose="020B0800000000000000" charset="-122"/>
                  </a:rPr>
                  <a:t>  </a:t>
                </a:r>
                <a:r>
                  <a:rPr lang="vi-VN" altLang="zh-CN" sz="3000" dirty="0">
                    <a:ln w="12700"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思源黑体 CN Bold" panose="020B0800000000000000" charset="-122"/>
                  </a:rPr>
                  <a:t>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Em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tình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hay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không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tình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với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ý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kiến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nào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sau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đây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 </a:t>
                </a:r>
              </a:p>
              <a:p>
                <a:r>
                  <a:rPr lang="en-SG" sz="2000" b="1" dirty="0"/>
                  <a:t/>
                </a:r>
                <a:br>
                  <a:rPr lang="en-SG" sz="2000" b="1" dirty="0"/>
                </a:br>
                <a:endParaRPr lang="zh-CN" altLang="en-US" sz="2000" b="1" dirty="0">
                  <a:ln w="12700">
                    <a:noFill/>
                  </a:ln>
                  <a:solidFill>
                    <a:schemeClr val="tx1"/>
                  </a:solidFill>
                  <a:effectLst/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</a:endParaRPr>
              </a:p>
            </p:txBody>
          </p:sp>
        </p:grpSp>
      </p:grpSp>
      <p:sp>
        <p:nvSpPr>
          <p:cNvPr id="31" name="Rounded Rectangular Callout 15">
            <a:extLst>
              <a:ext uri="{FF2B5EF4-FFF2-40B4-BE49-F238E27FC236}">
                <a16:creationId xmlns:a16="http://schemas.microsoft.com/office/drawing/2014/main" id="{FBC34898-EFE9-4042-9C67-0CE4B3767468}"/>
              </a:ext>
            </a:extLst>
          </p:cNvPr>
          <p:cNvSpPr/>
          <p:nvPr/>
        </p:nvSpPr>
        <p:spPr>
          <a:xfrm>
            <a:off x="336632" y="993009"/>
            <a:ext cx="4652212" cy="1764631"/>
          </a:xfrm>
          <a:prstGeom prst="wedgeRoundRectCallout">
            <a:avLst>
              <a:gd name="adj1" fmla="val 57098"/>
              <a:gd name="adj2" fmla="val 917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2" name="Rounded Rectangular Callout 15">
            <a:extLst>
              <a:ext uri="{FF2B5EF4-FFF2-40B4-BE49-F238E27FC236}">
                <a16:creationId xmlns:a16="http://schemas.microsoft.com/office/drawing/2014/main" id="{16F5E8E1-4FF0-4B1E-99EB-88719D6F3374}"/>
              </a:ext>
            </a:extLst>
          </p:cNvPr>
          <p:cNvSpPr/>
          <p:nvPr/>
        </p:nvSpPr>
        <p:spPr>
          <a:xfrm>
            <a:off x="377465" y="3146292"/>
            <a:ext cx="4611379" cy="1764631"/>
          </a:xfrm>
          <a:prstGeom prst="wedgeRoundRectCallout">
            <a:avLst>
              <a:gd name="adj1" fmla="val 57098"/>
              <a:gd name="adj2" fmla="val 917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mượn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tuỳ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ý.</a:t>
            </a:r>
          </a:p>
        </p:txBody>
      </p:sp>
      <p:sp>
        <p:nvSpPr>
          <p:cNvPr id="33" name="Rounded Rectangular Callout 15">
            <a:extLst>
              <a:ext uri="{FF2B5EF4-FFF2-40B4-BE49-F238E27FC236}">
                <a16:creationId xmlns:a16="http://schemas.microsoft.com/office/drawing/2014/main" id="{333655D5-3D90-4DE7-B773-0D05462C2C22}"/>
              </a:ext>
            </a:extLst>
          </p:cNvPr>
          <p:cNvSpPr/>
          <p:nvPr/>
        </p:nvSpPr>
        <p:spPr>
          <a:xfrm>
            <a:off x="5979242" y="1020297"/>
            <a:ext cx="4388976" cy="2158344"/>
          </a:xfrm>
          <a:prstGeom prst="wedgeRoundRectCallout">
            <a:avLst>
              <a:gd name="adj1" fmla="val 57098"/>
              <a:gd name="adj2" fmla="val 917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mượ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 </a:t>
            </a:r>
            <a:r>
              <a:rPr lang="vi-VN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sau.</a:t>
            </a:r>
            <a:endParaRPr lang="en-SG" sz="3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Rounded Rectangular Callout 15">
            <a:extLst>
              <a:ext uri="{FF2B5EF4-FFF2-40B4-BE49-F238E27FC236}">
                <a16:creationId xmlns:a16="http://schemas.microsoft.com/office/drawing/2014/main" id="{529D930F-BD99-4046-9E70-BD6D6F31A27F}"/>
              </a:ext>
            </a:extLst>
          </p:cNvPr>
          <p:cNvSpPr/>
          <p:nvPr/>
        </p:nvSpPr>
        <p:spPr>
          <a:xfrm>
            <a:off x="6316109" y="3473899"/>
            <a:ext cx="4014952" cy="2158344"/>
          </a:xfrm>
          <a:prstGeom prst="wedgeRoundRectCallout">
            <a:avLst>
              <a:gd name="adj1" fmla="val 57098"/>
              <a:gd name="adj2" fmla="val 917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tránh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hỏng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mất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12" name="图片 14" descr="千库网_教室教师上课学生听讲开学_元素编号13321417">
            <a:extLst>
              <a:ext uri="{FF2B5EF4-FFF2-40B4-BE49-F238E27FC236}">
                <a16:creationId xmlns:a16="http://schemas.microsoft.com/office/drawing/2014/main" id="{AEF8D61A-F7DF-46F3-8D3A-AAC3BBEB60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2214" y="4445853"/>
            <a:ext cx="2963295" cy="29632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1E14EE-C9B0-47C6-BC27-F326549B9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670" y="767696"/>
            <a:ext cx="9130660" cy="563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95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9">
            <a:extLst>
              <a:ext uri="{FF2B5EF4-FFF2-40B4-BE49-F238E27FC236}">
                <a16:creationId xmlns:a16="http://schemas.microsoft.com/office/drawing/2014/main" id="{E8348D2F-56FF-4ADE-953C-A2A8B9C968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5" t="9355" r="3020" b="4895"/>
          <a:stretch/>
        </p:blipFill>
        <p:spPr>
          <a:xfrm>
            <a:off x="822705" y="195968"/>
            <a:ext cx="10945716" cy="69785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2A31A9-A44E-49B1-9542-B4029EEF63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836" y="1473672"/>
            <a:ext cx="5717406" cy="5700804"/>
          </a:xfrm>
          <a:prstGeom prst="rect">
            <a:avLst/>
          </a:prstGeom>
        </p:spPr>
      </p:pic>
      <p:pic>
        <p:nvPicPr>
          <p:cNvPr id="4" name="图片 33">
            <a:extLst>
              <a:ext uri="{FF2B5EF4-FFF2-40B4-BE49-F238E27FC236}">
                <a16:creationId xmlns:a16="http://schemas.microsoft.com/office/drawing/2014/main" id="{3D995329-8898-4E5D-8209-F33B5E7865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67" t="14882" r="11490" b="60222"/>
          <a:stretch/>
        </p:blipFill>
        <p:spPr>
          <a:xfrm>
            <a:off x="8324685" y="992730"/>
            <a:ext cx="2592108" cy="238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125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3">
            <a:extLst>
              <a:ext uri="{FF2B5EF4-FFF2-40B4-BE49-F238E27FC236}">
                <a16:creationId xmlns:a16="http://schemas.microsoft.com/office/drawing/2014/main" id="{DB5D990A-1F8F-4077-8021-B40103BA2B3C}"/>
              </a:ext>
            </a:extLst>
          </p:cNvPr>
          <p:cNvGrpSpPr/>
          <p:nvPr/>
        </p:nvGrpSpPr>
        <p:grpSpPr>
          <a:xfrm>
            <a:off x="376988" y="248701"/>
            <a:ext cx="11436985" cy="2401570"/>
            <a:chOff x="745" y="342"/>
            <a:chExt cx="18011" cy="3782"/>
          </a:xfrm>
        </p:grpSpPr>
        <p:sp>
          <p:nvSpPr>
            <p:cNvPr id="5" name="圆角矩形 10">
              <a:extLst>
                <a:ext uri="{FF2B5EF4-FFF2-40B4-BE49-F238E27FC236}">
                  <a16:creationId xmlns:a16="http://schemas.microsoft.com/office/drawing/2014/main" id="{A8196A94-8F7E-428F-8F18-BC151D4163F1}"/>
                </a:ext>
              </a:extLst>
            </p:cNvPr>
            <p:cNvSpPr/>
            <p:nvPr/>
          </p:nvSpPr>
          <p:spPr>
            <a:xfrm>
              <a:off x="2642" y="342"/>
              <a:ext cx="14218" cy="2583"/>
            </a:xfrm>
            <a:prstGeom prst="roundRect">
              <a:avLst/>
            </a:prstGeom>
            <a:solidFill>
              <a:srgbClr val="FFC002"/>
            </a:soli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>
                <a:ln w="12700">
                  <a:noFill/>
                </a:ln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  <p:sp>
          <p:nvSpPr>
            <p:cNvPr id="8" name="文本框 2">
              <a:extLst>
                <a:ext uri="{FF2B5EF4-FFF2-40B4-BE49-F238E27FC236}">
                  <a16:creationId xmlns:a16="http://schemas.microsoft.com/office/drawing/2014/main" id="{E2C8403A-6F8D-42D6-AEB2-995AD65CE0A4}"/>
                </a:ext>
              </a:extLst>
            </p:cNvPr>
            <p:cNvSpPr txBox="1"/>
            <p:nvPr/>
          </p:nvSpPr>
          <p:spPr>
            <a:xfrm>
              <a:off x="745" y="586"/>
              <a:ext cx="18011" cy="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742950" indent="-742950" algn="ctr">
                <a:buAutoNum type="arabicPeriod"/>
              </a:pP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hay </a:t>
              </a: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endParaRPr lang="vi-VN" sz="40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kiến</a:t>
              </a:r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đây</a:t>
              </a:r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 </a:t>
              </a:r>
            </a:p>
            <a:p>
              <a:r>
                <a:rPr lang="en-SG" sz="3000" b="1" dirty="0"/>
                <a:t/>
              </a:r>
              <a:br>
                <a:rPr lang="en-SG" sz="3000" b="1" dirty="0"/>
              </a:br>
              <a:endParaRPr lang="zh-CN" altLang="en-US" sz="3000" b="1" dirty="0">
                <a:ln w="12700">
                  <a:noFill/>
                </a:ln>
                <a:solidFill>
                  <a:schemeClr val="tx1"/>
                </a:solidFill>
                <a:effectLst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endParaRPr>
            </a:p>
          </p:txBody>
        </p:sp>
      </p:grpSp>
      <p:sp>
        <p:nvSpPr>
          <p:cNvPr id="9" name="Rounded Rectangular Callout 15">
            <a:extLst>
              <a:ext uri="{FF2B5EF4-FFF2-40B4-BE49-F238E27FC236}">
                <a16:creationId xmlns:a16="http://schemas.microsoft.com/office/drawing/2014/main" id="{9B6923C2-D132-4D40-8AEC-CB602340CC1F}"/>
              </a:ext>
            </a:extLst>
          </p:cNvPr>
          <p:cNvSpPr/>
          <p:nvPr/>
        </p:nvSpPr>
        <p:spPr>
          <a:xfrm>
            <a:off x="135656" y="2158708"/>
            <a:ext cx="4762165" cy="3106025"/>
          </a:xfrm>
          <a:prstGeom prst="wedgeRoundRectCallout">
            <a:avLst>
              <a:gd name="adj1" fmla="val 57098"/>
              <a:gd name="adj2" fmla="val 917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5C610C3-9DEC-4610-AE3D-8C559DC3097D}"/>
              </a:ext>
            </a:extLst>
          </p:cNvPr>
          <p:cNvGrpSpPr/>
          <p:nvPr/>
        </p:nvGrpSpPr>
        <p:grpSpPr>
          <a:xfrm>
            <a:off x="6530030" y="2043846"/>
            <a:ext cx="5525275" cy="3273342"/>
            <a:chOff x="-6787" y="571502"/>
            <a:chExt cx="12080256" cy="259310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C5ECF7A-E03C-41CC-B34E-C47E23FC8064}"/>
                </a:ext>
              </a:extLst>
            </p:cNvPr>
            <p:cNvSpPr/>
            <p:nvPr/>
          </p:nvSpPr>
          <p:spPr>
            <a:xfrm>
              <a:off x="-6787" y="571502"/>
              <a:ext cx="12080256" cy="2047032"/>
            </a:xfrm>
            <a:prstGeom prst="roundRect">
              <a:avLst/>
            </a:prstGeom>
            <a:solidFill>
              <a:srgbClr val="FFF3C5"/>
            </a:solidFill>
            <a:ln w="19050">
              <a:solidFill>
                <a:srgbClr val="FAB234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9E8D4FC-A28F-4A80-86D8-D214085CB259}"/>
                </a:ext>
              </a:extLst>
            </p:cNvPr>
            <p:cNvSpPr txBox="1"/>
            <p:nvPr/>
          </p:nvSpPr>
          <p:spPr>
            <a:xfrm>
              <a:off x="319471" y="592336"/>
              <a:ext cx="11598983" cy="2572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vì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đây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phép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lịch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sự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tối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thiểu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 </a:t>
              </a:r>
              <a:endParaRPr lang="en-SG" sz="5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/>
              <a:endParaRPr lang="en-US" sz="4000" dirty="0"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9A1CC08-EF65-425E-B680-0286EC6347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709" y="4333589"/>
            <a:ext cx="2510555" cy="250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73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M2NjQwMTVmNDUxODBmMDc5ODRiMDk0MjUwMjIxZj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:customData xmlns="http://www.wps.cn/officeDocument/2013/wpsCustomData" xmlns:s="http://www.wps.cn/officeDocument/2013/wpsCustomData">
  <extobjs/>
</s:customData>
</file>

<file path=customXml/itemProps1.xml><?xml version="1.0" encoding="utf-8"?>
<ds:datastoreItem xmlns:ds="http://schemas.openxmlformats.org/officeDocument/2006/customXml" ds:itemID="{F5AE6940-5FC4-4E5A-A6FE-B399FFC09709}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804</Words>
  <Application>Microsoft Office PowerPoint</Application>
  <PresentationFormat>Widescreen</PresentationFormat>
  <Paragraphs>45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微软雅黑</vt:lpstr>
      <vt:lpstr>宋体</vt:lpstr>
      <vt:lpstr>#9Slide07 HoneyCream</vt:lpstr>
      <vt:lpstr>Arial</vt:lpstr>
      <vt:lpstr>Calibri</vt:lpstr>
      <vt:lpstr>Cambria</vt:lpstr>
      <vt:lpstr>SVN-Newton</vt:lpstr>
      <vt:lpstr>Times New Roman</vt:lpstr>
      <vt:lpstr>Wingdings</vt:lpstr>
      <vt:lpstr>思源黑体 CN Bold</vt:lpstr>
      <vt:lpstr>Office 主题​​</vt:lpstr>
      <vt:lpstr>自定义设计方案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MANG NON</dc:creator>
  <cp:keywords>MĂNG NON TEAM</cp:keywords>
  <cp:lastModifiedBy>Laptop T&amp;T</cp:lastModifiedBy>
  <cp:revision>161</cp:revision>
  <dcterms:created xsi:type="dcterms:W3CDTF">2019-06-19T02:08:00Z</dcterms:created>
  <dcterms:modified xsi:type="dcterms:W3CDTF">2023-11-06T17:50:35Z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5A4128D80418448CBB50B1174DD62AFF</vt:lpwstr>
  </property>
</Properties>
</file>