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hoạt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đúng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: 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485BA-7558-44EC-ABBE-A5C158ED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05" y="1110844"/>
            <a:ext cx="5491163" cy="4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Theo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ích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?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FB1C8-5107-4EC2-89AA-16112996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04" y="2732882"/>
            <a:ext cx="8286392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E8C0E-0433-4830-B984-90C3E225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34" y="1178351"/>
            <a:ext cx="552450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UTM Avo" panose="02040603050506020204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</a:p>
          <a:p>
            <a:pPr eaLnBrk="1" hangingPunct="1"/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182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.VnUniverse</vt:lpstr>
      <vt:lpstr>Arial</vt:lpstr>
      <vt:lpstr>Calibri</vt:lpstr>
      <vt:lpstr>HP001 TD 4H</vt:lpstr>
      <vt:lpstr>HP-087</vt:lpstr>
      <vt:lpstr>HP-089</vt:lpstr>
      <vt:lpstr>Times New Roman</vt:lpstr>
      <vt:lpstr>UTM Avo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Win7</cp:lastModifiedBy>
  <cp:revision>19</cp:revision>
  <dcterms:created xsi:type="dcterms:W3CDTF">2006-08-16T00:00:00Z</dcterms:created>
  <dcterms:modified xsi:type="dcterms:W3CDTF">2022-12-18T16:41:15Z</dcterms:modified>
</cp:coreProperties>
</file>