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63" r:id="rId6"/>
    <p:sldId id="445" r:id="rId7"/>
    <p:sldId id="446" r:id="rId8"/>
    <p:sldId id="455" r:id="rId9"/>
    <p:sldId id="433" r:id="rId10"/>
    <p:sldId id="448" r:id="rId11"/>
    <p:sldId id="406" r:id="rId12"/>
    <p:sldId id="405" r:id="rId13"/>
    <p:sldId id="407" r:id="rId14"/>
    <p:sldId id="417" r:id="rId15"/>
    <p:sldId id="459" r:id="rId16"/>
    <p:sldId id="439" r:id="rId17"/>
    <p:sldId id="425" r:id="rId18"/>
    <p:sldId id="428" r:id="rId19"/>
    <p:sldId id="410" r:id="rId20"/>
    <p:sldId id="450" r:id="rId21"/>
    <p:sldId id="462" r:id="rId22"/>
    <p:sldId id="440" r:id="rId23"/>
    <p:sldId id="460" r:id="rId24"/>
    <p:sldId id="453" r:id="rId25"/>
    <p:sldId id="461" r:id="rId26"/>
    <p:sldId id="4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79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17099" y="1161128"/>
            <a:ext cx="8324324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>
                <a:latin typeface=".VnAvant" panose="020B7200000000000000" pitchFamily="34" charset="0"/>
              </a:rPr>
              <a:t> 74 </a:t>
            </a:r>
            <a:r>
              <a:rPr lang="en-US" sz="4800" b="1" dirty="0">
                <a:latin typeface=".VnAvant" panose="020B7200000000000000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chích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4884" y="5405531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178490"/>
            <a:ext cx="9286328" cy="51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70678" y="998706"/>
            <a:ext cx="10929978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 </a:t>
            </a:r>
            <a:r>
              <a:rPr lang="en-US" sz="7200" b="1" dirty="0" err="1">
                <a:latin typeface="VNI-Avo" pitchFamily="2" charset="0"/>
              </a:rPr>
              <a:t>ñ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oùa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latin typeface="VNI-Avo" pitchFamily="2" charset="0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7200" b="1" dirty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latin typeface="VNI-Avo" pitchFamily="2" charset="0"/>
              </a:rPr>
              <a:t>vaùy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latin typeface="VNI-Avo" pitchFamily="2" charset="0"/>
              </a:rPr>
              <a:t>x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oøe</a:t>
            </a:r>
            <a:r>
              <a:rPr lang="en-US" sz="7200" b="1" dirty="0">
                <a:latin typeface="VNI-Av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latin typeface="VNI-Avo" pitchFamily="2" charset="0"/>
              </a:rPr>
              <a:t>chích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latin typeface="VNI-Avo" pitchFamily="2" charset="0"/>
              </a:rPr>
              <a:t>ch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oøe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131503" y="328128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               </a:t>
            </a: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85536" y="2380818"/>
            <a:ext cx="12977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xoeø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ñoùa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vaùy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xoøe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choøe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30251"/>
              </p:ext>
            </p:extLst>
          </p:nvPr>
        </p:nvGraphicFramePr>
        <p:xfrm>
          <a:off x="4214002" y="1100313"/>
          <a:ext cx="252454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50583" y="162616"/>
            <a:ext cx="1305160" cy="581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588935" y="162616"/>
            <a:ext cx="658817" cy="5813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9" y="4581420"/>
            <a:ext cx="2274952" cy="1509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6" y="4397720"/>
            <a:ext cx="1989942" cy="169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23" y="4397720"/>
            <a:ext cx="2764237" cy="15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674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-209844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74763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61"/>
            <a:ext cx="11942721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C2EF-C1DB-45C2-80AA-95765CB6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FB5-7904-4286-A2CF-ECCCDBFA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D3B08-417E-46F6-A8D4-A21D0E78C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0"/>
            <a:ext cx="8746435" cy="364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417ED-5038-4F5D-AE1A-D9BB722D3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3644348"/>
            <a:ext cx="8746434" cy="32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463" y="262462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187640"/>
            <a:ext cx="2709271" cy="34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78" y="187640"/>
            <a:ext cx="2751698" cy="3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82" y="187640"/>
            <a:ext cx="2769704" cy="33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92" y="255111"/>
            <a:ext cx="3020378" cy="33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52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74" y="708810"/>
            <a:ext cx="116569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9043" y="1388976"/>
            <a:ext cx="8751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7301606" y="120925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2905" y="134858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580976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1155205" y="259470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229326" y="3332092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360218" y="2790015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1760695" y="399976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6262570" y="5431569"/>
            <a:ext cx="236483" cy="78299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6583136" y="542194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1890761" y="382667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928813" y="335197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76977" y="676371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6279" y="264487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390216" y="140456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836895" y="649699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83136" y="204944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844150" y="26890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1786681" y="3395224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23785" y="4747538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6629227" y="1372926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1057653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721026" y="3395224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65059" y="4747538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277779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058990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39365"/>
            <a:ext cx="11088757" cy="56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459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Muoân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saéc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0112" y="228600"/>
            <a:ext cx="1676401" cy="6261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Nói</a:t>
            </a:r>
            <a:endParaRPr lang="vi-VN" sz="4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1410" y="228600"/>
            <a:ext cx="1925103" cy="626165"/>
            <a:chOff x="383930" y="228600"/>
            <a:chExt cx="2054470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3930" y="228600"/>
              <a:ext cx="73919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4475" y="1082587"/>
            <a:ext cx="11648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löôn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röôùn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err="1">
                <a:latin typeface="VNI-Avo" pitchFamily="2" charset="0"/>
              </a:rPr>
              <a:t>vöôïn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höôùng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söông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töôûng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khu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vöôøn</a:t>
            </a:r>
            <a:r>
              <a:rPr lang="en-US" sz="4800" b="1" dirty="0">
                <a:latin typeface="VNI-Avo" pitchFamily="2" charset="0"/>
              </a:rPr>
              <a:t>      </a:t>
            </a:r>
            <a:r>
              <a:rPr lang="en-US" sz="4800" b="1" dirty="0" err="1">
                <a:latin typeface="VNI-Avo" pitchFamily="2" charset="0"/>
              </a:rPr>
              <a:t>haït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söông</a:t>
            </a:r>
            <a:r>
              <a:rPr lang="en-US" sz="4800" b="1" dirty="0">
                <a:latin typeface="VNI-Avo" pitchFamily="2" charset="0"/>
              </a:rPr>
              <a:t>    con </a:t>
            </a:r>
            <a:r>
              <a:rPr lang="en-US" sz="4800" b="1" dirty="0" err="1">
                <a:latin typeface="VNI-Avo" pitchFamily="2" charset="0"/>
              </a:rPr>
              <a:t>ñöôøng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70" y="1158776"/>
            <a:ext cx="11422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tan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maøn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aâm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thanh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" y="303505"/>
            <a:ext cx="11499742" cy="477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5321" y="792996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817" y="5388114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loaøi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4536" y="5396998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oe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5181" y="5396998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oa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3068" y="1573152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8208" y="156963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00532" y="1557056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2599674" y="15614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331998" y="1556792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903721" y="757484"/>
            <a:ext cx="716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081579" y="3876280"/>
            <a:ext cx="11648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45130"/>
              </p:ext>
            </p:extLst>
          </p:nvPr>
        </p:nvGraphicFramePr>
        <p:xfrm>
          <a:off x="3856382" y="1937288"/>
          <a:ext cx="33193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9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ñoaù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hoa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3334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712" y="5483209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83" y="98084"/>
            <a:ext cx="8119164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vaùy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xoeø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3335" y="5580476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6" y="272981"/>
            <a:ext cx="6191250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415</Words>
  <Application>Microsoft Office PowerPoint</Application>
  <PresentationFormat>Widescreen</PresentationFormat>
  <Paragraphs>84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.VnAvant</vt:lpstr>
      <vt:lpstr>.VnAvantH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Muoân hoa khoe saéc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Win7</cp:lastModifiedBy>
  <cp:revision>71</cp:revision>
  <dcterms:created xsi:type="dcterms:W3CDTF">2020-08-20T10:02:23Z</dcterms:created>
  <dcterms:modified xsi:type="dcterms:W3CDTF">2022-12-18T16:40:05Z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