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7" r:id="rId2"/>
    <p:sldId id="271" r:id="rId3"/>
    <p:sldId id="272" r:id="rId4"/>
    <p:sldId id="273" r:id="rId5"/>
    <p:sldId id="262" r:id="rId6"/>
    <p:sldId id="278" r:id="rId7"/>
    <p:sldId id="274" r:id="rId8"/>
    <p:sldId id="267" r:id="rId9"/>
    <p:sldId id="275" r:id="rId10"/>
    <p:sldId id="276" r:id="rId11"/>
    <p:sldId id="279" r:id="rId12"/>
    <p:sldId id="282" r:id="rId13"/>
    <p:sldId id="280" r:id="rId14"/>
    <p:sldId id="269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F2330-F1B6-4230-A05F-E98F9B3C7130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AADDE-93C4-4BCA-A73E-21EA9177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5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00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2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8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7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1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3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4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7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9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6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B8813-2E5B-4578-8F53-6490FBBD13E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A689-010E-4A76-A8D1-F5D67910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10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vi-VN" dirty="0"/>
          </a:p>
        </p:txBody>
      </p:sp>
      <p:grpSp>
        <p:nvGrpSpPr>
          <p:cNvPr id="20" name="Group 19"/>
          <p:cNvGrpSpPr/>
          <p:nvPr/>
        </p:nvGrpSpPr>
        <p:grpSpPr>
          <a:xfrm>
            <a:off x="957313" y="765087"/>
            <a:ext cx="3044656" cy="787831"/>
            <a:chOff x="289420" y="228600"/>
            <a:chExt cx="298718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838200" y="228600"/>
              <a:ext cx="2438400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89420" y="341278"/>
              <a:ext cx="718182" cy="72552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5307" y="5109145"/>
            <a:ext cx="1175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Ñöôøng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tôùi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tröôøng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löôïn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theo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söôøn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nuùi</a:t>
            </a:r>
            <a:r>
              <a:rPr lang="en-US" sz="4800" b="1" dirty="0">
                <a:latin typeface="VNI-Avo" pitchFamily="2" charset="0"/>
              </a:rPr>
              <a:t>.</a:t>
            </a:r>
            <a:endParaRPr lang="vi-VN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5956034" y="5115431"/>
            <a:ext cx="1324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öôn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7255" y="5108723"/>
            <a:ext cx="1737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öông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9459" y="5121892"/>
            <a:ext cx="1737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öông</a:t>
            </a:r>
            <a:endParaRPr lang="vi-VN" sz="4800" dirty="0">
              <a:solidFill>
                <a:srgbClr val="FC046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559" y="5098151"/>
            <a:ext cx="1324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C0462"/>
                </a:solidFill>
                <a:latin typeface="VNI-Avo" pitchFamily="2" charset="0"/>
              </a:rPr>
              <a:t>öôn</a:t>
            </a:r>
            <a:endParaRPr lang="vi-VN" sz="48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5" grpId="0"/>
      <p:bldP spid="17" grpId="0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Ơ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776"/>
          <a:stretch/>
        </p:blipFill>
        <p:spPr>
          <a:xfrm>
            <a:off x="955343" y="1023582"/>
            <a:ext cx="10563367" cy="43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074D-C1A9-4A6A-85AB-C7351BDD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E08517-F289-4D07-BBD2-229667B79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5153" y="0"/>
            <a:ext cx="9201056" cy="68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29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/>
          <a:stretch/>
        </p:blipFill>
        <p:spPr bwMode="auto">
          <a:xfrm>
            <a:off x="0" y="0"/>
            <a:ext cx="12192000" cy="62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5796" y="195791"/>
            <a:ext cx="2239296" cy="838200"/>
            <a:chOff x="228600" y="228600"/>
            <a:chExt cx="2239296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685800" y="275304"/>
              <a:ext cx="1782096" cy="762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3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4356"/>
            <a:ext cx="119335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Buoåi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saùng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tieáng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gaø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goïi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maët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thöùc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daäy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Baàu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trôøi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phía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ñoâng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öûng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hoàng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Naéng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xua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tan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maøn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söông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Caây laù böøng tænh sau moät giaác nguû daøi, vöôn mình ñoùn nhöõng tia naéng ñaàu tieân cuûa ngaøy môùi.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queâ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roän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raøng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aâm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thanh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cuûa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cuoäc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soáng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Em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tôùi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lôùp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Meï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laøm</a:t>
            </a:r>
            <a:r>
              <a:rPr lang="en-US" sz="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  <a:endParaRPr lang="vi-VN" sz="5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32259" y="842466"/>
            <a:ext cx="236483" cy="766958"/>
            <a:chOff x="6400800" y="194146"/>
            <a:chExt cx="236483" cy="766958"/>
          </a:xfrm>
        </p:grpSpPr>
        <p:cxnSp>
          <p:nvCxnSpPr>
            <p:cNvPr id="15" name="Straight Connector 14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16"/>
          <p:cNvSpPr/>
          <p:nvPr/>
        </p:nvSpPr>
        <p:spPr>
          <a:xfrm>
            <a:off x="8438504" y="1609424"/>
            <a:ext cx="20388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5000" dirty="0"/>
          </a:p>
        </p:txBody>
      </p:sp>
      <p:sp>
        <p:nvSpPr>
          <p:cNvPr id="18" name="Rectangle 17"/>
          <p:cNvSpPr/>
          <p:nvPr/>
        </p:nvSpPr>
        <p:spPr>
          <a:xfrm>
            <a:off x="361302" y="3127344"/>
            <a:ext cx="1440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öôn</a:t>
            </a:r>
            <a:endParaRPr lang="en-US" sz="5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240831" y="1644397"/>
            <a:ext cx="236483" cy="766958"/>
            <a:chOff x="6400800" y="194146"/>
            <a:chExt cx="236483" cy="766958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6782952" y="3847248"/>
            <a:ext cx="236483" cy="766958"/>
            <a:chOff x="6400800" y="194146"/>
            <a:chExt cx="236483" cy="766958"/>
          </a:xfrm>
        </p:grpSpPr>
        <p:cxnSp>
          <p:nvCxnSpPr>
            <p:cNvPr id="23" name="Straight Connector 22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1683260" y="5430990"/>
            <a:ext cx="236483" cy="766958"/>
            <a:chOff x="6400800" y="194146"/>
            <a:chExt cx="236483" cy="766958"/>
          </a:xfrm>
        </p:grpSpPr>
        <p:cxnSp>
          <p:nvCxnSpPr>
            <p:cNvPr id="26" name="Straight Connector 25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5322641" y="5426032"/>
            <a:ext cx="236483" cy="766958"/>
            <a:chOff x="6400800" y="194146"/>
            <a:chExt cx="236483" cy="766958"/>
          </a:xfrm>
        </p:grpSpPr>
        <p:cxnSp>
          <p:nvCxnSpPr>
            <p:cNvPr id="29" name="Straight Connector 28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/>
          <p:cNvGrpSpPr/>
          <p:nvPr/>
        </p:nvGrpSpPr>
        <p:grpSpPr>
          <a:xfrm>
            <a:off x="8884707" y="5435948"/>
            <a:ext cx="236483" cy="766958"/>
            <a:chOff x="6400800" y="194146"/>
            <a:chExt cx="236483" cy="766958"/>
          </a:xfrm>
        </p:grpSpPr>
        <p:cxnSp>
          <p:nvCxnSpPr>
            <p:cNvPr id="32" name="Straight Connector 31"/>
            <p:cNvCxnSpPr/>
            <p:nvPr/>
          </p:nvCxnSpPr>
          <p:spPr bwMode="auto">
            <a:xfrm flipH="1">
              <a:off x="6400800" y="199104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6484883" y="194146"/>
              <a:ext cx="152400" cy="762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6242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36713" y="2286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894522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793581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Buoåi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saùng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cuûa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em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74" y="1371600"/>
            <a:ext cx="9879496" cy="534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6624" y="2151184"/>
            <a:ext cx="2552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4800" b="1" dirty="0">
                <a:latin typeface="HP001 4 hàng" panose="020B0603050302020204" pitchFamily="34" charset="0"/>
              </a:rPr>
              <a:t>Bài 73</a:t>
            </a:r>
            <a:r>
              <a:rPr lang="en-US" sz="4000" b="1" dirty="0">
                <a:latin typeface="HP001 4 hàng" panose="020B0603050302020204" pitchFamily="34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26340" y="2006744"/>
            <a:ext cx="4135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VNI-Avo" pitchFamily="2" charset="0"/>
              </a:rPr>
              <a:t>   öôn   öông</a:t>
            </a:r>
          </a:p>
        </p:txBody>
      </p:sp>
    </p:spTree>
    <p:extLst>
      <p:ext uri="{BB962C8B-B14F-4D97-AF65-F5344CB8AC3E}">
        <p14:creationId xmlns:p14="http://schemas.microsoft.com/office/powerpoint/2010/main" val="38961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48"/>
            <a:ext cx="237471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71376" y="1660478"/>
            <a:ext cx="17284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öôn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108140" y="1660477"/>
            <a:ext cx="21351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öông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527718" y="1662077"/>
            <a:ext cx="11593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accent4"/>
                </a:solidFill>
                <a:latin typeface="VNI-Avo" pitchFamily="2" charset="0"/>
              </a:rPr>
              <a:t>öô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108140" y="1665193"/>
            <a:ext cx="12207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accent4"/>
                </a:solidFill>
                <a:latin typeface="VNI-Avo" pitchFamily="2" charset="0"/>
              </a:rPr>
              <a:t>öô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84788" y="1659628"/>
            <a:ext cx="6194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57032" y="1660806"/>
            <a:ext cx="13226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4290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8" grpId="0"/>
      <p:bldP spid="29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148474"/>
            <a:ext cx="2629267" cy="1052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4519" y="1588787"/>
            <a:ext cx="49950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VNI-Avo" pitchFamily="2" charset="0"/>
              </a:rPr>
              <a:t>öôn    öông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80806"/>
              </p:ext>
            </p:extLst>
          </p:nvPr>
        </p:nvGraphicFramePr>
        <p:xfrm>
          <a:off x="3698543" y="2811439"/>
          <a:ext cx="390326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63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95163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90992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l</a:t>
                      </a:r>
                      <a:endParaRPr lang="en-US" sz="66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öôn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löôïn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07511" y="3915189"/>
            <a:ext cx="2319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VNI-Avo" pitchFamily="2" charset="0"/>
              </a:rPr>
              <a:t>öôn</a:t>
            </a:r>
          </a:p>
        </p:txBody>
      </p:sp>
    </p:spTree>
    <p:extLst>
      <p:ext uri="{BB962C8B-B14F-4D97-AF65-F5344CB8AC3E}">
        <p14:creationId xmlns:p14="http://schemas.microsoft.com/office/powerpoint/2010/main" val="58667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30"/>
            <a:ext cx="2629267" cy="926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1755089"/>
            <a:ext cx="121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löôn       röôùn        söôøn      vöôïn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" y="3036078"/>
            <a:ext cx="121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höôùng   phöôïng	 söông	  töôûng</a:t>
            </a:r>
          </a:p>
        </p:txBody>
      </p:sp>
    </p:spTree>
    <p:extLst>
      <p:ext uri="{BB962C8B-B14F-4D97-AF65-F5344CB8AC3E}">
        <p14:creationId xmlns:p14="http://schemas.microsoft.com/office/powerpoint/2010/main" val="211924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133945-C869-454D-A53E-BB2D4677135A}"/>
              </a:ext>
            </a:extLst>
          </p:cNvPr>
          <p:cNvCxnSpPr/>
          <p:nvPr/>
        </p:nvCxnSpPr>
        <p:spPr>
          <a:xfrm>
            <a:off x="5669280" y="64289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266997" y="4334203"/>
            <a:ext cx="3898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6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khu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vöôøn</a:t>
            </a:r>
            <a:endParaRPr lang="vi-VN" sz="6000" b="1" dirty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17484" y="4366778"/>
            <a:ext cx="2674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öôn</a:t>
            </a:r>
            <a:endParaRPr lang="en-US" sz="6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45278" r="20323" b="29657"/>
          <a:stretch/>
        </p:blipFill>
        <p:spPr bwMode="auto">
          <a:xfrm>
            <a:off x="196891" y="1503947"/>
            <a:ext cx="3532889" cy="256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t="41200" r="9630" b="34169"/>
          <a:stretch/>
        </p:blipFill>
        <p:spPr bwMode="auto">
          <a:xfrm>
            <a:off x="7988967" y="1479885"/>
            <a:ext cx="3573379" cy="256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77" y="1491916"/>
            <a:ext cx="3392905" cy="255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85548" y="4333515"/>
            <a:ext cx="4367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6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haït</a:t>
            </a:r>
            <a:r>
              <a:rPr lang="en-US" sz="6000" b="1" dirty="0">
                <a:latin typeface="VNI-Avo" pitchFamily="2" charset="0"/>
              </a:rPr>
              <a:t> </a:t>
            </a:r>
            <a:r>
              <a:rPr lang="en-US" sz="6000" b="1" dirty="0" err="1">
                <a:latin typeface="VNI-Avo" pitchFamily="2" charset="0"/>
              </a:rPr>
              <a:t>söông</a:t>
            </a:r>
            <a:endParaRPr lang="vi-VN" sz="6000" b="1" dirty="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30801" y="4354060"/>
            <a:ext cx="2674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6000" dirty="0"/>
          </a:p>
        </p:txBody>
      </p:sp>
      <p:sp>
        <p:nvSpPr>
          <p:cNvPr id="15" name="Rectangle 14"/>
          <p:cNvSpPr/>
          <p:nvPr/>
        </p:nvSpPr>
        <p:spPr>
          <a:xfrm>
            <a:off x="7475382" y="4354059"/>
            <a:ext cx="4744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600" b="1" dirty="0">
                <a:latin typeface="VNI-Avo" pitchFamily="2" charset="0"/>
              </a:rPr>
              <a:t> </a:t>
            </a:r>
            <a:r>
              <a:rPr lang="en-US" sz="6000" b="1" dirty="0">
                <a:latin typeface="VNI-Avo" pitchFamily="2" charset="0"/>
              </a:rPr>
              <a:t>con </a:t>
            </a:r>
            <a:r>
              <a:rPr lang="en-US" sz="6000" b="1" dirty="0" err="1">
                <a:latin typeface="VNI-Avo" pitchFamily="2" charset="0"/>
              </a:rPr>
              <a:t>ñöôøng</a:t>
            </a:r>
            <a:endParaRPr lang="vi-VN" sz="6000" b="1" dirty="0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92970" y="4380758"/>
            <a:ext cx="2674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6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530"/>
            <a:ext cx="2629267" cy="9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30"/>
            <a:ext cx="2629267" cy="92611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37421" y="797306"/>
            <a:ext cx="564752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VNI-Avo" pitchFamily="2" charset="0"/>
              </a:rPr>
              <a:t>   </a:t>
            </a:r>
            <a:r>
              <a:rPr lang="en-US" sz="6600" b="1" dirty="0">
                <a:latin typeface="VNI-Avo" pitchFamily="2" charset="0"/>
              </a:rPr>
              <a:t>öôn   öông</a:t>
            </a:r>
            <a:endParaRPr lang="en-US" sz="6000" b="1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4928029"/>
            <a:ext cx="1219200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 dirty="0">
                <a:latin typeface="VNI-Avo" pitchFamily="2" charset="0"/>
              </a:rPr>
              <a:t>khu vöôøn   haït söông   con ñöôøng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" y="2262920"/>
            <a:ext cx="121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löôn       röôùn        söôøn      vöôïn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" y="3390920"/>
            <a:ext cx="121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VNI-Avo" pitchFamily="2" charset="0"/>
              </a:rPr>
              <a:t>höôùng   phöôïng	 söông	  töôûng</a:t>
            </a:r>
          </a:p>
        </p:txBody>
      </p:sp>
    </p:spTree>
    <p:extLst>
      <p:ext uri="{BB962C8B-B14F-4D97-AF65-F5344CB8AC3E}">
        <p14:creationId xmlns:p14="http://schemas.microsoft.com/office/powerpoint/2010/main" val="233192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81351" b="73651"/>
          <a:stretch/>
        </p:blipFill>
        <p:spPr>
          <a:xfrm>
            <a:off x="49015" y="0"/>
            <a:ext cx="2264528" cy="893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9858"/>
          <a:stretch/>
        </p:blipFill>
        <p:spPr>
          <a:xfrm>
            <a:off x="-11498" y="1464239"/>
            <a:ext cx="11762220" cy="34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296822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2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159</Words>
  <Application>Microsoft Office PowerPoint</Application>
  <PresentationFormat>Widescreen</PresentationFormat>
  <Paragraphs>42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Buoåi saùng cuûa 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Win7</cp:lastModifiedBy>
  <cp:revision>27</cp:revision>
  <dcterms:created xsi:type="dcterms:W3CDTF">2020-12-17T07:57:55Z</dcterms:created>
  <dcterms:modified xsi:type="dcterms:W3CDTF">2022-12-18T16:38:34Z</dcterms:modified>
</cp:coreProperties>
</file>