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1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3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4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5.xml" ContentType="application/inkml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4" r:id="rId4"/>
    <p:sldMasterId id="2147483716" r:id="rId5"/>
    <p:sldMasterId id="2147483728" r:id="rId6"/>
    <p:sldMasterId id="2147483740" r:id="rId7"/>
  </p:sldMasterIdLst>
  <p:notesMasterIdLst>
    <p:notesMasterId r:id="rId28"/>
  </p:notesMasterIdLst>
  <p:sldIdLst>
    <p:sldId id="299" r:id="rId8"/>
    <p:sldId id="298" r:id="rId9"/>
    <p:sldId id="300" r:id="rId10"/>
    <p:sldId id="301" r:id="rId11"/>
    <p:sldId id="272" r:id="rId12"/>
    <p:sldId id="280" r:id="rId13"/>
    <p:sldId id="281" r:id="rId14"/>
    <p:sldId id="282" r:id="rId15"/>
    <p:sldId id="283" r:id="rId16"/>
    <p:sldId id="284" r:id="rId17"/>
    <p:sldId id="293" r:id="rId18"/>
    <p:sldId id="302" r:id="rId19"/>
    <p:sldId id="276" r:id="rId20"/>
    <p:sldId id="303" r:id="rId21"/>
    <p:sldId id="296" r:id="rId22"/>
    <p:sldId id="286" r:id="rId23"/>
    <p:sldId id="287" r:id="rId24"/>
    <p:sldId id="291" r:id="rId25"/>
    <p:sldId id="304" r:id="rId26"/>
    <p:sldId id="305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3300"/>
    <a:srgbClr val="CDE4AE"/>
    <a:srgbClr val="BFDAEB"/>
    <a:srgbClr val="BDD4EB"/>
    <a:srgbClr val="4BBABD"/>
    <a:srgbClr val="00CC66"/>
    <a:srgbClr val="33CCCC"/>
    <a:srgbClr val="006AB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0" autoAdjust="0"/>
    <p:restoredTop sz="86294" autoAdjust="0"/>
  </p:normalViewPr>
  <p:slideViewPr>
    <p:cSldViewPr snapToGrid="0">
      <p:cViewPr varScale="1">
        <p:scale>
          <a:sx n="56" d="100"/>
          <a:sy n="56" d="100"/>
        </p:scale>
        <p:origin x="11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49C9-654C-4C9C-921F-062BB3994B0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4FF9F-F1F3-4D41-A740-3DAE941E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160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316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92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06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9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7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5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55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. Click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CÁC SLIDE TỪ 6 ĐẾN 10. MỖI CÂU KÈM THEO HÌNH ẢNH MINH HOẠ. HS TRẢ LỜI TỰ LUẬN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0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2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4FF9F-F1F3-4D41-A740-3DAE941E6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009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32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16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015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908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79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94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29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81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2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646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749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54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823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562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930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83683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5784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4651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7381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5700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3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5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4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0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5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1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8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86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95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49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87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9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8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8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71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6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0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28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04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22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4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1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8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9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5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1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4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7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6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6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1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6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6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8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1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4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0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3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8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9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6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28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1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127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5468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9536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578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42.jpe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image" Target="../media/image49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p3"/><Relationship Id="rId7" Type="http://schemas.openxmlformats.org/officeDocument/2006/relationships/image" Target="../media/image56.jpg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25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2.png"/><Relationship Id="rId18" Type="http://schemas.openxmlformats.org/officeDocument/2006/relationships/image" Target="../media/image83.svg"/><Relationship Id="rId26" Type="http://schemas.openxmlformats.org/officeDocument/2006/relationships/image" Target="../media/image91.sv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76.png"/><Relationship Id="rId7" Type="http://schemas.openxmlformats.org/officeDocument/2006/relationships/image" Target="../media/image69.png"/><Relationship Id="rId12" Type="http://schemas.openxmlformats.org/officeDocument/2006/relationships/image" Target="../media/image77.svg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29" Type="http://schemas.openxmlformats.org/officeDocument/2006/relationships/image" Target="../media/image25.png"/><Relationship Id="rId1" Type="http://schemas.openxmlformats.org/officeDocument/2006/relationships/tags" Target="../tags/tag1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24" Type="http://schemas.openxmlformats.org/officeDocument/2006/relationships/image" Target="../media/image89.svg"/><Relationship Id="rId5" Type="http://schemas.openxmlformats.org/officeDocument/2006/relationships/image" Target="../media/image70.svg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28" Type="http://schemas.openxmlformats.org/officeDocument/2006/relationships/image" Target="../media/image93.svg"/><Relationship Id="rId10" Type="http://schemas.openxmlformats.org/officeDocument/2006/relationships/image" Target="../media/image75.svg"/><Relationship Id="rId19" Type="http://schemas.openxmlformats.org/officeDocument/2006/relationships/image" Target="../media/image75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9.svg"/><Relationship Id="rId22" Type="http://schemas.openxmlformats.org/officeDocument/2006/relationships/image" Target="../media/image87.svg"/><Relationship Id="rId27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0.png"/><Relationship Id="rId7" Type="http://schemas.openxmlformats.org/officeDocument/2006/relationships/image" Target="../media/image30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28.svg"/><Relationship Id="rId10" Type="http://schemas.openxmlformats.org/officeDocument/2006/relationships/image" Target="../media/image83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media6.mp3"/><Relationship Id="rId7" Type="http://schemas.openxmlformats.org/officeDocument/2006/relationships/image" Target="../media/image84.jpeg"/><Relationship Id="rId2" Type="http://schemas.microsoft.com/office/2007/relationships/media" Target="../media/media6.mp3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11" Type="http://schemas.openxmlformats.org/officeDocument/2006/relationships/image" Target="../media/image87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86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customXml" Target="../ink/ink1.xml"/><Relationship Id="rId11" Type="http://schemas.openxmlformats.org/officeDocument/2006/relationships/image" Target="../media/image42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customXml" Target="../ink/ink2.xml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42.jpe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0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2.jpe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5.png"/><Relationship Id="rId10" Type="http://schemas.openxmlformats.org/officeDocument/2006/relationships/image" Target="../media/image40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1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327061"/>
            <a:ext cx="1187221" cy="100748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1176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hat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17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074870" y="158407"/>
            <a:ext cx="3466529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740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4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C64D-7678-4C15-ABEF-856390F5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Winter | Doraemon wallpapers, Doremon cartoon, Cartoon wallpaper hd">
            <a:extLst>
              <a:ext uri="{FF2B5EF4-FFF2-40B4-BE49-F238E27FC236}">
                <a16:creationId xmlns:a16="http://schemas.microsoft.com/office/drawing/2014/main" id="{37C38AB9-D2D0-4868-BE0D-CE455C4B84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5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815152" y="3324398"/>
            <a:ext cx="92331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1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point. Repeat.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2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103908" y="129331"/>
            <a:ext cx="6556199" cy="79871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latin typeface="Kristen ITC" panose="03050502040202030202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Listen and point.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F9748-A03B-489D-9868-B09A3BF4A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40" y="4015024"/>
            <a:ext cx="3835021" cy="28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3EF96-A3C6-4C75-815A-B0C1A97D35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5" y="4015026"/>
            <a:ext cx="3647040" cy="2842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2509AE-F391-4D67-B4BE-CD24B026D9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326" y="1144778"/>
            <a:ext cx="3391113" cy="27064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DF7148-6396-4851-B8D9-57B9868EA5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1091821"/>
            <a:ext cx="3398293" cy="27594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D088D0-ADDE-4D1F-ACBA-ADA0FDDF1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091821"/>
            <a:ext cx="3608282" cy="2588973"/>
          </a:xfrm>
          <a:prstGeom prst="rect">
            <a:avLst/>
          </a:prstGeom>
        </p:spPr>
      </p:pic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5.4.mp3" descr="5.4.mp3">
            <a:hlinkClick r:id="" action="ppaction://media"/>
            <a:extLst>
              <a:ext uri="{FF2B5EF4-FFF2-40B4-BE49-F238E27FC236}">
                <a16:creationId xmlns:a16="http://schemas.microsoft.com/office/drawing/2014/main" id="{1DB1A50C-792E-0485-7E26-F5CF940CC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86472" y="19713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2: Listen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and </a:t>
            </a:r>
            <a:r>
              <a:rPr lang="en-US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match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7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DB36CC-4473-4873-98D4-B1E177A72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51" y="122830"/>
            <a:ext cx="8856885" cy="66123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D8E390-C419-4493-B56B-DFD59476F38A}"/>
              </a:ext>
            </a:extLst>
          </p:cNvPr>
          <p:cNvCxnSpPr/>
          <p:nvPr/>
        </p:nvCxnSpPr>
        <p:spPr>
          <a:xfrm>
            <a:off x="7149721" y="4207069"/>
            <a:ext cx="1175413" cy="30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A27130-D201-453B-AEE0-C8C3577AA7AF}"/>
              </a:ext>
            </a:extLst>
          </p:cNvPr>
          <p:cNvCxnSpPr/>
          <p:nvPr/>
        </p:nvCxnSpPr>
        <p:spPr>
          <a:xfrm flipV="1">
            <a:off x="7410734" y="4035987"/>
            <a:ext cx="863647" cy="475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463" y="0"/>
            <a:ext cx="1704537" cy="817293"/>
          </a:xfrm>
          <a:prstGeom prst="rect">
            <a:avLst/>
          </a:prstGeom>
        </p:spPr>
      </p:pic>
      <p:pic>
        <p:nvPicPr>
          <p:cNvPr id="6" name="5.5.mp3" descr="5.5.mp3">
            <a:hlinkClick r:id="" action="ppaction://media"/>
            <a:extLst>
              <a:ext uri="{FF2B5EF4-FFF2-40B4-BE49-F238E27FC236}">
                <a16:creationId xmlns:a16="http://schemas.microsoft.com/office/drawing/2014/main" id="{81E56C1F-A324-6A1D-CC64-A924AAAA2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550" y="5751286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6400" y="4804012"/>
            <a:ext cx="4271749" cy="17469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2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D24C179-A3A6-4EAD-9EFB-9467C81C6AC8}"/>
              </a:ext>
            </a:extLst>
          </p:cNvPr>
          <p:cNvSpPr txBox="1"/>
          <p:nvPr/>
        </p:nvSpPr>
        <p:spPr>
          <a:xfrm>
            <a:off x="-1110286" y="-153928"/>
            <a:ext cx="6009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Game time: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Who’s faster?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CR A Extended" panose="02010509020102010303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32319-1DE3-412A-87AD-7DDE079F54C7}"/>
              </a:ext>
            </a:extLst>
          </p:cNvPr>
          <p:cNvSpPr txBox="1"/>
          <p:nvPr/>
        </p:nvSpPr>
        <p:spPr>
          <a:xfrm>
            <a:off x="1200193" y="1594237"/>
            <a:ext cx="1006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1. I’ve got ________. My _________ are _______ . They are warm.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E802B-2A52-4F52-933C-3308B204212B}"/>
              </a:ext>
            </a:extLst>
          </p:cNvPr>
          <p:cNvSpPr txBox="1"/>
          <p:nvPr/>
        </p:nvSpPr>
        <p:spPr>
          <a:xfrm>
            <a:off x="12464143" y="2068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A44C26-28EE-49A7-8C09-BCFD52E905BA}"/>
              </a:ext>
            </a:extLst>
          </p:cNvPr>
          <p:cNvSpPr txBox="1"/>
          <p:nvPr/>
        </p:nvSpPr>
        <p:spPr>
          <a:xfrm>
            <a:off x="1200193" y="2252952"/>
            <a:ext cx="103128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2. I’ve got ________. My _________ are _______ . 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3. I’ve got ________. My _________ are _______ . They are warm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vi-VN" sz="2800" dirty="0">
                <a:latin typeface="+mj-lt"/>
              </a:rPr>
              <a:t>4. I’ve got ________. My _________ are _______ . 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5. I’ve got ________. My _________ are _______ . They are warm.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2021EF-586F-42F2-BCB7-F7B6AAA88B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090" y="1161986"/>
            <a:ext cx="731349" cy="821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FFEFAF-B49C-4078-8271-822F64990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27" y="5596069"/>
            <a:ext cx="1118264" cy="10152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47F446-2119-458C-8107-160F1A8A7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553" y="5596069"/>
            <a:ext cx="1108269" cy="9428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BE9856-E0D6-4C9B-876B-F709B6171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9885" y="5042119"/>
            <a:ext cx="885109" cy="1815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3B800C-6982-4347-80AE-8FFED3E4B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8977" y="5436689"/>
            <a:ext cx="1074984" cy="10455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388218-B261-4AC8-812C-226EE46BD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9516" y="5129380"/>
            <a:ext cx="1145894" cy="15756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F782A-7F27-40AE-B6BD-604A8D414B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4354" y="5494700"/>
            <a:ext cx="867120" cy="878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E59E7C-69A7-4CA7-988C-926180C0B72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2504" y="4702561"/>
            <a:ext cx="1283105" cy="2002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5429CC-928B-4187-AEF0-4C9ABDEF23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02377" y="1203565"/>
            <a:ext cx="731583" cy="8184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217155-0E2B-4B5C-B15B-BBD520E4E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463" y="1386506"/>
            <a:ext cx="813705" cy="670485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20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peech">
            <a:extLst>
              <a:ext uri="{FF2B5EF4-FFF2-40B4-BE49-F238E27FC236}">
                <a16:creationId xmlns:a16="http://schemas.microsoft.com/office/drawing/2014/main" id="{DFB01681-1E2F-4D5D-9E15-989ECADB2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968829" y="-271727"/>
            <a:ext cx="9617136" cy="4560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5D33C-3F4C-4344-BF28-53C0976926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8223" y="408214"/>
            <a:ext cx="7586158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A0F61-8481-4C0E-90BD-519CECD17741}"/>
              </a:ext>
            </a:extLst>
          </p:cNvPr>
          <p:cNvSpPr txBox="1"/>
          <p:nvPr/>
        </p:nvSpPr>
        <p:spPr>
          <a:xfrm rot="553970">
            <a:off x="8705850" y="1100678"/>
            <a:ext cx="1728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9900"/>
                </a:solidFill>
                <a:latin typeface="Kristen ITC" panose="03050502040202030202" pitchFamily="66" charset="0"/>
              </a:rPr>
              <a:t>Draw your warm clothes.</a:t>
            </a:r>
            <a:endParaRPr lang="en-US" sz="2800" dirty="0">
              <a:solidFill>
                <a:srgbClr val="FF9900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335337">
            <a:off x="8743575" y="2767865"/>
            <a:ext cx="498400" cy="498400"/>
          </a:xfrm>
          <a:prstGeom prst="rect">
            <a:avLst/>
          </a:prstGeom>
        </p:spPr>
      </p:pic>
      <p:pic>
        <p:nvPicPr>
          <p:cNvPr id="14" name="Graphic 13" descr="Shoe">
            <a:extLst>
              <a:ext uri="{FF2B5EF4-FFF2-40B4-BE49-F238E27FC236}">
                <a16:creationId xmlns:a16="http://schemas.microsoft.com/office/drawing/2014/main" id="{F0B93D15-E2A9-4E57-A111-4681A6110F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835559">
            <a:off x="9743953" y="2930311"/>
            <a:ext cx="498400" cy="498400"/>
          </a:xfrm>
          <a:prstGeom prst="rect">
            <a:avLst/>
          </a:prstGeom>
        </p:spPr>
      </p:pic>
      <p:pic>
        <p:nvPicPr>
          <p:cNvPr id="16" name="Graphic 15" descr="Skirt">
            <a:extLst>
              <a:ext uri="{FF2B5EF4-FFF2-40B4-BE49-F238E27FC236}">
                <a16:creationId xmlns:a16="http://schemas.microsoft.com/office/drawing/2014/main" id="{9B49326B-D4F7-4D1A-8AE9-E99C4E6702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0335337">
            <a:off x="9126851" y="3206153"/>
            <a:ext cx="498400" cy="498400"/>
          </a:xfrm>
          <a:prstGeom prst="rect">
            <a:avLst/>
          </a:prstGeom>
        </p:spPr>
      </p:pic>
      <p:pic>
        <p:nvPicPr>
          <p:cNvPr id="18" name="Graphic 17" descr="Shirt">
            <a:extLst>
              <a:ext uri="{FF2B5EF4-FFF2-40B4-BE49-F238E27FC236}">
                <a16:creationId xmlns:a16="http://schemas.microsoft.com/office/drawing/2014/main" id="{D85CED19-2A53-4BA4-99F5-3077313C40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20335337">
            <a:off x="9220734" y="2767866"/>
            <a:ext cx="498400" cy="498400"/>
          </a:xfrm>
          <a:prstGeom prst="rect">
            <a:avLst/>
          </a:prstGeom>
        </p:spPr>
      </p:pic>
      <p:pic>
        <p:nvPicPr>
          <p:cNvPr id="20" name="Graphic 19" descr="Sock">
            <a:extLst>
              <a:ext uri="{FF2B5EF4-FFF2-40B4-BE49-F238E27FC236}">
                <a16:creationId xmlns:a16="http://schemas.microsoft.com/office/drawing/2014/main" id="{C85BC512-9FBA-4808-B269-8DCC5D827B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335337">
            <a:off x="9658418" y="3229703"/>
            <a:ext cx="498400" cy="49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6CFF2-B636-4F4A-AB0B-F91CE015DF97}"/>
              </a:ext>
            </a:extLst>
          </p:cNvPr>
          <p:cNvSpPr txBox="1"/>
          <p:nvPr/>
        </p:nvSpPr>
        <p:spPr>
          <a:xfrm>
            <a:off x="615127" y="2594537"/>
            <a:ext cx="6995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I’ve got ___.</a:t>
            </a:r>
          </a:p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My ___ is/are ___.</a:t>
            </a:r>
          </a:p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It’s ____./ They are___.</a:t>
            </a:r>
            <a:endParaRPr lang="en-US" sz="3600" dirty="0">
              <a:solidFill>
                <a:srgbClr val="006AB7"/>
              </a:solidFill>
              <a:latin typeface="OCR A Extended" panose="02010509020102010303" pitchFamily="50" charset="0"/>
            </a:endParaRPr>
          </a:p>
        </p:txBody>
      </p:sp>
      <p:pic>
        <p:nvPicPr>
          <p:cNvPr id="26" name="Graphic 25" descr="Palette">
            <a:extLst>
              <a:ext uri="{FF2B5EF4-FFF2-40B4-BE49-F238E27FC236}">
                <a16:creationId xmlns:a16="http://schemas.microsoft.com/office/drawing/2014/main" id="{261372EC-606C-4D97-BA80-E5A36BB4F1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067393" y="3676593"/>
            <a:ext cx="1147151" cy="1147151"/>
          </a:xfrm>
          <a:prstGeom prst="rect">
            <a:avLst/>
          </a:prstGeom>
        </p:spPr>
      </p:pic>
      <p:pic>
        <p:nvPicPr>
          <p:cNvPr id="28" name="Graphic 27" descr="Paint">
            <a:extLst>
              <a:ext uri="{FF2B5EF4-FFF2-40B4-BE49-F238E27FC236}">
                <a16:creationId xmlns:a16="http://schemas.microsoft.com/office/drawing/2014/main" id="{A4051241-1357-4F4B-AE43-BD4212B510F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263987" y="4802764"/>
            <a:ext cx="1173814" cy="1173814"/>
          </a:xfrm>
          <a:prstGeom prst="rect">
            <a:avLst/>
          </a:prstGeom>
        </p:spPr>
      </p:pic>
      <p:pic>
        <p:nvPicPr>
          <p:cNvPr id="24" name="Graphic 23" descr="Paint brush">
            <a:extLst>
              <a:ext uri="{FF2B5EF4-FFF2-40B4-BE49-F238E27FC236}">
                <a16:creationId xmlns:a16="http://schemas.microsoft.com/office/drawing/2014/main" id="{A33128A2-1F0B-44C4-BA44-41845711B22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 rot="19369667" flipH="1">
            <a:off x="8353050" y="4393211"/>
            <a:ext cx="1184484" cy="1096143"/>
          </a:xfrm>
          <a:prstGeom prst="rect">
            <a:avLst/>
          </a:prstGeom>
        </p:spPr>
      </p:pic>
      <p:pic>
        <p:nvPicPr>
          <p:cNvPr id="23" name="Graphic 22" descr="Paint brush">
            <a:extLst>
              <a:ext uri="{FF2B5EF4-FFF2-40B4-BE49-F238E27FC236}">
                <a16:creationId xmlns:a16="http://schemas.microsoft.com/office/drawing/2014/main" id="{7DFDC208-0778-4C14-839E-14DAC94A72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 rot="20825221">
            <a:off x="7585253" y="2974486"/>
            <a:ext cx="1184484" cy="1096143"/>
          </a:xfrm>
          <a:prstGeom prst="rect">
            <a:avLst/>
          </a:prstGeom>
        </p:spPr>
      </p:pic>
      <p:pic>
        <p:nvPicPr>
          <p:cNvPr id="3" name="Graphic 2" descr="Boot">
            <a:extLst>
              <a:ext uri="{FF2B5EF4-FFF2-40B4-BE49-F238E27FC236}">
                <a16:creationId xmlns:a16="http://schemas.microsoft.com/office/drawing/2014/main" id="{F7F93E5C-B2D7-44FC-AC61-DF88EE0996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8594566" y="3080727"/>
            <a:ext cx="472366" cy="472366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6AEC5DD2-021C-4AE0-912F-E3A96C40EED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-136921" y="-114288"/>
            <a:ext cx="1301693" cy="1045004"/>
          </a:xfrm>
          <a:prstGeom prst="rect">
            <a:avLst/>
          </a:prstGeom>
        </p:spPr>
      </p:pic>
      <p:sp>
        <p:nvSpPr>
          <p:cNvPr id="22" name="Google Shape;2837;p71"/>
          <p:cNvSpPr/>
          <p:nvPr/>
        </p:nvSpPr>
        <p:spPr>
          <a:xfrm>
            <a:off x="1576978" y="16495"/>
            <a:ext cx="7300260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4 </a:t>
            </a:r>
            <a:r>
              <a:rPr lang="en-US" sz="6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2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372FE6-9490-4966-9B26-A475C4FD1A91}"/>
              </a:ext>
            </a:extLst>
          </p:cNvPr>
          <p:cNvCxnSpPr/>
          <p:nvPr/>
        </p:nvCxnSpPr>
        <p:spPr>
          <a:xfrm>
            <a:off x="1032600" y="15875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9AAF0-CCEF-42F5-B887-687D950C3CCF}"/>
              </a:ext>
            </a:extLst>
          </p:cNvPr>
          <p:cNvCxnSpPr/>
          <p:nvPr/>
        </p:nvCxnSpPr>
        <p:spPr>
          <a:xfrm>
            <a:off x="1032600" y="3353742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B61625A-D479-4152-9A5C-62F6D9C5FB3E}"/>
              </a:ext>
            </a:extLst>
          </p:cNvPr>
          <p:cNvCxnSpPr/>
          <p:nvPr/>
        </p:nvCxnSpPr>
        <p:spPr>
          <a:xfrm>
            <a:off x="1020470" y="49403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13565C-1D93-4944-90BC-F6017CED1A2D}"/>
              </a:ext>
            </a:extLst>
          </p:cNvPr>
          <p:cNvCxnSpPr/>
          <p:nvPr/>
        </p:nvCxnSpPr>
        <p:spPr>
          <a:xfrm>
            <a:off x="991493" y="67056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12130" y="-3366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32970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28681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33DE6-B375-4DD9-AAD7-1F79B30FA23F}"/>
              </a:ext>
            </a:extLst>
          </p:cNvPr>
          <p:cNvSpPr txBox="1"/>
          <p:nvPr/>
        </p:nvSpPr>
        <p:spPr>
          <a:xfrm>
            <a:off x="2192712" y="1670802"/>
            <a:ext cx="9198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dirty="0">
                <a:solidFill>
                  <a:schemeClr val="accent4"/>
                </a:solidFill>
                <a:latin typeface="Kristen ITC" panose="03050502040202030202" pitchFamily="66" charset="0"/>
              </a:rPr>
              <a:t>worksheet</a:t>
            </a:r>
            <a:endParaRPr lang="en-US" sz="13800" dirty="0">
              <a:solidFill>
                <a:schemeClr val="accent4"/>
              </a:solidFill>
              <a:latin typeface="Kristen ITC" panose="03050502040202030202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6113" y="0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2837;p71"/>
          <p:cNvSpPr/>
          <p:nvPr/>
        </p:nvSpPr>
        <p:spPr>
          <a:xfrm>
            <a:off x="2825534" y="119267"/>
            <a:ext cx="6482239" cy="999849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5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1130701" y="1310960"/>
            <a:ext cx="9733280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457200"/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AU" sz="3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I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got </a:t>
            </a:r>
            <a:r>
              <a:rPr lang="en-US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______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 They are red.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dress         B. boots         C. </a:t>
            </a:r>
            <a:r>
              <a:rPr lang="en-AU" sz="35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T-shirt</a:t>
            </a:r>
            <a:endParaRPr kumimoji="0" lang="en-AU" sz="3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/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2. There isn’t a _______ in my uniform.</a:t>
            </a:r>
          </a:p>
          <a:p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coat          B. trousers      C. hat</a:t>
            </a:r>
            <a:endParaRPr lang="en-US" sz="35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3. This is my favourite ______. It’s blue.</a:t>
            </a:r>
          </a:p>
          <a:p>
            <a:pPr defTabSz="457200"/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AU" sz="35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     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coat          B. boots          C. </a:t>
            </a:r>
            <a:r>
              <a:rPr lang="en-AU" sz="35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dress</a:t>
            </a:r>
          </a:p>
          <a:p>
            <a:pPr defTabSz="457200"/>
            <a:endParaRPr lang="en-US" sz="35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*Write</a:t>
            </a:r>
            <a:endParaRPr lang="en-US" sz="35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4. Her coat is </a:t>
            </a:r>
            <a:r>
              <a:rPr lang="en-AU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very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 w 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_</a:t>
            </a:r>
            <a:r>
              <a:rPr lang="en-AU" sz="35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_ _</a:t>
            </a:r>
            <a:endParaRPr lang="en-US" sz="35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defTabSz="457200"/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5. My mother has got long _ o _</a:t>
            </a:r>
            <a:r>
              <a:rPr lang="en-AU" sz="35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ts</a:t>
            </a:r>
            <a:r>
              <a:rPr lang="en-AU" sz="3500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lvl="0" defTabSz="457200"/>
            <a:endParaRPr lang="en-US" sz="4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70CDE-238C-4E25-8A34-81A91EAAC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626" y="1209538"/>
            <a:ext cx="731583" cy="591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B13046-A308-486F-97AF-D847EE34F480}"/>
              </a:ext>
            </a:extLst>
          </p:cNvPr>
          <p:cNvSpPr/>
          <p:nvPr/>
        </p:nvSpPr>
        <p:spPr>
          <a:xfrm>
            <a:off x="5041776" y="1889308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F4E77-D667-45F8-9667-A64E502EC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280" y="2138000"/>
            <a:ext cx="854807" cy="72799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A27566A-AFF7-4116-9404-2C52B1B20BFA}"/>
              </a:ext>
            </a:extLst>
          </p:cNvPr>
          <p:cNvSpPr/>
          <p:nvPr/>
        </p:nvSpPr>
        <p:spPr>
          <a:xfrm>
            <a:off x="8058402" y="2949173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 descr="Blue Dress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0F45E92E-7B16-4487-BEBE-3A31789D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338">
            <a:off x="6452572" y="3151877"/>
            <a:ext cx="765910" cy="8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CE656DE-13A8-4C8C-9656-99C932778445}"/>
              </a:ext>
            </a:extLst>
          </p:cNvPr>
          <p:cNvSpPr/>
          <p:nvPr/>
        </p:nvSpPr>
        <p:spPr>
          <a:xfrm>
            <a:off x="2339974" y="4029940"/>
            <a:ext cx="573034" cy="516728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86286" y="5538021"/>
            <a:ext cx="33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0552" y="5538021"/>
            <a:ext cx="33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4806" y="5538021"/>
            <a:ext cx="33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4974" y="6096167"/>
            <a:ext cx="33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7203" y="6090046"/>
            <a:ext cx="33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5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clothes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2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– Task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1,2,3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950" y="1"/>
            <a:ext cx="1162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-77680" y="-149690"/>
            <a:ext cx="35509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Game</a:t>
            </a:r>
            <a:r>
              <a:rPr kumimoji="0" lang="en-US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vi-VN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time</a:t>
            </a:r>
            <a:r>
              <a:rPr kumimoji="0" lang="vi-VN" sz="5000" b="0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!</a:t>
            </a:r>
            <a:endParaRPr kumimoji="0" lang="en-US" sz="5000" b="0" i="0" u="sng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BDE25E-1070-4A37-8DF3-85FD7C0C8A52}"/>
              </a:ext>
            </a:extLst>
          </p:cNvPr>
          <p:cNvGrpSpPr/>
          <p:nvPr/>
        </p:nvGrpSpPr>
        <p:grpSpPr>
          <a:xfrm>
            <a:off x="1269676" y="410825"/>
            <a:ext cx="8711468" cy="6099618"/>
            <a:chOff x="3992135" y="1171462"/>
            <a:chExt cx="4015845" cy="53429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D21591-7CCE-4C8E-B36D-2BBAA0B95158}"/>
                </a:ext>
              </a:extLst>
            </p:cNvPr>
            <p:cNvSpPr/>
            <p:nvPr/>
          </p:nvSpPr>
          <p:spPr>
            <a:xfrm>
              <a:off x="4249615" y="207498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0EC3A8-4106-4665-A6A4-B00C02597FB7}"/>
                </a:ext>
              </a:extLst>
            </p:cNvPr>
            <p:cNvSpPr/>
            <p:nvPr/>
          </p:nvSpPr>
          <p:spPr>
            <a:xfrm>
              <a:off x="4249614" y="2570111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BE1DDB-4FF3-460B-B52A-943F038AE320}"/>
                </a:ext>
              </a:extLst>
            </p:cNvPr>
            <p:cNvSpPr/>
            <p:nvPr/>
          </p:nvSpPr>
          <p:spPr>
            <a:xfrm>
              <a:off x="4249614" y="3065237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C7E4D5-DED9-4110-9FE0-35FFEF8F845F}"/>
                </a:ext>
              </a:extLst>
            </p:cNvPr>
            <p:cNvSpPr/>
            <p:nvPr/>
          </p:nvSpPr>
          <p:spPr>
            <a:xfrm>
              <a:off x="4249614" y="3560362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B10D90-492C-4023-BC5A-B4059D5402C5}"/>
                </a:ext>
              </a:extLst>
            </p:cNvPr>
            <p:cNvSpPr/>
            <p:nvPr/>
          </p:nvSpPr>
          <p:spPr>
            <a:xfrm>
              <a:off x="4249614" y="40500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DA510F-5EF1-4508-86CB-8E550B5963CA}"/>
                </a:ext>
              </a:extLst>
            </p:cNvPr>
            <p:cNvSpPr/>
            <p:nvPr/>
          </p:nvSpPr>
          <p:spPr>
            <a:xfrm>
              <a:off x="4718537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CE0DC9-6DA7-4049-B290-2D7E5B5358B1}"/>
                </a:ext>
              </a:extLst>
            </p:cNvPr>
            <p:cNvSpPr/>
            <p:nvPr/>
          </p:nvSpPr>
          <p:spPr>
            <a:xfrm>
              <a:off x="5187460" y="40500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DE92C9-FEE3-4EEE-8474-DB68C38F15F4}"/>
                </a:ext>
              </a:extLst>
            </p:cNvPr>
            <p:cNvSpPr/>
            <p:nvPr/>
          </p:nvSpPr>
          <p:spPr>
            <a:xfrm>
              <a:off x="5659874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BF3B75-E27D-47DB-9762-CC10C17BEE63}"/>
                </a:ext>
              </a:extLst>
            </p:cNvPr>
            <p:cNvSpPr/>
            <p:nvPr/>
          </p:nvSpPr>
          <p:spPr>
            <a:xfrm>
              <a:off x="6601211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143237-66B7-4B60-A321-BEE568809882}"/>
                </a:ext>
              </a:extLst>
            </p:cNvPr>
            <p:cNvSpPr/>
            <p:nvPr/>
          </p:nvSpPr>
          <p:spPr>
            <a:xfrm>
              <a:off x="6132288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43ACCF-99D4-48BE-BBA1-DCC63ADCC958}"/>
                </a:ext>
              </a:extLst>
            </p:cNvPr>
            <p:cNvSpPr/>
            <p:nvPr/>
          </p:nvSpPr>
          <p:spPr>
            <a:xfrm>
              <a:off x="7070134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D49A5B-DE02-45D6-A4D3-B856D11F8A32}"/>
                </a:ext>
              </a:extLst>
            </p:cNvPr>
            <p:cNvSpPr/>
            <p:nvPr/>
          </p:nvSpPr>
          <p:spPr>
            <a:xfrm>
              <a:off x="7539057" y="4049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B5BAA1-F792-46ED-A704-878100B61E3C}"/>
                </a:ext>
              </a:extLst>
            </p:cNvPr>
            <p:cNvSpPr/>
            <p:nvPr/>
          </p:nvSpPr>
          <p:spPr>
            <a:xfrm>
              <a:off x="6125306" y="4544749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BCA8BA-7600-4ECA-9F45-4DC475796C28}"/>
                </a:ext>
              </a:extLst>
            </p:cNvPr>
            <p:cNvSpPr/>
            <p:nvPr/>
          </p:nvSpPr>
          <p:spPr>
            <a:xfrm>
              <a:off x="6125306" y="503987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E0B3AE-3169-48AE-9814-564B457D5623}"/>
                </a:ext>
              </a:extLst>
            </p:cNvPr>
            <p:cNvSpPr/>
            <p:nvPr/>
          </p:nvSpPr>
          <p:spPr>
            <a:xfrm>
              <a:off x="6125306" y="552958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DD843-30C2-4B2B-A1EC-19523EF634F7}"/>
                </a:ext>
              </a:extLst>
            </p:cNvPr>
            <p:cNvSpPr/>
            <p:nvPr/>
          </p:nvSpPr>
          <p:spPr>
            <a:xfrm>
              <a:off x="6126426" y="6019297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FAD596-B08E-4E2C-9DDE-F050664B9608}"/>
                </a:ext>
              </a:extLst>
            </p:cNvPr>
            <p:cNvSpPr/>
            <p:nvPr/>
          </p:nvSpPr>
          <p:spPr>
            <a:xfrm>
              <a:off x="5201161" y="4544749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8340A4-75E2-456E-8802-16390A3892C6}"/>
                </a:ext>
              </a:extLst>
            </p:cNvPr>
            <p:cNvSpPr/>
            <p:nvPr/>
          </p:nvSpPr>
          <p:spPr>
            <a:xfrm>
              <a:off x="5202281" y="5034460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17E998-6661-4C34-987F-C52C29E94070}"/>
                </a:ext>
              </a:extLst>
            </p:cNvPr>
            <p:cNvSpPr/>
            <p:nvPr/>
          </p:nvSpPr>
          <p:spPr>
            <a:xfrm>
              <a:off x="5189271" y="3064335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92C823D-F718-4102-AC52-5237D035402A}"/>
                </a:ext>
              </a:extLst>
            </p:cNvPr>
            <p:cNvSpPr/>
            <p:nvPr/>
          </p:nvSpPr>
          <p:spPr>
            <a:xfrm>
              <a:off x="5190391" y="355404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ADC49B-23B8-4B63-8772-4B39F08D076A}"/>
                </a:ext>
              </a:extLst>
            </p:cNvPr>
            <p:cNvSpPr/>
            <p:nvPr/>
          </p:nvSpPr>
          <p:spPr>
            <a:xfrm>
              <a:off x="7080344" y="453933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284C72D-4EA4-4215-B44A-B5F1139887D1}"/>
                </a:ext>
              </a:extLst>
            </p:cNvPr>
            <p:cNvSpPr/>
            <p:nvPr/>
          </p:nvSpPr>
          <p:spPr>
            <a:xfrm>
              <a:off x="7067201" y="2079498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E8F00B-3A28-4D21-9D32-583D22828C88}"/>
                </a:ext>
              </a:extLst>
            </p:cNvPr>
            <p:cNvSpPr/>
            <p:nvPr/>
          </p:nvSpPr>
          <p:spPr>
            <a:xfrm>
              <a:off x="7067201" y="2574623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E104F-751F-4E67-A799-6EEDB9E923EF}"/>
                </a:ext>
              </a:extLst>
            </p:cNvPr>
            <p:cNvSpPr/>
            <p:nvPr/>
          </p:nvSpPr>
          <p:spPr>
            <a:xfrm>
              <a:off x="7067201" y="3064335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31A323-3092-4BD8-880D-EE401C8C9E28}"/>
                </a:ext>
              </a:extLst>
            </p:cNvPr>
            <p:cNvSpPr/>
            <p:nvPr/>
          </p:nvSpPr>
          <p:spPr>
            <a:xfrm>
              <a:off x="7068321" y="3554046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D7D74-2A48-4225-B154-1DB119AD4BC1}"/>
                </a:ext>
              </a:extLst>
            </p:cNvPr>
            <p:cNvSpPr/>
            <p:nvPr/>
          </p:nvSpPr>
          <p:spPr>
            <a:xfrm>
              <a:off x="7067200" y="1586854"/>
              <a:ext cx="468923" cy="495126"/>
            </a:xfrm>
            <a:prstGeom prst="rect">
              <a:avLst/>
            </a:prstGeom>
            <a:solidFill>
              <a:srgbClr val="33CCCC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AB8BD9-8DB1-47F8-A87B-7393FEDE112D}"/>
                </a:ext>
              </a:extLst>
            </p:cNvPr>
            <p:cNvSpPr txBox="1"/>
            <p:nvPr/>
          </p:nvSpPr>
          <p:spPr>
            <a:xfrm>
              <a:off x="7169552" y="1171462"/>
              <a:ext cx="247650" cy="41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267E83D-B17E-4DC6-A4DF-EACCDCE43FF5}"/>
                </a:ext>
              </a:extLst>
            </p:cNvPr>
            <p:cNvSpPr txBox="1"/>
            <p:nvPr/>
          </p:nvSpPr>
          <p:spPr>
            <a:xfrm>
              <a:off x="4355140" y="1641590"/>
              <a:ext cx="230824" cy="41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922600B-4738-4454-9D7B-5332F3BD99F3}"/>
                </a:ext>
              </a:extLst>
            </p:cNvPr>
            <p:cNvSpPr txBox="1"/>
            <p:nvPr/>
          </p:nvSpPr>
          <p:spPr>
            <a:xfrm>
              <a:off x="5357792" y="2657609"/>
              <a:ext cx="21076" cy="41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3E0D588-A278-42D1-BD54-BB0FBFA451A1}"/>
                </a:ext>
              </a:extLst>
            </p:cNvPr>
            <p:cNvSpPr txBox="1"/>
            <p:nvPr/>
          </p:nvSpPr>
          <p:spPr>
            <a:xfrm>
              <a:off x="3992135" y="4156954"/>
              <a:ext cx="247650" cy="41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5D0426E-55D6-4969-8B9C-F956747E57B6}"/>
                </a:ext>
              </a:extLst>
            </p:cNvPr>
            <p:cNvSpPr txBox="1"/>
            <p:nvPr/>
          </p:nvSpPr>
          <p:spPr>
            <a:xfrm>
              <a:off x="6086448" y="3979820"/>
              <a:ext cx="247650" cy="32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46A99CA-A6CB-4490-8710-03029692F71D}"/>
                </a:ext>
              </a:extLst>
            </p:cNvPr>
            <p:cNvSpPr txBox="1"/>
            <p:nvPr/>
          </p:nvSpPr>
          <p:spPr>
            <a:xfrm>
              <a:off x="4360250" y="2009851"/>
              <a:ext cx="247650" cy="56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9FFCB53-00F2-4367-B173-AC281EB5A1A3}"/>
                </a:ext>
              </a:extLst>
            </p:cNvPr>
            <p:cNvSpPr txBox="1"/>
            <p:nvPr/>
          </p:nvSpPr>
          <p:spPr>
            <a:xfrm>
              <a:off x="5273288" y="2980788"/>
              <a:ext cx="247650" cy="56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DCCFBB2-87EB-47E7-8239-E969D39B4D39}"/>
                </a:ext>
              </a:extLst>
            </p:cNvPr>
            <p:cNvSpPr txBox="1"/>
            <p:nvPr/>
          </p:nvSpPr>
          <p:spPr>
            <a:xfrm>
              <a:off x="6223661" y="3972579"/>
              <a:ext cx="247650" cy="56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BBA7BB5-1055-4733-AFD9-427168D6315E}"/>
                </a:ext>
              </a:extLst>
            </p:cNvPr>
            <p:cNvSpPr txBox="1"/>
            <p:nvPr/>
          </p:nvSpPr>
          <p:spPr>
            <a:xfrm>
              <a:off x="4348650" y="4087542"/>
              <a:ext cx="468923" cy="45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T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99720-A001-4A74-A28D-90C80560FABF}"/>
                </a:ext>
              </a:extLst>
            </p:cNvPr>
            <p:cNvSpPr txBox="1"/>
            <p:nvPr/>
          </p:nvSpPr>
          <p:spPr>
            <a:xfrm>
              <a:off x="7146646" y="1545841"/>
              <a:ext cx="389477" cy="62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T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AFD8E0F-6CDD-40C1-A301-1F8B60B872F0}"/>
              </a:ext>
            </a:extLst>
          </p:cNvPr>
          <p:cNvSpPr txBox="1"/>
          <p:nvPr/>
        </p:nvSpPr>
        <p:spPr>
          <a:xfrm>
            <a:off x="2057133" y="2004759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859469-09D9-42DD-B4C9-E970BF5806C4}"/>
              </a:ext>
            </a:extLst>
          </p:cNvPr>
          <p:cNvSpPr txBox="1"/>
          <p:nvPr/>
        </p:nvSpPr>
        <p:spPr>
          <a:xfrm>
            <a:off x="2136236" y="2604538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EE87D9-6CB1-4C4D-8619-75F35255F410}"/>
              </a:ext>
            </a:extLst>
          </p:cNvPr>
          <p:cNvSpPr txBox="1"/>
          <p:nvPr/>
        </p:nvSpPr>
        <p:spPr>
          <a:xfrm>
            <a:off x="2100154" y="3130825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954A5C0-7088-4942-99F8-96BEDEB12D5C}"/>
              </a:ext>
            </a:extLst>
          </p:cNvPr>
          <p:cNvSpPr txBox="1"/>
          <p:nvPr/>
        </p:nvSpPr>
        <p:spPr>
          <a:xfrm>
            <a:off x="4114128" y="3122714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4DD4465-036C-4EE5-B106-9C6913684CBD}"/>
              </a:ext>
            </a:extLst>
          </p:cNvPr>
          <p:cNvSpPr txBox="1"/>
          <p:nvPr/>
        </p:nvSpPr>
        <p:spPr>
          <a:xfrm>
            <a:off x="4109946" y="3665121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339DCD-3DA7-4732-8942-2C817303AEA6}"/>
              </a:ext>
            </a:extLst>
          </p:cNvPr>
          <p:cNvSpPr txBox="1"/>
          <p:nvPr/>
        </p:nvSpPr>
        <p:spPr>
          <a:xfrm>
            <a:off x="4096807" y="421845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C12EBAC-0341-4962-B701-3D6EBDEBDF3A}"/>
              </a:ext>
            </a:extLst>
          </p:cNvPr>
          <p:cNvSpPr txBox="1"/>
          <p:nvPr/>
        </p:nvSpPr>
        <p:spPr>
          <a:xfrm>
            <a:off x="4123624" y="480188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1BC791F-455B-44DE-80AB-290180B9216F}"/>
              </a:ext>
            </a:extLst>
          </p:cNvPr>
          <p:cNvSpPr txBox="1"/>
          <p:nvPr/>
        </p:nvSpPr>
        <p:spPr>
          <a:xfrm>
            <a:off x="3107266" y="3703280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4091B62-A13E-4FCA-8CB4-71AFB11EB0EE}"/>
              </a:ext>
            </a:extLst>
          </p:cNvPr>
          <p:cNvSpPr txBox="1"/>
          <p:nvPr/>
        </p:nvSpPr>
        <p:spPr>
          <a:xfrm>
            <a:off x="5126880" y="3665121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3217487-1506-4B94-9EDC-177090F35C92}"/>
              </a:ext>
            </a:extLst>
          </p:cNvPr>
          <p:cNvSpPr txBox="1"/>
          <p:nvPr/>
        </p:nvSpPr>
        <p:spPr>
          <a:xfrm>
            <a:off x="7239500" y="3662431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B50912-5DBC-461E-8517-769310255C04}"/>
              </a:ext>
            </a:extLst>
          </p:cNvPr>
          <p:cNvSpPr txBox="1"/>
          <p:nvPr/>
        </p:nvSpPr>
        <p:spPr>
          <a:xfrm>
            <a:off x="8323888" y="3645670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97FB1FF-E1F2-45A1-9909-BCD44B75F814}"/>
              </a:ext>
            </a:extLst>
          </p:cNvPr>
          <p:cNvSpPr txBox="1"/>
          <p:nvPr/>
        </p:nvSpPr>
        <p:spPr>
          <a:xfrm>
            <a:off x="9204357" y="3676447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1C96918-B559-414D-B1DD-D2F0725467B5}"/>
              </a:ext>
            </a:extLst>
          </p:cNvPr>
          <p:cNvSpPr txBox="1"/>
          <p:nvPr/>
        </p:nvSpPr>
        <p:spPr>
          <a:xfrm>
            <a:off x="6111575" y="4247358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21F00C-B63A-45E4-B035-9E52CF725B8C}"/>
              </a:ext>
            </a:extLst>
          </p:cNvPr>
          <p:cNvSpPr txBox="1"/>
          <p:nvPr/>
        </p:nvSpPr>
        <p:spPr>
          <a:xfrm>
            <a:off x="6119148" y="4820205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9138529-477E-472F-BFA0-CFF2DC9CC982}"/>
              </a:ext>
            </a:extLst>
          </p:cNvPr>
          <p:cNvSpPr txBox="1"/>
          <p:nvPr/>
        </p:nvSpPr>
        <p:spPr>
          <a:xfrm>
            <a:off x="6154958" y="5392317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F665F2-E75B-4B3D-913D-346F94CAC9F7}"/>
              </a:ext>
            </a:extLst>
          </p:cNvPr>
          <p:cNvSpPr txBox="1"/>
          <p:nvPr/>
        </p:nvSpPr>
        <p:spPr>
          <a:xfrm>
            <a:off x="6190768" y="5907747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85646C0-E35B-48A5-9D9D-8484B3685619}"/>
              </a:ext>
            </a:extLst>
          </p:cNvPr>
          <p:cNvSpPr txBox="1"/>
          <p:nvPr/>
        </p:nvSpPr>
        <p:spPr>
          <a:xfrm>
            <a:off x="8298106" y="1982067"/>
            <a:ext cx="238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2CAE9F5-8ED2-4307-AB86-9F599C11BB77}"/>
              </a:ext>
            </a:extLst>
          </p:cNvPr>
          <p:cNvSpPr txBox="1"/>
          <p:nvPr/>
        </p:nvSpPr>
        <p:spPr>
          <a:xfrm>
            <a:off x="8307149" y="2577600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EE8992-CB94-4740-B617-930A3B8C037A}"/>
              </a:ext>
            </a:extLst>
          </p:cNvPr>
          <p:cNvSpPr txBox="1"/>
          <p:nvPr/>
        </p:nvSpPr>
        <p:spPr>
          <a:xfrm>
            <a:off x="8281101" y="3192375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CE0CAB5-CB2D-4BD5-8FB3-09DBA5ACD69B}"/>
              </a:ext>
            </a:extLst>
          </p:cNvPr>
          <p:cNvSpPr txBox="1"/>
          <p:nvPr/>
        </p:nvSpPr>
        <p:spPr>
          <a:xfrm>
            <a:off x="8287465" y="4264679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8300535" y="1399550"/>
            <a:ext cx="2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02E8AFBF-7E11-4471-B3FA-3DB24B825E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02" y="314955"/>
            <a:ext cx="1805612" cy="1546089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98AC22B2-2D59-4CD3-B3F1-FFE3D0DC2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43" y="-16622"/>
            <a:ext cx="1624964" cy="162496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0B3FB5C5-0130-43F6-9A5D-144C0D2D0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83" y="5467727"/>
            <a:ext cx="1567810" cy="122872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5C9A7D4-22A9-4BD7-A218-543BAEA1D42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130" y="3474253"/>
            <a:ext cx="2143125" cy="214312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CB6B994-5432-4ADC-88D2-11EE5B6BE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3979" y="4893689"/>
            <a:ext cx="1418446" cy="1531751"/>
          </a:xfrm>
          <a:prstGeom prst="rect">
            <a:avLst/>
          </a:prstGeom>
        </p:spPr>
      </p:pic>
      <p:pic>
        <p:nvPicPr>
          <p:cNvPr id="7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38" grpId="0"/>
      <p:bldP spid="139" grpId="0"/>
      <p:bldP spid="140" grpId="0"/>
      <p:bldP spid="141" grpId="0"/>
      <p:bldP spid="142" grpId="0"/>
      <p:bldP spid="1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8A6B52E-3AA3-4A83-AB36-8026A6769FE1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Hi! I’m Doraemon. I’m in Japan.</a:t>
            </a:r>
          </a:p>
          <a:p>
            <a:pPr algn="ctr"/>
            <a:r>
              <a:rPr lang="en-US" sz="2400" dirty="0">
                <a:latin typeface="Kristen ITC" panose="03050502040202030202" pitchFamily="66" charset="0"/>
              </a:rPr>
              <a:t>This is my magic bag.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9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8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3466529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87" y="4657108"/>
            <a:ext cx="911886" cy="73976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778754" y="4165099"/>
            <a:ext cx="3091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boots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76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  <p:bldP spid="21" grpId="1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2050" name="Picture 2" descr="404 Not Found | Cartoon painting, Cartoon wallpaper hd, Doremon cartoon">
            <a:extLst>
              <a:ext uri="{FF2B5EF4-FFF2-40B4-BE49-F238E27FC236}">
                <a16:creationId xmlns:a16="http://schemas.microsoft.com/office/drawing/2014/main" id="{9C661F41-39E7-4EDA-91B5-5C00A3FE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2" y="828338"/>
            <a:ext cx="4612993" cy="61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542" y="4447408"/>
            <a:ext cx="703296" cy="97598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47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coat</a:t>
            </a:r>
            <a:endParaRPr lang="en-US" sz="44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14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22850" y="301136"/>
            <a:ext cx="3466529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994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1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9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4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303931" y="4285756"/>
            <a:ext cx="796324" cy="1125549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dres</a:t>
            </a:r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17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074870" y="158407"/>
            <a:ext cx="3466529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What’s in my bag?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068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4.44444E-6 L -1.25E-6 0.00023 C 0.00404 -0.00903 0.0405 -0.09028 0.04987 -0.10672 C 0.0586 -0.12176 0.06654 -0.1382 0.07578 -0.15139 C 0.09128 -0.17338 0.10638 -0.18727 0.12331 -0.20116 C 0.12813 -0.20487 0.13281 -0.2088 0.1375 -0.21204 C 0.14336 -0.21575 0.14922 -0.21875 0.15508 -0.22269 C 0.1931 -0.24723 0.13386 -0.21065 0.17669 -0.23681 C 0.18464 -0.23658 0.225 -0.24237 0.2418 -0.22801 C 0.2513 -0.21991 0.24024 -0.22987 0.25104 -0.21713 C 0.25417 -0.21343 0.25768 -0.21042 0.26107 -0.20672 C 0.26302 -0.20417 0.26485 -0.20162 0.26693 -0.19954 C 0.27318 -0.19213 0.27409 -0.19445 0.2819 -0.17825 L 0.28854 -0.16389 C 0.28985 -0.16088 0.29193 -0.15857 0.29271 -0.15487 C 0.29336 -0.15255 0.29375 -0.15 0.2944 -0.14792 C 0.29779 -0.13681 0.30248 -0.12732 0.30521 -0.11575 C 0.30664 -0.10973 0.30807 -0.10394 0.30938 -0.09792 C 0.31094 -0.09075 0.31498 -0.0676 0.31615 -0.06042 C 0.31953 -0.03843 0.3224 -0.01899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4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6. Unit 5-Lesson 2-Period 1"/>
  <p:tag name="ISPRING_LMS_API_VERSION" val="SCORM 2004 (2nd edition)"/>
  <p:tag name="ISPRING_ULTRA_SCORM_COURSE_ID" val="C4CEBFEC-D148-4A51-B86C-5BC2534435F4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6. Unit 5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u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bh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u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24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Nu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24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uFNVe8ZnLmYAAABoAAAAHAAAAHVuaXZlcnNhbC9sb2NhbF9zZXR0aW5ncy54bWyzsa/IzVEoSy0qzszPs1Uy1DNQUkjNS85PycxLt1UKDXHTtVBSKC5JzEtJzMnPS7VVystXUrC347LJyU9OzAlOLSkBKixWKMhJrEwtCknNBTJKUv0Sc4EqQzxd/RRcXTxDlPTtuABQSwMEFAACAAgATrh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TrhTVV2tw+9NAAAAagAAABsAAAB1bml2ZXJzYWwvdW5pdmVyc2FsLnBuZy54bWyzsa/IzVEoSy0qzszPs1Uy1DNQsrfj5bIpKEoty0wtV6gAigEFIUBJodJWycQIwS3PTCnJsFWyNDJBiGWkZqZnlNgqmVkawwX1gUYCAFBLAQIAABQAAgAIAIxeVlE2YVgCRwMAAOEJAAAUAAAAAAAAAAEAAAAAAAAAAAB1bml2ZXJzYWwvcGxheWVyLnhtbFBLAQIAABQAAgAIAE24U1WcXjIIFAYAADcXAAAdAAAAAAAAAAEAAAAAAHkDAAB1bml2ZXJzYWwvY29tbW9uX21lc3NhZ2VzLmxuZ1BLAQIAABQAAgAIAE24U1UVHmAbowAAAH8BAAAuAAAAAAAAAAEAAAAAAMgJAAB1bml2ZXJzYWwvcGxheWJhY2tfYW5kX25hdmlnYXRpb25fc2V0dGluZ3MueG1sUEsBAgAAFAACAAgATbhTVaenV+h8BAAAbxcAACcAAAAAAAAAAQAAAAAAtwoAAHVuaXZlcnNhbC9mbGFzaF9wdWJsaXNoaW5nX3NldHRpbmdzLnhtbFBLAQIAABQAAgAIAE24U1XlX+THbQMAAKEMAAAhAAAAAAAAAAEAAAAAAHgPAAB1bml2ZXJzYWwvZmxhc2hfc2tpbl9zZXR0aW5ncy54bWxQSwECAAAUAAIACABNuFNVF9vd2HcEAAD5FgAAJgAAAAAAAAABAAAAAAAkEwAAdW5pdmVyc2FsL2h0bWxfcHVibGlzaGluZ19zZXR0aW5ncy54bWxQSwECAAAUAAIACABNuFNVJR/xB6oBAABoBgAAHwAAAAAAAAABAAAAAADfFwAAdW5pdmVyc2FsL2h0bWxfc2tpbl9zZXR0aW5ncy5qc1BLAQIAABQAAgAIAE24U1V7xmcuZgAAAGgAAAAcAAAAAAAAAAEAAAAAAMYZAAB1bml2ZXJzYWwvbG9jYWxfc2V0dGluZ3MueG1sUEsBAgAAFAACAAgATrhTVZYknXsTBgAAcBYAABcAAAAAAAAAAAAAAAAAZhoAAHVuaXZlcnNhbC91bml2ZXJzYWwucG5nUEsBAgAAFAACAAgATrh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1370F9-F36B-4075-AFDD-08557F2459E5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B87D5-04B2-43B0-BFDB-F2BC90214159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036FA1-E3B8-42E6-A3D8-76FFF6E84325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DF674D-0B9E-4677-A13E-39E69EA61B89}:2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59E9C2-F5B0-4F97-A939-FC6DB8AC7981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5CBC-3CF3-4FDC-A1FD-DB89F2A89CC0}:2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20A28C-0160-437A-9F99-61C745FB05AD}:2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070AD-279D-48B0-AF1E-EDA2647B8132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EE031-A265-4DB6-9F7D-A6CC8C06F972}:2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59EE09-DE92-4AB8-8621-2F0BBFD3E3C6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AB63C-83A9-4742-AF65-93B12206E1A3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1358B9-A205-4E11-8CD3-AE573F643568}:2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391</Words>
  <Application>Microsoft Office PowerPoint</Application>
  <PresentationFormat>Widescreen</PresentationFormat>
  <Paragraphs>108</Paragraphs>
  <Slides>20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Kristen ITC</vt:lpstr>
      <vt:lpstr>Nunito</vt:lpstr>
      <vt:lpstr>OCR A Extended</vt:lpstr>
      <vt:lpstr>PT Sans</vt:lpstr>
      <vt:lpstr>Roboto</vt:lpstr>
      <vt:lpstr>黑体</vt:lpstr>
      <vt:lpstr>Times New Roman</vt:lpstr>
      <vt:lpstr>Office Theme</vt:lpstr>
      <vt:lpstr>2_Office Theme</vt:lpstr>
      <vt:lpstr>3_Office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56. Unit 5-Lesson 2-Period 1</dc:title>
  <dc:creator>Thao Nhu Lam;Chiêm Thủy</dc:creator>
  <cp:lastModifiedBy>Admin</cp:lastModifiedBy>
  <cp:revision>65</cp:revision>
  <dcterms:created xsi:type="dcterms:W3CDTF">2020-10-29T10:07:41Z</dcterms:created>
  <dcterms:modified xsi:type="dcterms:W3CDTF">2023-05-31T01:24:05Z</dcterms:modified>
</cp:coreProperties>
</file>