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76" r:id="rId3"/>
    <p:sldMasterId id="2147483688" r:id="rId4"/>
  </p:sldMasterIdLst>
  <p:notesMasterIdLst>
    <p:notesMasterId r:id="rId29"/>
  </p:notesMasterIdLst>
  <p:sldIdLst>
    <p:sldId id="358" r:id="rId5"/>
    <p:sldId id="359" r:id="rId6"/>
    <p:sldId id="308" r:id="rId7"/>
    <p:sldId id="260" r:id="rId8"/>
    <p:sldId id="356" r:id="rId9"/>
    <p:sldId id="344" r:id="rId10"/>
    <p:sldId id="346" r:id="rId11"/>
    <p:sldId id="347" r:id="rId12"/>
    <p:sldId id="334" r:id="rId13"/>
    <p:sldId id="345" r:id="rId14"/>
    <p:sldId id="297" r:id="rId15"/>
    <p:sldId id="269" r:id="rId16"/>
    <p:sldId id="349" r:id="rId17"/>
    <p:sldId id="350" r:id="rId18"/>
    <p:sldId id="354" r:id="rId19"/>
    <p:sldId id="353" r:id="rId20"/>
    <p:sldId id="352" r:id="rId21"/>
    <p:sldId id="351" r:id="rId22"/>
    <p:sldId id="355" r:id="rId23"/>
    <p:sldId id="360" r:id="rId24"/>
    <p:sldId id="335" r:id="rId25"/>
    <p:sldId id="343" r:id="rId26"/>
    <p:sldId id="302" r:id="rId27"/>
    <p:sldId id="361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4640"/>
  </p:normalViewPr>
  <p:slideViewPr>
    <p:cSldViewPr snapToGrid="0">
      <p:cViewPr varScale="1">
        <p:scale>
          <a:sx n="77" d="100"/>
          <a:sy n="77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8D3C8-0DC1-4F89-AED4-1BB805EA00B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F6957-3C92-42B8-99DF-521D7B71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2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6890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Game: Walk and talk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Place a couple of flashcards around the room (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T. V- living room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lamp - bedroom, game – T.V, a clock – living room,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computer – classroom, a toy – bathroom)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 around in pairs. At signal “stop”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S1: face up the cards and ask “What’s this?”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S2: There is a T.V in the living room.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10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18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TÁC. ĐÁP ÁN SLIDE 20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40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09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68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84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8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53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60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5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115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041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12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4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68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412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1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9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01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8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9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2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Find your partner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Use word cards and put in multiple sets so that all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word cards or pictures (half of flashcards are word cards the others are pictures)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walk around to look for another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who have the same flashcards (Words or pictures)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6957-3C92-42B8-99DF-521D7B7188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9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9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0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2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9" y="5791603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1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7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02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8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5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8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2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5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5/30/2023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7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13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333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260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59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626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0127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60289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3317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5025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09643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6858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3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9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85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50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1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61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3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5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3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3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9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4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3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5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1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9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1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731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6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67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6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283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5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audio" Target="NUL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724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4199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2903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emf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1.pn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6.JPG"/><Relationship Id="rId11" Type="http://schemas.openxmlformats.org/officeDocument/2006/relationships/image" Target="../media/image31.pn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audio" Target="../media/audio2.wav"/><Relationship Id="rId9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1.png"/><Relationship Id="rId5" Type="http://schemas.openxmlformats.org/officeDocument/2006/relationships/image" Target="../media/image45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5" Type="http://schemas.openxmlformats.org/officeDocument/2006/relationships/image" Target="../media/image46.JP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1.png"/><Relationship Id="rId5" Type="http://schemas.openxmlformats.org/officeDocument/2006/relationships/image" Target="../media/image47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1.png"/><Relationship Id="rId5" Type="http://schemas.openxmlformats.org/officeDocument/2006/relationships/image" Target="../media/image48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49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1.png"/><Relationship Id="rId5" Type="http://schemas.openxmlformats.org/officeDocument/2006/relationships/image" Target="../media/image50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6.JPG"/><Relationship Id="rId11" Type="http://schemas.openxmlformats.org/officeDocument/2006/relationships/image" Target="../media/image31.pn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audio" Target="../media/audio2.wav"/><Relationship Id="rId9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6" Type="http://schemas.openxmlformats.org/officeDocument/2006/relationships/image" Target="../media/image26.png"/><Relationship Id="rId11" Type="http://schemas.openxmlformats.org/officeDocument/2006/relationships/image" Target="../media/image51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video" Target="../media/media3.mp4"/><Relationship Id="rId7" Type="http://schemas.openxmlformats.org/officeDocument/2006/relationships/image" Target="../media/image53.JPG"/><Relationship Id="rId2" Type="http://schemas.microsoft.com/office/2007/relationships/media" Target="../media/media3.mp4"/><Relationship Id="rId1" Type="http://schemas.openxmlformats.org/officeDocument/2006/relationships/tags" Target="../tags/tag24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4.mp3"/><Relationship Id="rId7" Type="http://schemas.openxmlformats.org/officeDocument/2006/relationships/image" Target="../media/image54.jpeg"/><Relationship Id="rId2" Type="http://schemas.microsoft.com/office/2007/relationships/media" Target="../media/media4.mp3"/><Relationship Id="rId1" Type="http://schemas.openxmlformats.org/officeDocument/2006/relationships/tags" Target="../tags/tag25.xml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56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2.mp3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32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image" Target="../media/image37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9.jpg"/><Relationship Id="rId5" Type="http://schemas.openxmlformats.org/officeDocument/2006/relationships/image" Target="../media/image37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40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85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1" y="4927741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8625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</a:t>
              </a:r>
              <a:r>
                <a:rPr kumimoji="0" lang="en-US" sz="466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4</a:t>
              </a: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My </a:t>
              </a:r>
              <a:r>
                <a:rPr lang="en-US" sz="4667" b="1" kern="0" noProof="0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house</a:t>
              </a: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Fun time &amp; Project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9507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3C727-F073-4763-8BC2-9C2F6C428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751" y="1605898"/>
            <a:ext cx="3888545" cy="257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Walk and Talk - Eastleigh Borough Council">
            <a:extLst>
              <a:ext uri="{FF2B5EF4-FFF2-40B4-BE49-F238E27FC236}">
                <a16:creationId xmlns:a16="http://schemas.microsoft.com/office/drawing/2014/main" id="{9DF531BB-7D7B-492F-B9D6-274970412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5" b="1"/>
          <a:stretch/>
        </p:blipFill>
        <p:spPr bwMode="auto">
          <a:xfrm>
            <a:off x="5674068" y="1715030"/>
            <a:ext cx="5763082" cy="39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09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4489793" y="2707243"/>
            <a:ext cx="5947299" cy="923330"/>
            <a:chOff x="360373" y="277120"/>
            <a:chExt cx="4498872" cy="9233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60373" y="277120"/>
              <a:ext cx="8381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>
                  <a:solidFill>
                    <a:srgbClr val="FF0066"/>
                  </a:solidFill>
                  <a:latin typeface=".VnBlack" panose="020B7200000000000000" pitchFamily="34" charset="0"/>
                </a:rPr>
                <a:t>1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72462" y="414632"/>
              <a:ext cx="4086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Unscramble the letters</a:t>
              </a:r>
              <a:endParaRPr lang="en-US" sz="36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77067" y="147349"/>
            <a:ext cx="4860065" cy="769441"/>
            <a:chOff x="397164" y="323274"/>
            <a:chExt cx="4860065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81528" y="415492"/>
              <a:ext cx="4375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Unscramble the letters.</a:t>
              </a:r>
              <a:endParaRPr lang="en-US" sz="28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A5DD568B-5984-4C5C-853D-147E7C70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5" y="991670"/>
            <a:ext cx="2116888" cy="17177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77EE61-1D23-488F-ACE6-FB421C74D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866" y="995072"/>
            <a:ext cx="2116888" cy="17113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7A7E5A-E8C7-4D03-87CA-A1E061669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6612" y="999199"/>
            <a:ext cx="2116888" cy="170365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F9363E-B29B-4CB7-A7FE-97BD385783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703" y="3979671"/>
            <a:ext cx="2024982" cy="17177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A75BA2-B9E7-4891-96C6-A14FC71F6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3123" y="3980303"/>
            <a:ext cx="2116888" cy="16948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842BA6-80A8-40AC-A6D8-69174BE040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6665" y="3979671"/>
            <a:ext cx="2079374" cy="17177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25CD98-7AF7-456C-81C1-6454260E458E}"/>
              </a:ext>
            </a:extLst>
          </p:cNvPr>
          <p:cNvGrpSpPr/>
          <p:nvPr/>
        </p:nvGrpSpPr>
        <p:grpSpPr>
          <a:xfrm>
            <a:off x="938439" y="2662425"/>
            <a:ext cx="1592638" cy="608459"/>
            <a:chOff x="4456066" y="5357026"/>
            <a:chExt cx="1476481" cy="60845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08EDC8-6F39-4553-8B62-941C28330234}"/>
                </a:ext>
              </a:extLst>
            </p:cNvPr>
            <p:cNvSpPr txBox="1"/>
            <p:nvPr/>
          </p:nvSpPr>
          <p:spPr>
            <a:xfrm>
              <a:off x="4456066" y="5357026"/>
              <a:ext cx="425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1">
                      <a:lumMod val="95000"/>
                      <a:lumOff val="5000"/>
                    </a:schemeClr>
                  </a:solidFill>
                  <a:latin typeface=".VnVogue" panose="020B7200000000000000" pitchFamily="34" charset="0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F2EF68-C24D-4738-B27D-92D56FCFE868}"/>
                </a:ext>
              </a:extLst>
            </p:cNvPr>
            <p:cNvSpPr txBox="1"/>
            <p:nvPr/>
          </p:nvSpPr>
          <p:spPr>
            <a:xfrm>
              <a:off x="4801775" y="5442265"/>
              <a:ext cx="1130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labl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49BCAE-83C6-42EA-8A2D-776CCF13188B}"/>
              </a:ext>
            </a:extLst>
          </p:cNvPr>
          <p:cNvCxnSpPr>
            <a:cxnSpLocks/>
          </p:cNvCxnSpPr>
          <p:nvPr/>
        </p:nvCxnSpPr>
        <p:spPr>
          <a:xfrm>
            <a:off x="1140575" y="3573163"/>
            <a:ext cx="2214012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DF4737-500B-4A7F-9E25-5545C3789951}"/>
              </a:ext>
            </a:extLst>
          </p:cNvPr>
          <p:cNvGrpSpPr/>
          <p:nvPr/>
        </p:nvGrpSpPr>
        <p:grpSpPr>
          <a:xfrm>
            <a:off x="4472432" y="2685557"/>
            <a:ext cx="2370252" cy="865499"/>
            <a:chOff x="4512626" y="2852392"/>
            <a:chExt cx="2370252" cy="86549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2193BE4-6C26-4BC6-BE6E-A7180204B5D3}"/>
                </a:ext>
              </a:extLst>
            </p:cNvPr>
            <p:cNvGrpSpPr/>
            <p:nvPr/>
          </p:nvGrpSpPr>
          <p:grpSpPr>
            <a:xfrm>
              <a:off x="4512626" y="2852392"/>
              <a:ext cx="1616599" cy="585327"/>
              <a:chOff x="4456066" y="5357026"/>
              <a:chExt cx="1498694" cy="58532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029C377-55E2-448D-ABA8-63415C314161}"/>
                  </a:ext>
                </a:extLst>
              </p:cNvPr>
              <p:cNvSpPr txBox="1"/>
              <p:nvPr/>
            </p:nvSpPr>
            <p:spPr>
              <a:xfrm>
                <a:off x="4456066" y="5357026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33D795-C20D-49B3-A9C2-5DB11134AF8E}"/>
                  </a:ext>
                </a:extLst>
              </p:cNvPr>
              <p:cNvSpPr txBox="1"/>
              <p:nvPr/>
            </p:nvSpPr>
            <p:spPr>
              <a:xfrm>
                <a:off x="4823988" y="5419133"/>
                <a:ext cx="11307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meag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2E5BD66-4DB9-43D9-A197-31141F5DF82D}"/>
                </a:ext>
              </a:extLst>
            </p:cNvPr>
            <p:cNvCxnSpPr>
              <a:cxnSpLocks/>
            </p:cNvCxnSpPr>
            <p:nvPr/>
          </p:nvCxnSpPr>
          <p:spPr>
            <a:xfrm>
              <a:off x="4668866" y="3717891"/>
              <a:ext cx="221401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70B488-66E3-4D56-8336-008AE7D5F9C3}"/>
              </a:ext>
            </a:extLst>
          </p:cNvPr>
          <p:cNvGrpSpPr/>
          <p:nvPr/>
        </p:nvGrpSpPr>
        <p:grpSpPr>
          <a:xfrm>
            <a:off x="8430015" y="2653726"/>
            <a:ext cx="2370252" cy="865499"/>
            <a:chOff x="4512626" y="2852392"/>
            <a:chExt cx="2370252" cy="86549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69343C1-C3E3-44AB-B0DB-04C2A84C585A}"/>
                </a:ext>
              </a:extLst>
            </p:cNvPr>
            <p:cNvGrpSpPr/>
            <p:nvPr/>
          </p:nvGrpSpPr>
          <p:grpSpPr>
            <a:xfrm>
              <a:off x="4512626" y="2852392"/>
              <a:ext cx="1616599" cy="585327"/>
              <a:chOff x="4456066" y="5357026"/>
              <a:chExt cx="1498694" cy="58532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7A6DF1-CF88-492D-9210-D94DA53A44C9}"/>
                  </a:ext>
                </a:extLst>
              </p:cNvPr>
              <p:cNvSpPr txBox="1"/>
              <p:nvPr/>
            </p:nvSpPr>
            <p:spPr>
              <a:xfrm>
                <a:off x="4456066" y="5357026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8A782B-C252-49B3-A2A5-D5087812561D}"/>
                  </a:ext>
                </a:extLst>
              </p:cNvPr>
              <p:cNvSpPr txBox="1"/>
              <p:nvPr/>
            </p:nvSpPr>
            <p:spPr>
              <a:xfrm>
                <a:off x="4823988" y="5419133"/>
                <a:ext cx="11307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arc</a:t>
                </a:r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6C181DE-3B6A-4018-BF78-BB642B714457}"/>
                </a:ext>
              </a:extLst>
            </p:cNvPr>
            <p:cNvCxnSpPr>
              <a:cxnSpLocks/>
            </p:cNvCxnSpPr>
            <p:nvPr/>
          </p:nvCxnSpPr>
          <p:spPr>
            <a:xfrm>
              <a:off x="4668866" y="3717891"/>
              <a:ext cx="221401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F8F6A6-8714-48FB-AF74-B0C5480043C3}"/>
              </a:ext>
            </a:extLst>
          </p:cNvPr>
          <p:cNvGrpSpPr/>
          <p:nvPr/>
        </p:nvGrpSpPr>
        <p:grpSpPr>
          <a:xfrm>
            <a:off x="1062454" y="5686780"/>
            <a:ext cx="2370253" cy="865499"/>
            <a:chOff x="4512625" y="2852392"/>
            <a:chExt cx="2370253" cy="86549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26780A-1F37-40A0-A733-D10CF7FAA687}"/>
                </a:ext>
              </a:extLst>
            </p:cNvPr>
            <p:cNvGrpSpPr/>
            <p:nvPr/>
          </p:nvGrpSpPr>
          <p:grpSpPr>
            <a:xfrm>
              <a:off x="4512625" y="2852392"/>
              <a:ext cx="1529632" cy="584775"/>
              <a:chOff x="4456066" y="5357026"/>
              <a:chExt cx="1418070" cy="58477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4108BBB-93A6-4A31-8F34-DC3764628780}"/>
                  </a:ext>
                </a:extLst>
              </p:cNvPr>
              <p:cNvSpPr txBox="1"/>
              <p:nvPr/>
            </p:nvSpPr>
            <p:spPr>
              <a:xfrm>
                <a:off x="4456066" y="5357026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4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52DF9A3-44E1-4929-9936-3684FF02920B}"/>
                  </a:ext>
                </a:extLst>
              </p:cNvPr>
              <p:cNvSpPr txBox="1"/>
              <p:nvPr/>
            </p:nvSpPr>
            <p:spPr>
              <a:xfrm>
                <a:off x="4743364" y="5406998"/>
                <a:ext cx="11307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malp</a:t>
                </a:r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723552-2BD7-4F6B-B21C-E25AA6E005D1}"/>
                </a:ext>
              </a:extLst>
            </p:cNvPr>
            <p:cNvCxnSpPr>
              <a:cxnSpLocks/>
            </p:cNvCxnSpPr>
            <p:nvPr/>
          </p:nvCxnSpPr>
          <p:spPr>
            <a:xfrm>
              <a:off x="4668866" y="3717891"/>
              <a:ext cx="221401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CE819F8-8446-495E-8F28-4929ACE22AD7}"/>
              </a:ext>
            </a:extLst>
          </p:cNvPr>
          <p:cNvGrpSpPr/>
          <p:nvPr/>
        </p:nvGrpSpPr>
        <p:grpSpPr>
          <a:xfrm>
            <a:off x="4614795" y="5686780"/>
            <a:ext cx="2370253" cy="865499"/>
            <a:chOff x="4512625" y="2852392"/>
            <a:chExt cx="2370253" cy="8654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9365ACA-BECF-47EC-A4FD-0D1467497C5A}"/>
                </a:ext>
              </a:extLst>
            </p:cNvPr>
            <p:cNvGrpSpPr/>
            <p:nvPr/>
          </p:nvGrpSpPr>
          <p:grpSpPr>
            <a:xfrm>
              <a:off x="4512625" y="2852392"/>
              <a:ext cx="1858670" cy="584775"/>
              <a:chOff x="4456066" y="5357026"/>
              <a:chExt cx="1723110" cy="58477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65009EB-B42E-41E4-AE11-CEED171B20C7}"/>
                  </a:ext>
                </a:extLst>
              </p:cNvPr>
              <p:cNvSpPr txBox="1"/>
              <p:nvPr/>
            </p:nvSpPr>
            <p:spPr>
              <a:xfrm>
                <a:off x="4456066" y="5357026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5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30472BE-5D68-4189-B303-85E4B8737DFB}"/>
                  </a:ext>
                </a:extLst>
              </p:cNvPr>
              <p:cNvSpPr txBox="1"/>
              <p:nvPr/>
            </p:nvSpPr>
            <p:spPr>
              <a:xfrm>
                <a:off x="4743363" y="5406998"/>
                <a:ext cx="14358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tchnike</a:t>
                </a: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B0D64A9-784E-4E75-82CC-4A40AE236FCC}"/>
                </a:ext>
              </a:extLst>
            </p:cNvPr>
            <p:cNvCxnSpPr>
              <a:cxnSpLocks/>
            </p:cNvCxnSpPr>
            <p:nvPr/>
          </p:nvCxnSpPr>
          <p:spPr>
            <a:xfrm>
              <a:off x="4668866" y="3717891"/>
              <a:ext cx="221401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2DBF4F-5DC3-4348-8BEE-04BEE08B2508}"/>
              </a:ext>
            </a:extLst>
          </p:cNvPr>
          <p:cNvGrpSpPr/>
          <p:nvPr/>
        </p:nvGrpSpPr>
        <p:grpSpPr>
          <a:xfrm>
            <a:off x="8508135" y="5686780"/>
            <a:ext cx="2465172" cy="865499"/>
            <a:chOff x="4512626" y="2852392"/>
            <a:chExt cx="2465172" cy="86549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6FB6475-1833-423A-A5D0-03ED4861615D}"/>
                </a:ext>
              </a:extLst>
            </p:cNvPr>
            <p:cNvGrpSpPr/>
            <p:nvPr/>
          </p:nvGrpSpPr>
          <p:grpSpPr>
            <a:xfrm>
              <a:off x="4512626" y="2852392"/>
              <a:ext cx="2465172" cy="584775"/>
              <a:chOff x="4456066" y="5357026"/>
              <a:chExt cx="2285377" cy="584775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F96A336-22B7-4FB8-AE04-D2D121947F0F}"/>
                  </a:ext>
                </a:extLst>
              </p:cNvPr>
              <p:cNvSpPr txBox="1"/>
              <p:nvPr/>
            </p:nvSpPr>
            <p:spPr>
              <a:xfrm>
                <a:off x="4456066" y="5357026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CD94B0F-5DFD-430B-8E31-0FB4A6243258}"/>
                  </a:ext>
                </a:extLst>
              </p:cNvPr>
              <p:cNvSpPr txBox="1"/>
              <p:nvPr/>
            </p:nvSpPr>
            <p:spPr>
              <a:xfrm>
                <a:off x="4743363" y="5406998"/>
                <a:ext cx="1998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ddyet rabe</a:t>
                </a: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81B7F74-0302-40CC-AE79-DCE362CC0898}"/>
                </a:ext>
              </a:extLst>
            </p:cNvPr>
            <p:cNvCxnSpPr>
              <a:cxnSpLocks/>
            </p:cNvCxnSpPr>
            <p:nvPr/>
          </p:nvCxnSpPr>
          <p:spPr>
            <a:xfrm>
              <a:off x="4668866" y="3717891"/>
              <a:ext cx="221401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4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A5DD568B-5984-4C5C-853D-147E7C70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528320"/>
            <a:ext cx="4470400" cy="373619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25CD98-7AF7-456C-81C1-6454260E458E}"/>
              </a:ext>
            </a:extLst>
          </p:cNvPr>
          <p:cNvGrpSpPr/>
          <p:nvPr/>
        </p:nvGrpSpPr>
        <p:grpSpPr>
          <a:xfrm>
            <a:off x="4592739" y="4668730"/>
            <a:ext cx="1569453" cy="636232"/>
            <a:chOff x="4376658" y="6065290"/>
            <a:chExt cx="1454987" cy="6362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08EDC8-6F39-4553-8B62-941C28330234}"/>
                </a:ext>
              </a:extLst>
            </p:cNvPr>
            <p:cNvSpPr txBox="1"/>
            <p:nvPr/>
          </p:nvSpPr>
          <p:spPr>
            <a:xfrm>
              <a:off x="4376658" y="6070580"/>
              <a:ext cx="42511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F2EF68-C24D-4738-B27D-92D56FCFE868}"/>
                </a:ext>
              </a:extLst>
            </p:cNvPr>
            <p:cNvSpPr txBox="1"/>
            <p:nvPr/>
          </p:nvSpPr>
          <p:spPr>
            <a:xfrm>
              <a:off x="4700873" y="6065290"/>
              <a:ext cx="11307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35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labl</a:t>
              </a:r>
              <a:endPara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DCA3617-89B2-4ADD-8C53-458748D777B2}"/>
              </a:ext>
            </a:extLst>
          </p:cNvPr>
          <p:cNvSpPr txBox="1"/>
          <p:nvPr/>
        </p:nvSpPr>
        <p:spPr>
          <a:xfrm>
            <a:off x="4964560" y="5449886"/>
            <a:ext cx="1522783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ball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71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12160" y="497840"/>
            <a:ext cx="5151120" cy="4987348"/>
            <a:chOff x="3312160" y="497840"/>
            <a:chExt cx="5151120" cy="49873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77EE61-1D23-488F-ACE6-FB421C74D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12160" y="497840"/>
              <a:ext cx="5151120" cy="407623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2193BE4-6C26-4BC6-BE6E-A7180204B5D3}"/>
                </a:ext>
              </a:extLst>
            </p:cNvPr>
            <p:cNvGrpSpPr/>
            <p:nvPr/>
          </p:nvGrpSpPr>
          <p:grpSpPr>
            <a:xfrm>
              <a:off x="5155227" y="4854246"/>
              <a:ext cx="2038051" cy="630942"/>
              <a:chOff x="4525021" y="5419133"/>
              <a:chExt cx="1889408" cy="63094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029C377-55E2-448D-ABA8-63415C314161}"/>
                  </a:ext>
                </a:extLst>
              </p:cNvPr>
              <p:cNvSpPr txBox="1"/>
              <p:nvPr/>
            </p:nvSpPr>
            <p:spPr>
              <a:xfrm>
                <a:off x="4525021" y="5419133"/>
                <a:ext cx="597931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33D795-C20D-49B3-A9C2-5DB11134AF8E}"/>
                  </a:ext>
                </a:extLst>
              </p:cNvPr>
              <p:cNvSpPr txBox="1"/>
              <p:nvPr/>
            </p:nvSpPr>
            <p:spPr>
              <a:xfrm>
                <a:off x="4823987" y="5419133"/>
                <a:ext cx="1590442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3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meag</a:t>
                </a:r>
                <a:endParaRPr lang="en-US" sz="3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5F1DC46-A0BA-4912-BEB7-663B61F37328}"/>
              </a:ext>
            </a:extLst>
          </p:cNvPr>
          <p:cNvSpPr txBox="1"/>
          <p:nvPr/>
        </p:nvSpPr>
        <p:spPr>
          <a:xfrm>
            <a:off x="5264352" y="5485188"/>
            <a:ext cx="1522783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7A7E5A-E8C7-4D03-87CA-A1E061669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2880" y="416560"/>
            <a:ext cx="5984240" cy="43891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69343C1-C3E3-44AB-B0DB-04C2A84C585A}"/>
              </a:ext>
            </a:extLst>
          </p:cNvPr>
          <p:cNvGrpSpPr/>
          <p:nvPr/>
        </p:nvGrpSpPr>
        <p:grpSpPr>
          <a:xfrm>
            <a:off x="5074285" y="5125191"/>
            <a:ext cx="1449013" cy="630942"/>
            <a:chOff x="4611429" y="5419133"/>
            <a:chExt cx="1343331" cy="6309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97A6DF1-CF88-492D-9210-D94DA53A44C9}"/>
                </a:ext>
              </a:extLst>
            </p:cNvPr>
            <p:cNvSpPr txBox="1"/>
            <p:nvPr/>
          </p:nvSpPr>
          <p:spPr>
            <a:xfrm>
              <a:off x="4611429" y="5419133"/>
              <a:ext cx="42511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48A782B-C252-49B3-A2A5-D5087812561D}"/>
                </a:ext>
              </a:extLst>
            </p:cNvPr>
            <p:cNvSpPr txBox="1"/>
            <p:nvPr/>
          </p:nvSpPr>
          <p:spPr>
            <a:xfrm>
              <a:off x="4823988" y="5419133"/>
              <a:ext cx="11307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arc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42A7814-93FC-4F93-885C-8791D5ADC482}"/>
              </a:ext>
            </a:extLst>
          </p:cNvPr>
          <p:cNvSpPr txBox="1"/>
          <p:nvPr/>
        </p:nvSpPr>
        <p:spPr>
          <a:xfrm>
            <a:off x="5212348" y="5756133"/>
            <a:ext cx="1005304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car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3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BF9363E-B29B-4CB7-A7FE-97BD38578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8800" y="386080"/>
            <a:ext cx="5476240" cy="40361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A26780A-1F37-40A0-A733-D10CF7FAA687}"/>
              </a:ext>
            </a:extLst>
          </p:cNvPr>
          <p:cNvGrpSpPr/>
          <p:nvPr/>
        </p:nvGrpSpPr>
        <p:grpSpPr>
          <a:xfrm>
            <a:off x="5142163" y="4535848"/>
            <a:ext cx="1959675" cy="1194392"/>
            <a:chOff x="4530805" y="5406998"/>
            <a:chExt cx="1343331" cy="116955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108BBB-93A6-4A31-8F34-DC3764628780}"/>
                </a:ext>
              </a:extLst>
            </p:cNvPr>
            <p:cNvSpPr txBox="1"/>
            <p:nvPr/>
          </p:nvSpPr>
          <p:spPr>
            <a:xfrm>
              <a:off x="4530805" y="5406998"/>
              <a:ext cx="42511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52DF9A3-44E1-4929-9936-3684FF02920B}"/>
                </a:ext>
              </a:extLst>
            </p:cNvPr>
            <p:cNvSpPr txBox="1"/>
            <p:nvPr/>
          </p:nvSpPr>
          <p:spPr>
            <a:xfrm>
              <a:off x="4743364" y="5406998"/>
              <a:ext cx="113077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35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malp</a:t>
              </a:r>
              <a:endPara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531097E-7B58-4A71-8833-76106F8C0F7E}"/>
              </a:ext>
            </a:extLst>
          </p:cNvPr>
          <p:cNvSpPr txBox="1"/>
          <p:nvPr/>
        </p:nvSpPr>
        <p:spPr>
          <a:xfrm>
            <a:off x="5325246" y="5456281"/>
            <a:ext cx="1903594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lamp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56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A75BA2-B9E7-4891-96C6-A14FC71F6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3040" y="416560"/>
            <a:ext cx="6065520" cy="411853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9365ACA-BECF-47EC-A4FD-0D1467497C5A}"/>
              </a:ext>
            </a:extLst>
          </p:cNvPr>
          <p:cNvGrpSpPr/>
          <p:nvPr/>
        </p:nvGrpSpPr>
        <p:grpSpPr>
          <a:xfrm>
            <a:off x="4837323" y="4770221"/>
            <a:ext cx="2396599" cy="553998"/>
            <a:chOff x="4456860" y="5406998"/>
            <a:chExt cx="2221805" cy="55399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5009EB-B42E-41E4-AE11-CEED171B20C7}"/>
                </a:ext>
              </a:extLst>
            </p:cNvPr>
            <p:cNvSpPr txBox="1"/>
            <p:nvPr/>
          </p:nvSpPr>
          <p:spPr>
            <a:xfrm>
              <a:off x="4456860" y="5406998"/>
              <a:ext cx="5730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0472BE-5D68-4189-B303-85E4B8737DFB}"/>
                </a:ext>
              </a:extLst>
            </p:cNvPr>
            <p:cNvSpPr txBox="1"/>
            <p:nvPr/>
          </p:nvSpPr>
          <p:spPr>
            <a:xfrm>
              <a:off x="4743363" y="5406998"/>
              <a:ext cx="19353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tchnike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24D873C-B1E2-4F83-9990-C0AE467521FF}"/>
              </a:ext>
            </a:extLst>
          </p:cNvPr>
          <p:cNvSpPr txBox="1"/>
          <p:nvPr/>
        </p:nvSpPr>
        <p:spPr>
          <a:xfrm>
            <a:off x="5146366" y="5324219"/>
            <a:ext cx="2028143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8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27680" y="375920"/>
            <a:ext cx="5445760" cy="4767300"/>
            <a:chOff x="3027680" y="375920"/>
            <a:chExt cx="5445760" cy="47673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842BA6-80A8-40AC-A6D8-69174BE04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7680" y="375920"/>
              <a:ext cx="5445760" cy="4094432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6FB6475-1833-423A-A5D0-03ED4861615D}"/>
                </a:ext>
              </a:extLst>
            </p:cNvPr>
            <p:cNvGrpSpPr/>
            <p:nvPr/>
          </p:nvGrpSpPr>
          <p:grpSpPr>
            <a:xfrm>
              <a:off x="4650700" y="4558445"/>
              <a:ext cx="2474942" cy="584775"/>
              <a:chOff x="4668592" y="5952083"/>
              <a:chExt cx="2294435" cy="584775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F96A336-22B7-4FB8-AE04-D2D121947F0F}"/>
                  </a:ext>
                </a:extLst>
              </p:cNvPr>
              <p:cNvSpPr txBox="1"/>
              <p:nvPr/>
            </p:nvSpPr>
            <p:spPr>
              <a:xfrm>
                <a:off x="4668592" y="5952083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CD94B0F-5DFD-430B-8E31-0FB4A6243258}"/>
                  </a:ext>
                </a:extLst>
              </p:cNvPr>
              <p:cNvSpPr txBox="1"/>
              <p:nvPr/>
            </p:nvSpPr>
            <p:spPr>
              <a:xfrm>
                <a:off x="4964947" y="6013638"/>
                <a:ext cx="1998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ddyet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8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rabe</a:t>
                </a:r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3964D3D-7955-48F7-A1EA-48F902C3FB34}"/>
              </a:ext>
            </a:extLst>
          </p:cNvPr>
          <p:cNvSpPr txBox="1"/>
          <p:nvPr/>
        </p:nvSpPr>
        <p:spPr>
          <a:xfrm>
            <a:off x="4383220" y="5143220"/>
            <a:ext cx="3185980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teddy bear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77067" y="147349"/>
            <a:ext cx="4860065" cy="769441"/>
            <a:chOff x="397164" y="323274"/>
            <a:chExt cx="4860065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81528" y="415492"/>
              <a:ext cx="4375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Unscramble the letters.</a:t>
              </a:r>
              <a:endParaRPr lang="en-US" sz="280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A5DD568B-5984-4C5C-853D-147E7C70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5" y="991670"/>
            <a:ext cx="2116888" cy="17177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77EE61-1D23-488F-ACE6-FB421C74D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866" y="995072"/>
            <a:ext cx="2116888" cy="17113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7A7E5A-E8C7-4D03-87CA-A1E061669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6612" y="999199"/>
            <a:ext cx="2116888" cy="170365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F9363E-B29B-4CB7-A7FE-97BD385783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703" y="3979671"/>
            <a:ext cx="2024982" cy="17177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A75BA2-B9E7-4891-96C6-A14FC71F6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866" y="3991886"/>
            <a:ext cx="2116888" cy="16948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842BA6-80A8-40AC-A6D8-69174BE040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6665" y="3979671"/>
            <a:ext cx="2079374" cy="17177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25CD98-7AF7-456C-81C1-6454260E458E}"/>
              </a:ext>
            </a:extLst>
          </p:cNvPr>
          <p:cNvGrpSpPr/>
          <p:nvPr/>
        </p:nvGrpSpPr>
        <p:grpSpPr>
          <a:xfrm>
            <a:off x="938439" y="2662425"/>
            <a:ext cx="1592638" cy="608459"/>
            <a:chOff x="4456066" y="5357026"/>
            <a:chExt cx="1476481" cy="60845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08EDC8-6F39-4553-8B62-941C28330234}"/>
                </a:ext>
              </a:extLst>
            </p:cNvPr>
            <p:cNvSpPr txBox="1"/>
            <p:nvPr/>
          </p:nvSpPr>
          <p:spPr>
            <a:xfrm>
              <a:off x="4456066" y="5357026"/>
              <a:ext cx="425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1">
                      <a:lumMod val="95000"/>
                      <a:lumOff val="5000"/>
                    </a:schemeClr>
                  </a:solidFill>
                  <a:latin typeface=".VnVogue" panose="020B7200000000000000" pitchFamily="34" charset="0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F2EF68-C24D-4738-B27D-92D56FCFE868}"/>
                </a:ext>
              </a:extLst>
            </p:cNvPr>
            <p:cNvSpPr txBox="1"/>
            <p:nvPr/>
          </p:nvSpPr>
          <p:spPr>
            <a:xfrm>
              <a:off x="4801775" y="5442265"/>
              <a:ext cx="1130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labl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49BCAE-83C6-42EA-8A2D-776CCF13188B}"/>
              </a:ext>
            </a:extLst>
          </p:cNvPr>
          <p:cNvCxnSpPr>
            <a:cxnSpLocks/>
          </p:cNvCxnSpPr>
          <p:nvPr/>
        </p:nvCxnSpPr>
        <p:spPr>
          <a:xfrm>
            <a:off x="1140575" y="3573163"/>
            <a:ext cx="2214012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DF4737-500B-4A7F-9E25-5545C3789951}"/>
              </a:ext>
            </a:extLst>
          </p:cNvPr>
          <p:cNvGrpSpPr/>
          <p:nvPr/>
        </p:nvGrpSpPr>
        <p:grpSpPr>
          <a:xfrm>
            <a:off x="4472432" y="2685557"/>
            <a:ext cx="2370252" cy="865499"/>
            <a:chOff x="4512626" y="2852392"/>
            <a:chExt cx="2370252" cy="86549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2193BE4-6C26-4BC6-BE6E-A7180204B5D3}"/>
                </a:ext>
              </a:extLst>
            </p:cNvPr>
            <p:cNvGrpSpPr/>
            <p:nvPr/>
          </p:nvGrpSpPr>
          <p:grpSpPr>
            <a:xfrm>
              <a:off x="4512626" y="2852392"/>
              <a:ext cx="1616599" cy="585327"/>
              <a:chOff x="4456066" y="5357026"/>
              <a:chExt cx="1498694" cy="58532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029C377-55E2-448D-ABA8-63415C314161}"/>
                  </a:ext>
                </a:extLst>
              </p:cNvPr>
              <p:cNvSpPr txBox="1"/>
              <p:nvPr/>
            </p:nvSpPr>
            <p:spPr>
              <a:xfrm>
                <a:off x="4456066" y="5357026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33D795-C20D-49B3-A9C2-5DB11134AF8E}"/>
                  </a:ext>
                </a:extLst>
              </p:cNvPr>
              <p:cNvSpPr txBox="1"/>
              <p:nvPr/>
            </p:nvSpPr>
            <p:spPr>
              <a:xfrm>
                <a:off x="4823988" y="5419133"/>
                <a:ext cx="11307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meag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2E5BD66-4DB9-43D9-A197-31141F5DF82D}"/>
                </a:ext>
              </a:extLst>
            </p:cNvPr>
            <p:cNvCxnSpPr>
              <a:cxnSpLocks/>
            </p:cNvCxnSpPr>
            <p:nvPr/>
          </p:nvCxnSpPr>
          <p:spPr>
            <a:xfrm>
              <a:off x="4668866" y="3717891"/>
              <a:ext cx="221401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70B488-66E3-4D56-8336-008AE7D5F9C3}"/>
              </a:ext>
            </a:extLst>
          </p:cNvPr>
          <p:cNvGrpSpPr/>
          <p:nvPr/>
        </p:nvGrpSpPr>
        <p:grpSpPr>
          <a:xfrm>
            <a:off x="8430015" y="2653726"/>
            <a:ext cx="2370252" cy="865499"/>
            <a:chOff x="4512626" y="2852392"/>
            <a:chExt cx="2370252" cy="86549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69343C1-C3E3-44AB-B0DB-04C2A84C585A}"/>
                </a:ext>
              </a:extLst>
            </p:cNvPr>
            <p:cNvGrpSpPr/>
            <p:nvPr/>
          </p:nvGrpSpPr>
          <p:grpSpPr>
            <a:xfrm>
              <a:off x="4512626" y="2852392"/>
              <a:ext cx="1616599" cy="585327"/>
              <a:chOff x="4456066" y="5357026"/>
              <a:chExt cx="1498694" cy="58532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7A6DF1-CF88-492D-9210-D94DA53A44C9}"/>
                  </a:ext>
                </a:extLst>
              </p:cNvPr>
              <p:cNvSpPr txBox="1"/>
              <p:nvPr/>
            </p:nvSpPr>
            <p:spPr>
              <a:xfrm>
                <a:off x="4456066" y="5357026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48A782B-C252-49B3-A2A5-D5087812561D}"/>
                  </a:ext>
                </a:extLst>
              </p:cNvPr>
              <p:cNvSpPr txBox="1"/>
              <p:nvPr/>
            </p:nvSpPr>
            <p:spPr>
              <a:xfrm>
                <a:off x="4823988" y="5419133"/>
                <a:ext cx="11307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arc</a:t>
                </a:r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6C181DE-3B6A-4018-BF78-BB642B714457}"/>
                </a:ext>
              </a:extLst>
            </p:cNvPr>
            <p:cNvCxnSpPr>
              <a:cxnSpLocks/>
            </p:cNvCxnSpPr>
            <p:nvPr/>
          </p:nvCxnSpPr>
          <p:spPr>
            <a:xfrm>
              <a:off x="4668866" y="3717891"/>
              <a:ext cx="221401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F8F6A6-8714-48FB-AF74-B0C5480043C3}"/>
              </a:ext>
            </a:extLst>
          </p:cNvPr>
          <p:cNvGrpSpPr/>
          <p:nvPr/>
        </p:nvGrpSpPr>
        <p:grpSpPr>
          <a:xfrm>
            <a:off x="1062454" y="5686780"/>
            <a:ext cx="2370253" cy="865499"/>
            <a:chOff x="4512625" y="2852392"/>
            <a:chExt cx="2370253" cy="86549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26780A-1F37-40A0-A733-D10CF7FAA687}"/>
                </a:ext>
              </a:extLst>
            </p:cNvPr>
            <p:cNvGrpSpPr/>
            <p:nvPr/>
          </p:nvGrpSpPr>
          <p:grpSpPr>
            <a:xfrm>
              <a:off x="4512625" y="2852392"/>
              <a:ext cx="1529632" cy="584775"/>
              <a:chOff x="4456066" y="5357026"/>
              <a:chExt cx="1418070" cy="58477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4108BBB-93A6-4A31-8F34-DC3764628780}"/>
                  </a:ext>
                </a:extLst>
              </p:cNvPr>
              <p:cNvSpPr txBox="1"/>
              <p:nvPr/>
            </p:nvSpPr>
            <p:spPr>
              <a:xfrm>
                <a:off x="4456066" y="5357026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4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52DF9A3-44E1-4929-9936-3684FF02920B}"/>
                  </a:ext>
                </a:extLst>
              </p:cNvPr>
              <p:cNvSpPr txBox="1"/>
              <p:nvPr/>
            </p:nvSpPr>
            <p:spPr>
              <a:xfrm>
                <a:off x="4743364" y="5406998"/>
                <a:ext cx="11307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malp</a:t>
                </a:r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0723552-2BD7-4F6B-B21C-E25AA6E005D1}"/>
                </a:ext>
              </a:extLst>
            </p:cNvPr>
            <p:cNvCxnSpPr>
              <a:cxnSpLocks/>
            </p:cNvCxnSpPr>
            <p:nvPr/>
          </p:nvCxnSpPr>
          <p:spPr>
            <a:xfrm>
              <a:off x="4668866" y="3717891"/>
              <a:ext cx="221401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CE819F8-8446-495E-8F28-4929ACE22AD7}"/>
              </a:ext>
            </a:extLst>
          </p:cNvPr>
          <p:cNvGrpSpPr/>
          <p:nvPr/>
        </p:nvGrpSpPr>
        <p:grpSpPr>
          <a:xfrm>
            <a:off x="4614795" y="5686780"/>
            <a:ext cx="2370253" cy="865499"/>
            <a:chOff x="4512625" y="2852392"/>
            <a:chExt cx="2370253" cy="8654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9365ACA-BECF-47EC-A4FD-0D1467497C5A}"/>
                </a:ext>
              </a:extLst>
            </p:cNvPr>
            <p:cNvGrpSpPr/>
            <p:nvPr/>
          </p:nvGrpSpPr>
          <p:grpSpPr>
            <a:xfrm>
              <a:off x="4512625" y="2852392"/>
              <a:ext cx="1858670" cy="584775"/>
              <a:chOff x="4456066" y="5357026"/>
              <a:chExt cx="1723110" cy="58477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65009EB-B42E-41E4-AE11-CEED171B20C7}"/>
                  </a:ext>
                </a:extLst>
              </p:cNvPr>
              <p:cNvSpPr txBox="1"/>
              <p:nvPr/>
            </p:nvSpPr>
            <p:spPr>
              <a:xfrm>
                <a:off x="4456066" y="5357026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5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30472BE-5D68-4189-B303-85E4B8737DFB}"/>
                  </a:ext>
                </a:extLst>
              </p:cNvPr>
              <p:cNvSpPr txBox="1"/>
              <p:nvPr/>
            </p:nvSpPr>
            <p:spPr>
              <a:xfrm>
                <a:off x="4743363" y="5406998"/>
                <a:ext cx="14358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tchnike</a:t>
                </a:r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B0D64A9-784E-4E75-82CC-4A40AE236FCC}"/>
                </a:ext>
              </a:extLst>
            </p:cNvPr>
            <p:cNvCxnSpPr>
              <a:cxnSpLocks/>
            </p:cNvCxnSpPr>
            <p:nvPr/>
          </p:nvCxnSpPr>
          <p:spPr>
            <a:xfrm>
              <a:off x="4668866" y="3717891"/>
              <a:ext cx="221401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2DBF4F-5DC3-4348-8BEE-04BEE08B2508}"/>
              </a:ext>
            </a:extLst>
          </p:cNvPr>
          <p:cNvGrpSpPr/>
          <p:nvPr/>
        </p:nvGrpSpPr>
        <p:grpSpPr>
          <a:xfrm>
            <a:off x="8508135" y="5686780"/>
            <a:ext cx="2465172" cy="865499"/>
            <a:chOff x="4512626" y="2852392"/>
            <a:chExt cx="2465172" cy="86549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6FB6475-1833-423A-A5D0-03ED4861615D}"/>
                </a:ext>
              </a:extLst>
            </p:cNvPr>
            <p:cNvGrpSpPr/>
            <p:nvPr/>
          </p:nvGrpSpPr>
          <p:grpSpPr>
            <a:xfrm>
              <a:off x="4512626" y="2852392"/>
              <a:ext cx="2465172" cy="584775"/>
              <a:chOff x="4456066" y="5357026"/>
              <a:chExt cx="2285377" cy="584775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F96A336-22B7-4FB8-AE04-D2D121947F0F}"/>
                  </a:ext>
                </a:extLst>
              </p:cNvPr>
              <p:cNvSpPr txBox="1"/>
              <p:nvPr/>
            </p:nvSpPr>
            <p:spPr>
              <a:xfrm>
                <a:off x="4456066" y="5357026"/>
                <a:ext cx="425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.VnVogue" panose="020B7200000000000000" pitchFamily="34" charset="0"/>
                  </a:rPr>
                  <a:t>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CD94B0F-5DFD-430B-8E31-0FB4A6243258}"/>
                  </a:ext>
                </a:extLst>
              </p:cNvPr>
              <p:cNvSpPr txBox="1"/>
              <p:nvPr/>
            </p:nvSpPr>
            <p:spPr>
              <a:xfrm>
                <a:off x="4743363" y="5406998"/>
                <a:ext cx="1998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ddyet rabe</a:t>
                </a: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81B7F74-0302-40CC-AE79-DCE362CC0898}"/>
                </a:ext>
              </a:extLst>
            </p:cNvPr>
            <p:cNvCxnSpPr>
              <a:cxnSpLocks/>
            </p:cNvCxnSpPr>
            <p:nvPr/>
          </p:nvCxnSpPr>
          <p:spPr>
            <a:xfrm>
              <a:off x="4668866" y="3717891"/>
              <a:ext cx="221401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B0D35AF-2615-4623-AB66-767E9DC56761}"/>
              </a:ext>
            </a:extLst>
          </p:cNvPr>
          <p:cNvSpPr txBox="1"/>
          <p:nvPr/>
        </p:nvSpPr>
        <p:spPr>
          <a:xfrm>
            <a:off x="1732384" y="3118522"/>
            <a:ext cx="862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ball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775E74-7CE5-4EEA-8588-7326EDFED227}"/>
              </a:ext>
            </a:extLst>
          </p:cNvPr>
          <p:cNvSpPr txBox="1"/>
          <p:nvPr/>
        </p:nvSpPr>
        <p:spPr>
          <a:xfrm>
            <a:off x="5213490" y="3069018"/>
            <a:ext cx="1156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0CA793-1FFB-4EF5-B776-64896A52F6D2}"/>
              </a:ext>
            </a:extLst>
          </p:cNvPr>
          <p:cNvSpPr txBox="1"/>
          <p:nvPr/>
        </p:nvSpPr>
        <p:spPr>
          <a:xfrm>
            <a:off x="9291548" y="3039554"/>
            <a:ext cx="803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car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75AFA6-3855-42A4-ADAE-FC9C6D2F698A}"/>
              </a:ext>
            </a:extLst>
          </p:cNvPr>
          <p:cNvSpPr txBox="1"/>
          <p:nvPr/>
        </p:nvSpPr>
        <p:spPr>
          <a:xfrm>
            <a:off x="1780946" y="6121679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lamp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D44423-F7DB-43B6-899E-DBB5B4D2D590}"/>
              </a:ext>
            </a:extLst>
          </p:cNvPr>
          <p:cNvSpPr txBox="1"/>
          <p:nvPr/>
        </p:nvSpPr>
        <p:spPr>
          <a:xfrm>
            <a:off x="5176378" y="6119661"/>
            <a:ext cx="1603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526ACC-A9A9-40DB-8684-6653BEEFD8D5}"/>
              </a:ext>
            </a:extLst>
          </p:cNvPr>
          <p:cNvSpPr txBox="1"/>
          <p:nvPr/>
        </p:nvSpPr>
        <p:spPr>
          <a:xfrm>
            <a:off x="8773836" y="6113056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teddy bear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71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0" grpId="0"/>
      <p:bldP spid="51" grpId="0"/>
      <p:bldP spid="52" grpId="0"/>
      <p:bldP spid="53" grpId="0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1" y="331266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3" y="2555764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522" y="0"/>
            <a:ext cx="6619648" cy="4280799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1642" y="1279054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281513" y="3131891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847" y="469723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243406" y="1281549"/>
            <a:ext cx="3845925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Activity 1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Fun time </a:t>
            </a:r>
            <a:endParaRPr kumimoji="0" lang="en-US" sz="62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0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1" y="331266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3" y="2555764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522" y="0"/>
            <a:ext cx="6619648" cy="4280799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281513" y="3131891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847" y="469723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99532" y="1239830"/>
            <a:ext cx="3831497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Activity 2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Project</a:t>
            </a: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320" y="225730"/>
            <a:ext cx="1705843" cy="825830"/>
          </a:xfrm>
          <a:prstGeom prst="rect">
            <a:avLst/>
          </a:prstGeom>
        </p:spPr>
      </p:pic>
      <p:pic>
        <p:nvPicPr>
          <p:cNvPr id="21" name="图片 2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44688" y="1401930"/>
            <a:ext cx="2554844" cy="1653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88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417261" y="284485"/>
            <a:ext cx="4906578" cy="769441"/>
            <a:chOff x="397164" y="323274"/>
            <a:chExt cx="4906578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958535" y="389011"/>
              <a:ext cx="4345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Project: A nice house</a:t>
              </a:r>
              <a:r>
                <a:rPr lang="en-US" sz="2800" b="1" dirty="0"/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8728A87-B668-4F12-B910-CC50841EE411}"/>
              </a:ext>
            </a:extLst>
          </p:cNvPr>
          <p:cNvSpPr txBox="1"/>
          <p:nvPr/>
        </p:nvSpPr>
        <p:spPr>
          <a:xfrm>
            <a:off x="1986714" y="973210"/>
            <a:ext cx="85492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Draw the rooms of a house. Tell the class about them.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828468-3BB5-4545-BDE8-B2CE331734BC}"/>
              </a:ext>
            </a:extLst>
          </p:cNvPr>
          <p:cNvGrpSpPr/>
          <p:nvPr/>
        </p:nvGrpSpPr>
        <p:grpSpPr>
          <a:xfrm>
            <a:off x="502418" y="1786219"/>
            <a:ext cx="11113477" cy="4550974"/>
            <a:chOff x="502418" y="1786219"/>
            <a:chExt cx="11113477" cy="455097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32BDDE8-684D-472E-BAE0-6E957E187E3C}"/>
                </a:ext>
              </a:extLst>
            </p:cNvPr>
            <p:cNvGrpSpPr/>
            <p:nvPr/>
          </p:nvGrpSpPr>
          <p:grpSpPr>
            <a:xfrm>
              <a:off x="585953" y="1786219"/>
              <a:ext cx="10957182" cy="678494"/>
              <a:chOff x="585953" y="1786219"/>
              <a:chExt cx="10957182" cy="678494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FB719AB9-5AC4-440D-8BB4-301DC376EFB9}"/>
                  </a:ext>
                </a:extLst>
              </p:cNvPr>
              <p:cNvSpPr/>
              <p:nvPr/>
            </p:nvSpPr>
            <p:spPr>
              <a:xfrm>
                <a:off x="585953" y="1786219"/>
                <a:ext cx="2612571" cy="678494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F0066"/>
                    </a:solidFill>
                    <a:latin typeface="Comic Sans MS" panose="030F0702030302020204" pitchFamily="66" charset="0"/>
                  </a:rPr>
                  <a:t>Living room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0EC3041-B941-42F1-B9EA-36BC4500B3C6}"/>
                  </a:ext>
                </a:extLst>
              </p:cNvPr>
              <p:cNvSpPr/>
              <p:nvPr/>
            </p:nvSpPr>
            <p:spPr>
              <a:xfrm>
                <a:off x="3380339" y="1786219"/>
                <a:ext cx="2612571" cy="678494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66"/>
                    </a:solidFill>
                    <a:latin typeface="Comic Sans MS" panose="030F0702030302020204" pitchFamily="66" charset="0"/>
                  </a:rPr>
                  <a:t>Bedroom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28C83B4-823E-4510-AB8B-A9C7108543C8}"/>
                  </a:ext>
                </a:extLst>
              </p:cNvPr>
              <p:cNvSpPr/>
              <p:nvPr/>
            </p:nvSpPr>
            <p:spPr>
              <a:xfrm>
                <a:off x="6155451" y="1786219"/>
                <a:ext cx="2612571" cy="678494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F0066"/>
                    </a:solidFill>
                    <a:latin typeface="Comic Sans MS" panose="030F0702030302020204" pitchFamily="66" charset="0"/>
                  </a:rPr>
                  <a:t>Bathroom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4253E04-8EFF-4A39-834B-C62CB3FC08C3}"/>
                  </a:ext>
                </a:extLst>
              </p:cNvPr>
              <p:cNvSpPr/>
              <p:nvPr/>
            </p:nvSpPr>
            <p:spPr>
              <a:xfrm>
                <a:off x="8930564" y="1786219"/>
                <a:ext cx="2612571" cy="678494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F0066"/>
                    </a:solidFill>
                    <a:latin typeface="Comic Sans MS" panose="030F0702030302020204" pitchFamily="66" charset="0"/>
                  </a:rPr>
                  <a:t>Kitchen</a:t>
                </a:r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6F7D22-779C-431A-9A1B-AEF04F9247E5}"/>
                </a:ext>
              </a:extLst>
            </p:cNvPr>
            <p:cNvSpPr/>
            <p:nvPr/>
          </p:nvSpPr>
          <p:spPr>
            <a:xfrm>
              <a:off x="502418" y="2613286"/>
              <a:ext cx="11113477" cy="37239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3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853440" y="254000"/>
            <a:ext cx="3962400" cy="95045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70510" algn="ctr"/>
            <a:r>
              <a:rPr lang="en-AU" sz="23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Draw your dream house </a:t>
            </a:r>
            <a:endParaRPr lang="en-AU" sz="2300" dirty="0" smtClean="0">
              <a:solidFill>
                <a:schemeClr val="tx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indent="270510" algn="ctr"/>
            <a:r>
              <a:rPr lang="en-AU" sz="2300" b="1" dirty="0" smtClean="0">
                <a:solidFill>
                  <a:srgbClr val="FF0066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SHOW AND TELL</a:t>
            </a:r>
            <a:endParaRPr lang="en-US" sz="2300" b="1" dirty="0">
              <a:solidFill>
                <a:srgbClr val="FF0066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470AA0-2078-4121-ABE9-73E3A75E92DF}"/>
              </a:ext>
            </a:extLst>
          </p:cNvPr>
          <p:cNvSpPr/>
          <p:nvPr/>
        </p:nvSpPr>
        <p:spPr>
          <a:xfrm>
            <a:off x="409951" y="1483567"/>
            <a:ext cx="11306427" cy="495455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96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Bye Bye Song - Goodbye Song for Preschoolers _ Lingokids - School Readiness in English_ZOVFRbs9VvI_1080p">
            <a:hlinkClick r:id="" action="ppaction://media"/>
            <a:extLst>
              <a:ext uri="{FF2B5EF4-FFF2-40B4-BE49-F238E27FC236}">
                <a16:creationId xmlns:a16="http://schemas.microsoft.com/office/drawing/2014/main" id="{5854CF97-4B85-40F6-935D-98290E7A9B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32DBE-2E9E-4A99-878C-489A0256B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8" y="0"/>
            <a:ext cx="122198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8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2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A3047E-95FA-4CD6-A32C-37BCAC82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3018" y="1473538"/>
            <a:ext cx="5014127" cy="3694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7155A0-9989-43C8-8001-DC438F288B02}"/>
              </a:ext>
            </a:extLst>
          </p:cNvPr>
          <p:cNvSpPr txBox="1"/>
          <p:nvPr/>
        </p:nvSpPr>
        <p:spPr>
          <a:xfrm>
            <a:off x="881918" y="1473538"/>
            <a:ext cx="5417419" cy="3672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Game,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game, game!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Great,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great, great!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game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is great.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Teddy,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teddy, teddy bear!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Chair,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chair, chair!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teddy bear is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on the chair.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DDC1A-6544-46D6-8DBB-11C595E0E754}"/>
              </a:ext>
            </a:extLst>
          </p:cNvPr>
          <p:cNvSpPr txBox="1"/>
          <p:nvPr/>
        </p:nvSpPr>
        <p:spPr>
          <a:xfrm>
            <a:off x="5191925" y="556821"/>
            <a:ext cx="335491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" name="4.13-2.mp3" descr="4.13-2.mp3">
            <a:hlinkClick r:id="" action="ppaction://media"/>
            <a:extLst>
              <a:ext uri="{FF2B5EF4-FFF2-40B4-BE49-F238E27FC236}">
                <a16:creationId xmlns:a16="http://schemas.microsoft.com/office/drawing/2014/main" id="{BC7CD96F-F101-FD49-9218-336D330786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1918" y="796716"/>
            <a:ext cx="609737" cy="609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9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3C9BF8-CE1E-4CA6-9611-8A1BB4825C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1"/>
          <a:stretch/>
        </p:blipFill>
        <p:spPr>
          <a:xfrm>
            <a:off x="740045" y="856871"/>
            <a:ext cx="7051479" cy="5215085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09E30B-0940-40EC-8F4B-57790203D5CC}"/>
              </a:ext>
            </a:extLst>
          </p:cNvPr>
          <p:cNvSpPr txBox="1"/>
          <p:nvPr/>
        </p:nvSpPr>
        <p:spPr>
          <a:xfrm>
            <a:off x="7608294" y="1956695"/>
            <a:ext cx="4292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Baligle" panose="02000600000000000000" pitchFamily="50" charset="0"/>
              </a:rPr>
              <a:t>Memory chain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8A5D3-D846-4E51-A712-2C3DB99205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191" r="1270" b="16349"/>
          <a:stretch/>
        </p:blipFill>
        <p:spPr>
          <a:xfrm rot="19970653">
            <a:off x="3942333" y="3790861"/>
            <a:ext cx="933834" cy="63807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0EF166A-45F0-4C32-8B38-7FD1EC8517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45" y="3978173"/>
            <a:ext cx="2043438" cy="2043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2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C0A7FAF-4364-45A0-BBA9-C692AD18BB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19" y="2087949"/>
            <a:ext cx="3666948" cy="366694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1802F2-5512-4B76-9D6A-C5C64B963A9F}"/>
              </a:ext>
            </a:extLst>
          </p:cNvPr>
          <p:cNvGrpSpPr/>
          <p:nvPr/>
        </p:nvGrpSpPr>
        <p:grpSpPr>
          <a:xfrm>
            <a:off x="1681948" y="844272"/>
            <a:ext cx="3527476" cy="711277"/>
            <a:chOff x="3699565" y="1439514"/>
            <a:chExt cx="3410200" cy="711277"/>
          </a:xfrm>
        </p:grpSpPr>
        <p:pic>
          <p:nvPicPr>
            <p:cNvPr id="4" name="Picture 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B8DAD653-E3C4-45EA-B820-10262496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565" y="1439514"/>
              <a:ext cx="3410200" cy="68389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94B0CA-E18E-4F0B-851F-1B312AB881CF}"/>
                </a:ext>
              </a:extLst>
            </p:cNvPr>
            <p:cNvSpPr txBox="1"/>
            <p:nvPr/>
          </p:nvSpPr>
          <p:spPr>
            <a:xfrm>
              <a:off x="3968555" y="1519849"/>
              <a:ext cx="276360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There is …...</a:t>
              </a:r>
            </a:p>
          </p:txBody>
        </p:sp>
      </p:grpSp>
      <p:pic>
        <p:nvPicPr>
          <p:cNvPr id="1026" name="Picture 2" descr="Mystery Visitor! | Coppull St. John's Church of England Primary School">
            <a:extLst>
              <a:ext uri="{FF2B5EF4-FFF2-40B4-BE49-F238E27FC236}">
                <a16:creationId xmlns:a16="http://schemas.microsoft.com/office/drawing/2014/main" id="{3604089C-3315-4DA1-8AE1-AD8378638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302">
            <a:off x="4707651" y="515708"/>
            <a:ext cx="4110465" cy="273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1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91802F2-5512-4B76-9D6A-C5C64B963A9F}"/>
              </a:ext>
            </a:extLst>
          </p:cNvPr>
          <p:cNvGrpSpPr/>
          <p:nvPr/>
        </p:nvGrpSpPr>
        <p:grpSpPr>
          <a:xfrm>
            <a:off x="2153920" y="1076961"/>
            <a:ext cx="4007712" cy="1277130"/>
            <a:chOff x="3699565" y="1439514"/>
            <a:chExt cx="3410200" cy="953703"/>
          </a:xfrm>
        </p:grpSpPr>
        <p:pic>
          <p:nvPicPr>
            <p:cNvPr id="4" name="Picture 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B8DAD653-E3C4-45EA-B820-10262496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565" y="1439514"/>
              <a:ext cx="3410200" cy="68389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94B0CA-E18E-4F0B-851F-1B312AB881CF}"/>
                </a:ext>
              </a:extLst>
            </p:cNvPr>
            <p:cNvSpPr txBox="1"/>
            <p:nvPr/>
          </p:nvSpPr>
          <p:spPr>
            <a:xfrm>
              <a:off x="3968555" y="1519849"/>
              <a:ext cx="2763604" cy="873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There is a car.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CD21DD-BD4A-4CB1-8EA6-5E461668FFE0}"/>
              </a:ext>
            </a:extLst>
          </p:cNvPr>
          <p:cNvGrpSpPr/>
          <p:nvPr/>
        </p:nvGrpSpPr>
        <p:grpSpPr>
          <a:xfrm>
            <a:off x="4496699" y="1628197"/>
            <a:ext cx="3666948" cy="4126700"/>
            <a:chOff x="5444832" y="1758825"/>
            <a:chExt cx="3666948" cy="4126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CA37D8-E984-45DF-995F-5D36E98FE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6191" r="1270" b="16349"/>
            <a:stretch/>
          </p:blipFill>
          <p:spPr>
            <a:xfrm rot="19970653">
              <a:off x="6673246" y="1758825"/>
              <a:ext cx="1675764" cy="1145016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FC0A7FAF-4364-45A0-BBA9-C692AD18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4832" y="2218577"/>
              <a:ext cx="3666948" cy="366694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9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91802F2-5512-4B76-9D6A-C5C64B963A9F}"/>
              </a:ext>
            </a:extLst>
          </p:cNvPr>
          <p:cNvGrpSpPr/>
          <p:nvPr/>
        </p:nvGrpSpPr>
        <p:grpSpPr>
          <a:xfrm>
            <a:off x="1981200" y="732989"/>
            <a:ext cx="3775483" cy="1354960"/>
            <a:chOff x="3699565" y="1439514"/>
            <a:chExt cx="3410200" cy="683891"/>
          </a:xfrm>
        </p:grpSpPr>
        <p:pic>
          <p:nvPicPr>
            <p:cNvPr id="4" name="Picture 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B8DAD653-E3C4-45EA-B820-10262496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565" y="1439514"/>
              <a:ext cx="3410200" cy="68389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94B0CA-E18E-4F0B-851F-1B312AB881CF}"/>
                </a:ext>
              </a:extLst>
            </p:cNvPr>
            <p:cNvSpPr txBox="1"/>
            <p:nvPr/>
          </p:nvSpPr>
          <p:spPr>
            <a:xfrm>
              <a:off x="3968555" y="1519849"/>
              <a:ext cx="2763604" cy="590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There is a </a:t>
              </a:r>
              <a:endParaRPr lang="en-US" sz="3500" dirty="0" smtClean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35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teddy </a:t>
              </a:r>
              <a:r>
                <a:rPr lang="en-US" sz="35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bear.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CD21DD-BD4A-4CB1-8EA6-5E461668FFE0}"/>
              </a:ext>
            </a:extLst>
          </p:cNvPr>
          <p:cNvGrpSpPr/>
          <p:nvPr/>
        </p:nvGrpSpPr>
        <p:grpSpPr>
          <a:xfrm>
            <a:off x="4366070" y="1208779"/>
            <a:ext cx="3666948" cy="4546118"/>
            <a:chOff x="5444832" y="1339407"/>
            <a:chExt cx="3666948" cy="45461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CA37D8-E984-45DF-995F-5D36E98FE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207" b="-3468"/>
            <a:stretch/>
          </p:blipFill>
          <p:spPr>
            <a:xfrm rot="475815">
              <a:off x="6622572" y="1339407"/>
              <a:ext cx="1479297" cy="2108114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FC0A7FAF-4364-45A0-BBA9-C692AD18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4832" y="2218577"/>
              <a:ext cx="3666948" cy="366694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66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2CD21DD-BD4A-4CB1-8EA6-5E461668FFE0}"/>
              </a:ext>
            </a:extLst>
          </p:cNvPr>
          <p:cNvGrpSpPr/>
          <p:nvPr/>
        </p:nvGrpSpPr>
        <p:grpSpPr>
          <a:xfrm>
            <a:off x="4551777" y="1562734"/>
            <a:ext cx="3666948" cy="4192163"/>
            <a:chOff x="5444832" y="1693362"/>
            <a:chExt cx="3666948" cy="41921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CA37D8-E984-45DF-995F-5D36E98FE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82" t="3162" r="-11545" b="-3162"/>
            <a:stretch/>
          </p:blipFill>
          <p:spPr>
            <a:xfrm rot="475815">
              <a:off x="6623705" y="1693362"/>
              <a:ext cx="1540138" cy="1388157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FC0A7FAF-4364-45A0-BBA9-C692AD18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4832" y="2218577"/>
              <a:ext cx="3666948" cy="366694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1802F2-5512-4B76-9D6A-C5C64B963A9F}"/>
              </a:ext>
            </a:extLst>
          </p:cNvPr>
          <p:cNvGrpSpPr/>
          <p:nvPr/>
        </p:nvGrpSpPr>
        <p:grpSpPr>
          <a:xfrm>
            <a:off x="3058160" y="1244232"/>
            <a:ext cx="2817521" cy="1169551"/>
            <a:chOff x="3580495" y="1439514"/>
            <a:chExt cx="3529270" cy="1169551"/>
          </a:xfrm>
        </p:grpSpPr>
        <p:pic>
          <p:nvPicPr>
            <p:cNvPr id="4" name="Picture 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B8DAD653-E3C4-45EA-B820-10262496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495" y="1439514"/>
              <a:ext cx="3529270" cy="11636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94B0CA-E18E-4F0B-851F-1B312AB881CF}"/>
                </a:ext>
              </a:extLst>
            </p:cNvPr>
            <p:cNvSpPr txBox="1"/>
            <p:nvPr/>
          </p:nvSpPr>
          <p:spPr>
            <a:xfrm>
              <a:off x="3817132" y="1439514"/>
              <a:ext cx="276360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There is </a:t>
              </a:r>
              <a:endParaRPr lang="en-US" sz="3500" dirty="0" smtClean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35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 </a:t>
              </a:r>
              <a:r>
                <a:rPr lang="en-US" sz="35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ball.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60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022D7C-5A38-4FE9-96E9-910C124C6C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2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3.Unit 4 – Funtime _ Project"/>
  <p:tag name="ISPRING_LMS_API_VERSION" val="SCORM 2004 (2nd edition)"/>
  <p:tag name="ISPRING_ULTRA_SCORM_COURSE_ID" val="ED238AEB-C772-4B87-8DDA-663F9F98886E"/>
  <p:tag name="ISPRING_CMI5_LAUNCH_METHOD" val="any window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3.Unit 4 – Funtime _ Project"/>
  <p:tag name="ISPRING_FIRST_PUBLISH" val="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CT7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AJP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Ak+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CT7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AJP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Ak+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AJPvFTahn1hYAAAAGIAAAAcAAAAdW5pdmVyc2FsL2xvY2FsX3NldHRpbmdzLnhtbLOxr8jNUShLLSrOzM+zVTLUM1BSSM1Lzk/JzEu3VQoNcdO1UFIoLknMS0nMyc9LtVXKy1dSsLfjssnJT07MCU4tKQEqLFYoyEmsTC0KSc0FMkpS/RJzgSrDw42V9O24AFBLAwQUAAIACAACT7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CT7xUPMoRpUsAAABqAAAAGwAAAHVuaXZlcnNhbC91bml2ZXJzYWwucG5nLnhtbLOxr8jNUShLLSrOzM+zVTLUM1Cyt+PlsikoSi3LTC1XqACKGekZQICSQqWtkgkStzwzpSTDVsnCwBAhlpGamZ5RYqtkhiSoDzQSAFBLAQIAABQAAgAIAOOGAlPDxJh2RwMAAOEJAAAUAAAAAAAAAAEAAAAAAAAAAAB1bml2ZXJzYWwvcGxheWVyLnhtbFBLAQIAABQAAgAIAAJPvFTKowNubAYAACgZAAAdAAAAAAAAAAEAAAAAAHkDAAB1bml2ZXJzYWwvY29tbW9uX21lc3NhZ2VzLmxuZ1BLAQIAABQAAgAIAAJPvFQVHmAbowAAAH8BAAAuAAAAAAAAAAEAAAAAACAKAAB1bml2ZXJzYWwvcGxheWJhY2tfYW5kX25hdmlnYXRpb25fc2V0dGluZ3MueG1sUEsBAgAAFAACAAgAAk+8VKenV+h8BAAAbxcAACcAAAAAAAAAAQAAAAAADwsAAHVuaXZlcnNhbC9mbGFzaF9wdWJsaXNoaW5nX3NldHRpbmdzLnhtbFBLAQIAABQAAgAIAAJPvFS86VOGdwMAAOgMAAAhAAAAAAAAAAEAAAAAANAPAAB1bml2ZXJzYWwvZmxhc2hfc2tpbl9zZXR0aW5ncy54bWxQSwECAAAUAAIACAACT7xUF9vd2HcEAAD5FgAAJgAAAAAAAAABAAAAAACGEwAAdW5pdmVyc2FsL2h0bWxfcHVibGlzaGluZ19zZXR0aW5ncy54bWxQSwECAAAUAAIACAACT7xUVHMZhbABAACBBgAAHwAAAAAAAAABAAAAAABBGAAAdW5pdmVyc2FsL2h0bWxfc2tpbl9zZXR0aW5ncy5qc1BLAQIAABQAAgAIAAJPvFTahn1hYAAAAGIAAAAcAAAAAAAAAAEAAAAAAC4aAAB1bml2ZXJzYWwvbG9jYWxfc2V0dGluZ3MueG1sUEsBAgAAFAACAAgAAk+8VIPsCm8cBgAARxMAABcAAAAAAAAAAAAAAAAAyBoAAHVuaXZlcnNhbC91bml2ZXJzYWwucG5nUEsBAgAAFAACAAgAAk+8VDzKEaVLAAAAagAAABsAAAAAAAAAAQAAAAAAGSEAAHVuaXZlcnNhbC91bml2ZXJzYWwucG5nLnhtbFBLBQYAAAAACgAKAAYDAACd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A2B95E-BEA5-4726-99A2-BCDC7FB09821}:33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20C84F-8966-4D97-A429-521EE194232F}:3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3A2AA2-383D-4D4E-9304-F8151AD87BE4}:29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B84A81-889F-4709-AAB3-802C9C8ED8BE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138743-B436-46C7-8FE4-53568F71CEC6}:3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BC8A8E-3EC3-46FA-8A96-AB13FD69045F}:35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458CE1-42D0-448E-B874-110030F48589}:35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53098E-1043-43FE-9A50-905B07982186}:35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983F75-E606-4D2F-A377-788ACA1AFF6C}:3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5F6C42-DC47-4D07-AA52-3493D4AC0824}:3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B576DC-2688-4959-9041-CE1E5C7E58AF}:35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8CF1BB-C7C3-4512-A189-96C95C1B7C1C}:33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56F87A-D444-43AF-A511-2BF9742D2185}:34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2A3634-5979-4D1D-9A34-EE46EA46EA11}:30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06BE02-8731-4A23-97A1-D412CF27E800}: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E940C1-A1FA-4D93-BC85-E5A02B7164C9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9EB58C-CDAC-4F6C-95B5-4B70A892A9F2}:3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30A58D-7E5E-4412-B0CC-8347BB89394E}:3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9D50D1-5A98-4C8A-AF71-A64334DD010F}:3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B66F5C-617F-4CB0-A728-20F79495A35B}:34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388</Words>
  <Application>Microsoft Office PowerPoint</Application>
  <PresentationFormat>Widescreen</PresentationFormat>
  <Paragraphs>120</Paragraphs>
  <Slides>24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微软雅黑</vt:lpstr>
      <vt:lpstr>宋体</vt:lpstr>
      <vt:lpstr>.VnBlack</vt:lpstr>
      <vt:lpstr>.VnVogue</vt:lpstr>
      <vt:lpstr>Arial</vt:lpstr>
      <vt:lpstr>Baligle</vt:lpstr>
      <vt:lpstr>Bebas Neue</vt:lpstr>
      <vt:lpstr>Calibri</vt:lpstr>
      <vt:lpstr>Calibri Light</vt:lpstr>
      <vt:lpstr>Comic Sans MS</vt:lpstr>
      <vt:lpstr>等线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黑体</vt:lpstr>
      <vt:lpstr>Times New Roman</vt:lpstr>
      <vt:lpstr>Office Theme</vt:lpstr>
      <vt:lpstr>2_Science Subject for Elementary - 3rd Grade: Physical, Life, and Earth by Slidesgo</vt:lpstr>
      <vt:lpstr>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53.Unit 4 – Funtime _ Project</dc:title>
  <dc:creator>Nguyễn  Điệp;Chiêm Thủy</dc:creator>
  <cp:lastModifiedBy>Admin</cp:lastModifiedBy>
  <cp:revision>69</cp:revision>
  <dcterms:created xsi:type="dcterms:W3CDTF">2022-02-22T14:44:02Z</dcterms:created>
  <dcterms:modified xsi:type="dcterms:W3CDTF">2023-05-30T04:10:31Z</dcterms:modified>
</cp:coreProperties>
</file>