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7" r:id="rId2"/>
    <p:sldId id="256" r:id="rId3"/>
    <p:sldId id="350" r:id="rId4"/>
    <p:sldId id="259" r:id="rId5"/>
    <p:sldId id="257" r:id="rId6"/>
    <p:sldId id="351" r:id="rId7"/>
    <p:sldId id="260" r:id="rId8"/>
    <p:sldId id="258" r:id="rId9"/>
    <p:sldId id="281" r:id="rId10"/>
    <p:sldId id="291" r:id="rId11"/>
    <p:sldId id="348" r:id="rId12"/>
    <p:sldId id="308" r:id="rId13"/>
    <p:sldId id="283" r:id="rId14"/>
    <p:sldId id="292" r:id="rId15"/>
    <p:sldId id="299" r:id="rId16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7"/>
            <p14:sldId id="256"/>
          </p14:sldIdLst>
        </p14:section>
        <p14:section name="Tiết 1" id="{29C178FB-5098-4551-BE1B-302196ADB65A}">
          <p14:sldIdLst>
            <p14:sldId id="350"/>
            <p14:sldId id="259"/>
            <p14:sldId id="257"/>
            <p14:sldId id="351"/>
            <p14:sldId id="260"/>
            <p14:sldId id="258"/>
            <p14:sldId id="281"/>
            <p14:sldId id="291"/>
            <p14:sldId id="348"/>
            <p14:sldId id="308"/>
            <p14:sldId id="283"/>
            <p14:sldId id="292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BBC"/>
    <a:srgbClr val="F7F6D8"/>
    <a:srgbClr val="FCD2EE"/>
    <a:srgbClr val="E1B7E1"/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86885" autoAdjust="0"/>
  </p:normalViewPr>
  <p:slideViewPr>
    <p:cSldViewPr snapToGrid="0">
      <p:cViewPr varScale="1">
        <p:scale>
          <a:sx n="90" d="100"/>
          <a:sy n="90" d="100"/>
        </p:scale>
        <p:origin x="54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24/12/2022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83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15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dế mèn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228600"/>
            <a:ext cx="5318521" cy="209543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2331603"/>
            <a:ext cx="5318521" cy="62865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pPr rtl="0"/>
              <a:t>24/12/2022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2141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674325" y="1144650"/>
            <a:ext cx="7288500" cy="725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93" name="Google Shape;193;p17"/>
          <p:cNvSpPr/>
          <p:nvPr/>
        </p:nvSpPr>
        <p:spPr>
          <a:xfrm>
            <a:off x="-121337" y="471739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535200" y="747061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8475426" y="606875"/>
            <a:ext cx="307424" cy="307424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8675000" y="2145990"/>
            <a:ext cx="259331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97" name="Google Shape;197;p17"/>
          <p:cNvSpPr/>
          <p:nvPr/>
        </p:nvSpPr>
        <p:spPr>
          <a:xfrm>
            <a:off x="974763" y="111751"/>
            <a:ext cx="307424" cy="307424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365712" y="1391915"/>
            <a:ext cx="259331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99" name="Google Shape;199;p17"/>
          <p:cNvSpPr/>
          <p:nvPr/>
        </p:nvSpPr>
        <p:spPr>
          <a:xfrm>
            <a:off x="8526300" y="4403361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8175600" y="3978961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8688800" y="1488236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7102550" y="4661240"/>
            <a:ext cx="259331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203" name="Google Shape;203;p17"/>
          <p:cNvSpPr/>
          <p:nvPr/>
        </p:nvSpPr>
        <p:spPr>
          <a:xfrm>
            <a:off x="8218889" y="4946275"/>
            <a:ext cx="307424" cy="307424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187550" y="280714"/>
            <a:ext cx="6768900" cy="946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64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3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10.jpg"/><Relationship Id="rId7" Type="http://schemas.openxmlformats.org/officeDocument/2006/relationships/slide" Target="slide7.xml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2717074" y="2624125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34641" y="2132312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+ 3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38414" y="2364388"/>
            <a:ext cx="873579" cy="5152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87705" y="2609316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92168" y="2609316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Extract 19"/>
          <p:cNvSpPr/>
          <p:nvPr/>
        </p:nvSpPr>
        <p:spPr>
          <a:xfrm>
            <a:off x="5214526" y="2364388"/>
            <a:ext cx="958492" cy="504552"/>
          </a:xfrm>
          <a:prstGeom prst="flowChartExtra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/>
          <p:nvPr/>
        </p:nvSpPr>
        <p:spPr>
          <a:xfrm>
            <a:off x="6767582" y="2315626"/>
            <a:ext cx="992777" cy="576286"/>
          </a:xfrm>
          <a:prstGeom prst="star7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57929" y="2119637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- 4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24423" y="2105320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+ 6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82104" y="2333815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0680" y="2374826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4349" y="2289736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2024744" y="2364388"/>
            <a:ext cx="705394" cy="5878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97407" y="2358620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26699" y="3106140"/>
            <a:ext cx="13528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&gt;; &lt;;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4791" y="3146839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b)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72077" y="1491899"/>
            <a:ext cx="6795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Số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71662" y="1550741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?</a:t>
            </a:r>
          </a:p>
        </p:txBody>
      </p:sp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1142"/>
            <a:ext cx="1728921" cy="80972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13827" y="1547723"/>
            <a:ext cx="47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a)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2193" y="3158392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83771" y="3905796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9183" y="3920383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 + 4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5027" y="3909975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44996" y="3995579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622188" y="3891605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7754" y="3905993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9 - 7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54265" y="3870658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257839" y="3954262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7154" y="3891605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12566" y="3906192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 + 0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28410" y="3895784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846094" y="3954262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76592" y="2324276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0350" y="2311316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79441" y="2374825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18266" y="3915961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07557" y="3950063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43767" y="3906192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22475" y="3907319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25273" y="3876280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&gt;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885352" y="3891801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&lt;</a:t>
            </a:r>
          </a:p>
        </p:txBody>
      </p:sp>
      <p:sp>
        <p:nvSpPr>
          <p:cNvPr id="62" name="Oval 61"/>
          <p:cNvSpPr/>
          <p:nvPr/>
        </p:nvSpPr>
        <p:spPr>
          <a:xfrm>
            <a:off x="50872" y="941801"/>
            <a:ext cx="795904" cy="74036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 animBg="1"/>
      <p:bldP spid="30" grpId="1" animBg="1"/>
      <p:bldP spid="32" grpId="0"/>
      <p:bldP spid="32" grpId="1"/>
      <p:bldP spid="39" grpId="0"/>
      <p:bldP spid="39" grpId="1"/>
      <p:bldP spid="40" grpId="0" animBg="1"/>
      <p:bldP spid="40" grpId="1" animBg="1"/>
      <p:bldP spid="41" grpId="0"/>
      <p:bldP spid="41" grpId="1"/>
      <p:bldP spid="43" grpId="0"/>
      <p:bldP spid="43" grpId="1"/>
      <p:bldP spid="44" grpId="0" animBg="1"/>
      <p:bldP spid="44" grpId="1" animBg="1"/>
      <p:bldP spid="53" grpId="0" animBg="1"/>
      <p:bldP spid="53" grpId="1" animBg="1"/>
      <p:bldP spid="54" grpId="0"/>
      <p:bldP spid="54" grpId="1"/>
      <p:bldP spid="55" grpId="0"/>
      <p:bldP spid="55" grpId="1"/>
      <p:bldP spid="56" grpId="0" animBg="1"/>
      <p:bldP spid="56" grpId="1" animBg="1"/>
      <p:bldP spid="57" grpId="0" animBg="1"/>
      <p:bldP spid="57" grpId="1" animBg="1"/>
      <p:bldP spid="58" grpId="0"/>
      <p:bldP spid="58" grpId="1"/>
      <p:bldP spid="59" grpId="0"/>
      <p:bldP spid="59" grpId="1"/>
      <p:bldP spid="60" grpId="0" animBg="1"/>
      <p:bldP spid="60" grpId="1" animBg="1"/>
      <p:bldP spid="42" grpId="0"/>
      <p:bldP spid="45" grpId="0"/>
      <p:bldP spid="46" grpId="0"/>
      <p:bldP spid="48" grpId="0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61" grpId="0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571750"/>
            <a:ext cx="5651663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Kids" pitchFamily="2" charset="0"/>
                <a:cs typeface="Kids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">
            <a:hlinkClick r:id="" action="ppaction://media"/>
            <a:extLst>
              <a:ext uri="{FF2B5EF4-FFF2-40B4-BE49-F238E27FC236}">
                <a16:creationId xmlns:a16="http://schemas.microsoft.com/office/drawing/2014/main" id="{F2F6023E-6EE7-4DD4-9559-49BBA4B27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>
          <a:xfrm>
            <a:off x="893134" y="879129"/>
            <a:ext cx="5870488" cy="4168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17" y="2150694"/>
            <a:ext cx="1497330" cy="1423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7023" r="25614" b="12568"/>
          <a:stretch/>
        </p:blipFill>
        <p:spPr>
          <a:xfrm>
            <a:off x="1438029" y="2068785"/>
            <a:ext cx="1551875" cy="1188135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19640" b="11211"/>
          <a:stretch/>
        </p:blipFill>
        <p:spPr>
          <a:xfrm>
            <a:off x="1865487" y="3435159"/>
            <a:ext cx="1551875" cy="1155944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26883" b="13758"/>
          <a:stretch/>
        </p:blipFill>
        <p:spPr>
          <a:xfrm>
            <a:off x="5215529" y="1807187"/>
            <a:ext cx="1516194" cy="1246524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17" y="2150694"/>
            <a:ext cx="1497330" cy="14238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0" y="47317"/>
            <a:ext cx="795904" cy="74036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8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134" y="96366"/>
            <a:ext cx="825086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5?</a:t>
            </a:r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65834 -0.2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8642E-6 L 0.61146 -0.1864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0.24723 0.3895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1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6605" y="1740625"/>
            <a:ext cx="1474470" cy="1508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103120" y="4001613"/>
            <a:ext cx="1897380" cy="982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43150" y="4001613"/>
            <a:ext cx="189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 + 2 = 9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2 + 7 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46370" y="4001613"/>
            <a:ext cx="1897380" cy="982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74970" y="4035903"/>
            <a:ext cx="188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 – 2 = 7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9 – 7 =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703" y="191046"/>
            <a:ext cx="8538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Từ các số dưới đây và các dấu +, -, =, em có thể lập được các phép tính đúng nào?</a:t>
            </a:r>
          </a:p>
        </p:txBody>
      </p:sp>
      <p:sp>
        <p:nvSpPr>
          <p:cNvPr id="11" name="Oval 10"/>
          <p:cNvSpPr/>
          <p:nvPr/>
        </p:nvSpPr>
        <p:spPr>
          <a:xfrm>
            <a:off x="-15480" y="270937"/>
            <a:ext cx="667495" cy="64346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1" b="91304" l="4046" r="89827">
                        <a14:foregroundMark x1="56994" y1="58967" x2="56994" y2="58967"/>
                        <a14:foregroundMark x1="49364" y1="52717" x2="63584" y2="74728"/>
                        <a14:foregroundMark x1="73873" y1="19293" x2="84971" y2="38587"/>
                        <a14:foregroundMark x1="71561" y1="23913" x2="81040" y2="45652"/>
                        <a14:foregroundMark x1="85318" y1="14402" x2="77803" y2="25815"/>
                        <a14:foregroundMark x1="86821" y1="28804" x2="78728" y2="26087"/>
                        <a14:foregroundMark x1="56532" y1="64674" x2="61965" y2="48641"/>
                        <a14:foregroundMark x1="56069" y1="63315" x2="54798" y2="77446"/>
                        <a14:foregroundMark x1="57457" y1="55707" x2="57457" y2="55707"/>
                        <a14:foregroundMark x1="57457" y1="55707" x2="57457" y2="55707"/>
                        <a14:foregroundMark x1="57572" y1="55707" x2="57572" y2="55707"/>
                        <a14:foregroundMark x1="52717" y1="57609" x2="63815" y2="45109"/>
                        <a14:foregroundMark x1="56647" y1="44293" x2="70058" y2="58424"/>
                        <a14:foregroundMark x1="48555" y1="66576" x2="57457" y2="79348"/>
                        <a14:foregroundMark x1="61618" y1="56522" x2="63468" y2="74185"/>
                        <a14:foregroundMark x1="8555" y1="50815" x2="24509" y2="69837"/>
                        <a14:foregroundMark x1="16185" y1="46196" x2="16532" y2="81793"/>
                        <a14:foregroundMark x1="9480" y1="66033" x2="23237" y2="52717"/>
                        <a14:foregroundMark x1="13642" y1="72554" x2="17919" y2="63043"/>
                        <a14:foregroundMark x1="78382" y1="9239" x2="73410" y2="41576"/>
                        <a14:foregroundMark x1="35260" y1="25815" x2="40231" y2="38043"/>
                        <a14:foregroundMark x1="31676" y1="32065" x2="41965" y2="26087"/>
                        <a14:foregroundMark x1="36532" y1="16848" x2="35376" y2="4402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0" y="955406"/>
            <a:ext cx="7686852" cy="32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1F32C1-FCCC-466B-A06A-A8841E7AF093}"/>
              </a:ext>
            </a:extLst>
          </p:cNvPr>
          <p:cNvSpPr/>
          <p:nvPr/>
        </p:nvSpPr>
        <p:spPr>
          <a:xfrm>
            <a:off x="448339" y="1203251"/>
            <a:ext cx="7086600" cy="1667765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5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5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5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0070" y="310388"/>
            <a:ext cx="819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18: 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PHÉP CỘNG,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571750"/>
            <a:ext cx="5651663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908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400051"/>
            <a:ext cx="1390356" cy="1409978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62" y="294964"/>
            <a:ext cx="1039688" cy="810075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14400"/>
            <a:ext cx="1791310" cy="157285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71" y="2388770"/>
            <a:ext cx="1549058" cy="14044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89" y="2950914"/>
            <a:ext cx="1561322" cy="168467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1458555"/>
            <a:ext cx="608078" cy="102870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58266" y="2608193"/>
            <a:ext cx="3009089" cy="2155906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1897838"/>
            <a:ext cx="1202184" cy="129715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10074" y="-126201"/>
            <a:ext cx="3090577" cy="333473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1" y="762000"/>
              <a:ext cx="2438400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>
                  <a:latin typeface="UTM Cookies" pitchFamily="18" charset="0"/>
                </a:rPr>
                <a:t>Chúng mình bắt đầu chuyến phiêu lưu thôi nào!</a:t>
              </a:r>
            </a:p>
          </p:txBody>
        </p:sp>
      </p:grpSp>
      <p:pic>
        <p:nvPicPr>
          <p:cNvPr id="15" name="图片 4">
            <a:extLst>
              <a:ext uri="{FF2B5EF4-FFF2-40B4-BE49-F238E27FC236}">
                <a16:creationId xmlns:a16="http://schemas.microsoft.com/office/drawing/2014/main" id="{C995FB8E-DE42-4220-BBB3-4DE38A305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7278"/>
            <a:ext cx="9144000" cy="13562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FDCEA4-3613-4AEA-AB8F-DD120DB850C0}"/>
              </a:ext>
            </a:extLst>
          </p:cNvPr>
          <p:cNvSpPr txBox="1"/>
          <p:nvPr/>
        </p:nvSpPr>
        <p:spPr>
          <a:xfrm>
            <a:off x="-21287" y="-20709"/>
            <a:ext cx="367664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Kids" pitchFamily="2" charset="0"/>
                <a:cs typeface="Kids" pitchFamily="2" charset="0"/>
              </a:rPr>
              <a:t>TRÒ CHƠI: DẾ MÈN PHIÊU LƯU KÍ</a:t>
            </a:r>
          </a:p>
        </p:txBody>
      </p:sp>
    </p:spTree>
    <p:extLst>
      <p:ext uri="{BB962C8B-B14F-4D97-AF65-F5344CB8AC3E}">
        <p14:creationId xmlns:p14="http://schemas.microsoft.com/office/powerpoint/2010/main" val="29537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514E-6 3.52601E-6 L -0.35173 0.251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3" y="12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6437E-6 -1.38728E-6 L -0.57204 0.205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9" y="10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55" y="1943100"/>
            <a:ext cx="1373634" cy="148215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1311" y="3319543"/>
            <a:ext cx="2545773" cy="18239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3150" y="1357313"/>
            <a:ext cx="114300" cy="2171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0" y="385763"/>
            <a:ext cx="5314950" cy="10858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6975" y="1671638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6975" y="2443163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2228850" y="1713821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228850" y="2475821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66975" y="3195638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2228850" y="3256871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1750" y="614363"/>
            <a:ext cx="4743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27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27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1: 3 + 7 – 5 = ?</a:t>
            </a:r>
          </a:p>
        </p:txBody>
      </p:sp>
    </p:spTree>
    <p:extLst>
      <p:ext uri="{BB962C8B-B14F-4D97-AF65-F5344CB8AC3E}">
        <p14:creationId xmlns:p14="http://schemas.microsoft.com/office/powerpoint/2010/main" val="11972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228600" y="3076277"/>
            <a:ext cx="1625258" cy="1945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60" y="3657600"/>
            <a:ext cx="1372291" cy="1480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0171" y="1642622"/>
            <a:ext cx="114300" cy="2171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03021" y="671072"/>
            <a:ext cx="5314950" cy="10858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3996" y="1956947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83996" y="2728472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2269673" y="1988244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269673" y="2750244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3996" y="3480947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2269673" y="3531294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8771" y="899672"/>
            <a:ext cx="4743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33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2: 8 + 1 – 3 = ? </a:t>
            </a:r>
          </a:p>
        </p:txBody>
      </p:sp>
    </p:spTree>
    <p:extLst>
      <p:ext uri="{BB962C8B-B14F-4D97-AF65-F5344CB8AC3E}">
        <p14:creationId xmlns:p14="http://schemas.microsoft.com/office/powerpoint/2010/main" val="10543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37289" y="3535720"/>
            <a:ext cx="1294589" cy="927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6" y="3535721"/>
            <a:ext cx="1549058" cy="1404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3150" y="1550118"/>
            <a:ext cx="114300" cy="2171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0" y="578568"/>
            <a:ext cx="5314950" cy="10858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6975" y="1864443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6975" y="2635968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0" name="Oval 9"/>
          <p:cNvSpPr/>
          <p:nvPr/>
        </p:nvSpPr>
        <p:spPr>
          <a:xfrm>
            <a:off x="2228850" y="1906626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228850" y="2679512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66975" y="3388443"/>
            <a:ext cx="4848225" cy="58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3" name="Oval 12"/>
          <p:cNvSpPr/>
          <p:nvPr/>
        </p:nvSpPr>
        <p:spPr>
          <a:xfrm>
            <a:off x="2228850" y="3449676"/>
            <a:ext cx="480060" cy="4800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1750" y="807168"/>
            <a:ext cx="502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33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3: 2 + 1 … 4 - 2</a:t>
            </a:r>
          </a:p>
        </p:txBody>
      </p:sp>
    </p:spTree>
    <p:extLst>
      <p:ext uri="{BB962C8B-B14F-4D97-AF65-F5344CB8AC3E}">
        <p14:creationId xmlns:p14="http://schemas.microsoft.com/office/powerpoint/2010/main" val="21606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62EBC59B-B1EB-4963-9508-D32F0EFEAB1D}"/>
              </a:ext>
            </a:extLst>
          </p:cNvPr>
          <p:cNvSpPr/>
          <p:nvPr/>
        </p:nvSpPr>
        <p:spPr>
          <a:xfrm>
            <a:off x="272662" y="1494322"/>
            <a:ext cx="8686799" cy="1676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0"/>
            <a:ext cx="1779282" cy="7689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8150" y="1599379"/>
            <a:ext cx="9065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a.  2 + 1 =          3 + 6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4 + 5 =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     5 + 2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8 + 0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2 + 7 =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LcParenR"/>
            </a:pP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2662" y="3284143"/>
            <a:ext cx="8698695" cy="1500012"/>
          </a:xfrm>
          <a:prstGeom prst="roundRect">
            <a:avLst/>
          </a:prstGeom>
          <a:solidFill>
            <a:srgbClr val="E1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2643" y="3512826"/>
            <a:ext cx="9065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b.  3 - 1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9 - 6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10 - 4 =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      4 - 2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8 - 0 =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6 - 3  =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LcParenR"/>
            </a:pP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814" y="870867"/>
            <a:ext cx="578491" cy="47677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0305" y="811981"/>
            <a:ext cx="286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Tính nhẩm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7B794-EA26-4274-B1BF-7A78B8144E51}"/>
              </a:ext>
            </a:extLst>
          </p:cNvPr>
          <p:cNvSpPr txBox="1"/>
          <p:nvPr/>
        </p:nvSpPr>
        <p:spPr>
          <a:xfrm>
            <a:off x="2500995" y="1599379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2C8288-CEA4-4907-979C-0E7E922AF3B7}"/>
              </a:ext>
            </a:extLst>
          </p:cNvPr>
          <p:cNvSpPr txBox="1"/>
          <p:nvPr/>
        </p:nvSpPr>
        <p:spPr>
          <a:xfrm>
            <a:off x="2490185" y="2171288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FEA63F-14B2-4B0B-B837-FFE691BF9FC8}"/>
              </a:ext>
            </a:extLst>
          </p:cNvPr>
          <p:cNvSpPr txBox="1"/>
          <p:nvPr/>
        </p:nvSpPr>
        <p:spPr>
          <a:xfrm>
            <a:off x="5251372" y="1599379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B26BF5-4C34-4FC2-9295-B4958D4E32CA}"/>
              </a:ext>
            </a:extLst>
          </p:cNvPr>
          <p:cNvSpPr txBox="1"/>
          <p:nvPr/>
        </p:nvSpPr>
        <p:spPr>
          <a:xfrm>
            <a:off x="5240562" y="2160599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3D0351-4358-4E79-B475-DDC892CD184C}"/>
              </a:ext>
            </a:extLst>
          </p:cNvPr>
          <p:cNvSpPr txBox="1"/>
          <p:nvPr/>
        </p:nvSpPr>
        <p:spPr>
          <a:xfrm>
            <a:off x="8132529" y="1599379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8B76DE-EB3C-4D4E-99F0-D88E3B46B856}"/>
              </a:ext>
            </a:extLst>
          </p:cNvPr>
          <p:cNvSpPr txBox="1"/>
          <p:nvPr/>
        </p:nvSpPr>
        <p:spPr>
          <a:xfrm>
            <a:off x="8143339" y="2160599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CB1E2-29E2-4B3C-BE37-9ED0C0D83D98}"/>
              </a:ext>
            </a:extLst>
          </p:cNvPr>
          <p:cNvSpPr txBox="1"/>
          <p:nvPr/>
        </p:nvSpPr>
        <p:spPr>
          <a:xfrm>
            <a:off x="2394720" y="3524133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D56AF7-7840-49C1-B788-06606D074E82}"/>
              </a:ext>
            </a:extLst>
          </p:cNvPr>
          <p:cNvSpPr txBox="1"/>
          <p:nvPr/>
        </p:nvSpPr>
        <p:spPr>
          <a:xfrm>
            <a:off x="2376294" y="4104242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1BA1A-76FC-444C-A313-67617B7A48D5}"/>
              </a:ext>
            </a:extLst>
          </p:cNvPr>
          <p:cNvSpPr txBox="1"/>
          <p:nvPr/>
        </p:nvSpPr>
        <p:spPr>
          <a:xfrm>
            <a:off x="5013007" y="3512826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C33FA-726E-4EAF-9D92-518191BE51D1}"/>
              </a:ext>
            </a:extLst>
          </p:cNvPr>
          <p:cNvSpPr txBox="1"/>
          <p:nvPr/>
        </p:nvSpPr>
        <p:spPr>
          <a:xfrm>
            <a:off x="5013007" y="4066823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D5C2DB-769C-43A1-BB6B-20959C56373A}"/>
              </a:ext>
            </a:extLst>
          </p:cNvPr>
          <p:cNvSpPr txBox="1"/>
          <p:nvPr/>
        </p:nvSpPr>
        <p:spPr>
          <a:xfrm>
            <a:off x="8235403" y="3524132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59162-EB6A-4CCD-94C0-E532A64C7B92}"/>
              </a:ext>
            </a:extLst>
          </p:cNvPr>
          <p:cNvSpPr txBox="1"/>
          <p:nvPr/>
        </p:nvSpPr>
        <p:spPr>
          <a:xfrm>
            <a:off x="8253209" y="4066823"/>
            <a:ext cx="496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16" grpId="0" animBg="1"/>
      <p:bldP spid="17" grpId="0"/>
      <p:bldP spid="18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1955</TotalTime>
  <Words>376</Words>
  <Application>Microsoft Office PowerPoint</Application>
  <PresentationFormat>On-screen Show (16:9)</PresentationFormat>
  <Paragraphs>110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宋体</vt:lpstr>
      <vt:lpstr>Aharoni</vt:lpstr>
      <vt:lpstr>Arial</vt:lpstr>
      <vt:lpstr>AvantGarde</vt:lpstr>
      <vt:lpstr>AvantGarde Md BT</vt:lpstr>
      <vt:lpstr>Calibri</vt:lpstr>
      <vt:lpstr>Calibri Light</vt:lpstr>
      <vt:lpstr>iCiel Nabila</vt:lpstr>
      <vt:lpstr>Kids</vt:lpstr>
      <vt:lpstr>Quicksand</vt:lpstr>
      <vt:lpstr>Times New Roman</vt:lpstr>
      <vt:lpstr>UTM Cookies</vt:lpstr>
      <vt:lpstr>字魂36号-正文宋楷</vt:lpstr>
      <vt:lpstr>Office 主题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84986</cp:lastModifiedBy>
  <cp:revision>133</cp:revision>
  <dcterms:created xsi:type="dcterms:W3CDTF">2017-01-10T13:46:13Z</dcterms:created>
  <dcterms:modified xsi:type="dcterms:W3CDTF">2022-12-24T02:08:14Z</dcterms:modified>
</cp:coreProperties>
</file>