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89" r:id="rId2"/>
    <p:sldMasterId id="2147483692" r:id="rId3"/>
    <p:sldMasterId id="2147483705" r:id="rId4"/>
  </p:sldMasterIdLst>
  <p:notesMasterIdLst>
    <p:notesMasterId r:id="rId14"/>
  </p:notesMasterIdLst>
  <p:handoutMasterIdLst>
    <p:handoutMasterId r:id="rId15"/>
  </p:handoutMasterIdLst>
  <p:sldIdLst>
    <p:sldId id="2007577113" r:id="rId5"/>
    <p:sldId id="345" r:id="rId6"/>
    <p:sldId id="2007577114" r:id="rId7"/>
    <p:sldId id="264" r:id="rId8"/>
    <p:sldId id="306" r:id="rId9"/>
    <p:sldId id="284" r:id="rId10"/>
    <p:sldId id="307" r:id="rId11"/>
    <p:sldId id="308" r:id="rId12"/>
    <p:sldId id="200757711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0F6"/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7.gif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8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svg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5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1710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182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72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172425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7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2022/12/11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197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=""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758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33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3525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1852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564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611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848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8890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741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6779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185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222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328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048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3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95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4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2022/12/11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 indent="-228600"/>
            <a:r>
              <a:rPr lang="en-US" dirty="0"/>
              <a:t>Second level</a:t>
            </a:r>
          </a:p>
          <a:p>
            <a:pPr lvl="2" indent="-228600"/>
            <a:r>
              <a:rPr lang="en-US" dirty="0"/>
              <a:t>Third level</a:t>
            </a:r>
          </a:p>
          <a:p>
            <a:pPr lvl="3" indent="-228600"/>
            <a:r>
              <a:rPr lang="en-US" dirty="0"/>
              <a:t>Fourth level</a:t>
            </a:r>
          </a:p>
          <a:p>
            <a:pPr lvl="4" indent="-228600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fld id="{505B59B8-E80E-4D1A-B66C-BCCEC3C6D0B9}" type="datetimeFigureOut">
              <a:rPr lang="en-US" smtClean="0"/>
              <a:pPr defTabSz="457200">
                <a:defRPr/>
              </a:pPr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defTabSz="457200"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strike="noStrike" noProof="1" dirty="0">
                <a:latin typeface="Calibri" panose="020F050202020403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295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89025" y="3078375"/>
            <a:ext cx="8092440" cy="16426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 defTabSz="914347">
              <a:lnSpc>
                <a:spcPct val="120000"/>
              </a:lnSpc>
              <a:defRPr/>
            </a:pPr>
            <a:r>
              <a:rPr kumimoji="0" lang="vi-VN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4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en-US" sz="4400" b="1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latin typeface="Arial"/>
              </a:rPr>
              <a:t>14: KHỐI LẬP PHƯƠNG, KHỐI HỘP HÌNH CHỮ NHẬT</a:t>
            </a:r>
            <a:endParaRPr kumimoji="0" lang="vi-VN" sz="4400" b="1" i="0" u="none" strike="noStrike" kern="1200" cap="none" spc="0" normalizeH="0" baseline="0" noProof="0" dirty="0">
              <a:ln w="22225">
                <a:solidFill>
                  <a:srgbClr val="70AD47">
                    <a:lumMod val="50000"/>
                  </a:srgbClr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315077" y="894186"/>
            <a:ext cx="2163877" cy="1242746"/>
            <a:chOff x="1523997" y="0"/>
            <a:chExt cx="2190752" cy="1015354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5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799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523997" y="135240"/>
              <a:ext cx="1972089" cy="8801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551107" y="1059713"/>
            <a:ext cx="65567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47">
              <a:defRPr/>
            </a:pPr>
            <a:r>
              <a:rPr lang="vi-VN" sz="3600" b="1" dirty="0">
                <a:solidFill>
                  <a:prstClr val="white"/>
                </a:solidFill>
                <a:latin typeface="Arial"/>
              </a:rPr>
              <a:t>KHỐI LẬP PHƯƠNG, KHỐI HỘP HÌNH CHỮ NHẬT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247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VT-P\Desktop\NỀN PP\73082290_806002039856818_5426739531237818368_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35"/>
            <a:ext cx="12192000" cy="67703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60406" y="2628900"/>
            <a:ext cx="4323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1910657" y="2478495"/>
            <a:ext cx="83706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cs typeface="+mn-cs"/>
              </a:rPr>
              <a:t>TIẾT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EAF00C-5B61-4787-BBAC-6F56B7886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050" y="3271668"/>
            <a:ext cx="5625620" cy="35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15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718" y="499969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37" y="1722419"/>
            <a:ext cx="2402418" cy="2543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271" y="4702600"/>
            <a:ext cx="1440584" cy="1438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538" y="1877927"/>
            <a:ext cx="2402416" cy="238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667" y="4696480"/>
            <a:ext cx="1447591" cy="1438754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646753" y="770093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lập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phương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37" y="560640"/>
            <a:ext cx="2030996" cy="1015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235" y="1995531"/>
            <a:ext cx="3550409" cy="18958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873" y="4218375"/>
            <a:ext cx="1376088" cy="19088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1966384"/>
            <a:ext cx="3381498" cy="18818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173" y="4218375"/>
            <a:ext cx="1453510" cy="1908828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848771" y="731580"/>
            <a:ext cx="7291146" cy="733645"/>
          </a:xfrm>
          <a:prstGeom prst="rect">
            <a:avLst/>
          </a:prstGeom>
        </p:spPr>
        <p:txBody>
          <a:bodyPr vert="horz" lIns="121878" tIns="60939" rIns="121878" bIns="60939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347"/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Khối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hộp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chữ</a:t>
            </a:r>
            <a:r>
              <a:rPr lang="en-GB" sz="4798" dirty="0">
                <a:solidFill>
                  <a:srgbClr val="40505E"/>
                </a:solidFill>
                <a:cs typeface="Lato Heavy" panose="020F0502020204030203" pitchFamily="34" charset="0"/>
              </a:rPr>
              <a:t> </a:t>
            </a:r>
            <a:r>
              <a:rPr lang="en-GB" sz="4798" dirty="0" err="1">
                <a:solidFill>
                  <a:srgbClr val="40505E"/>
                </a:solidFill>
                <a:cs typeface="Lato Heavy" panose="020F0502020204030203" pitchFamily="34" charset="0"/>
              </a:rPr>
              <a:t>nhật</a:t>
            </a:r>
            <a:endParaRPr lang="en-GB" sz="4798" dirty="0">
              <a:solidFill>
                <a:srgbClr val="40505E"/>
              </a:solidFill>
              <a:cs typeface="Lato Heavy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4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63" y="676991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302217" y="2012132"/>
            <a:ext cx="747865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1.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12724" y="3029454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30308" y="3029452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55588" y="302945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80869" y="3029452"/>
            <a:ext cx="2128022" cy="2128022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143" y="3341063"/>
            <a:ext cx="1510629" cy="14995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69" y="3239838"/>
            <a:ext cx="1224111" cy="1607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486" y="3407936"/>
            <a:ext cx="1375880" cy="1365803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75392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89130" y="5469082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610563" y="5469085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31997" y="546908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8989" y="3298671"/>
            <a:ext cx="928696" cy="1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9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092" y="590441"/>
            <a:ext cx="2220700" cy="111035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2703377" y="1977849"/>
            <a:ext cx="846939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2.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Những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nào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là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hộp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nhật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02091" y="3116272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719675" y="3116270"/>
            <a:ext cx="2128022" cy="2128022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44955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9770236" y="3116270"/>
            <a:ext cx="2128022" cy="2128022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5" y="3670386"/>
            <a:ext cx="1823048" cy="10145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636" y="3326655"/>
            <a:ext cx="1224111" cy="160756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73" y="3614694"/>
            <a:ext cx="1776716" cy="1003080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564759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A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78497" y="5555900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B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99930" y="5555903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621364" y="5555901"/>
            <a:ext cx="402683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spcBef>
                <a:spcPts val="1333"/>
              </a:spcBef>
            </a:pPr>
            <a:r>
              <a:rPr lang="en-GB" sz="2666" b="1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356" y="3385489"/>
            <a:ext cx="928695" cy="1584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9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253" y="581987"/>
            <a:ext cx="2047064" cy="10235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14938" y="1499537"/>
            <a:ext cx="5896872" cy="4060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218804">
              <a:spcBef>
                <a:spcPts val="1333"/>
              </a:spcBef>
            </a:pP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3.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Mỗi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đồ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vật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sau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có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dạng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3200" dirty="0" err="1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gì</a:t>
            </a:r>
            <a:r>
              <a:rPr lang="en-GB" sz="3200" dirty="0">
                <a:solidFill>
                  <a:srgbClr val="40505E"/>
                </a:solidFill>
                <a:latin typeface="+mj-lt"/>
                <a:cs typeface="Lato" panose="020F0502020204030203" pitchFamily="34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04" y="2390338"/>
            <a:ext cx="1761815" cy="17528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954" y="3017615"/>
            <a:ext cx="1761815" cy="49829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21" y="2390338"/>
            <a:ext cx="1761779" cy="17528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653" y="2882015"/>
            <a:ext cx="1761815" cy="7694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6785" y="5091124"/>
            <a:ext cx="2885499" cy="11462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101" y="5242806"/>
            <a:ext cx="2885498" cy="1146294"/>
          </a:xfrm>
          <a:prstGeom prst="rect">
            <a:avLst/>
          </a:prstGeom>
        </p:spPr>
      </p:pic>
      <p:sp>
        <p:nvSpPr>
          <p:cNvPr id="13" name="Freeform 12"/>
          <p:cNvSpPr/>
          <p:nvPr/>
        </p:nvSpPr>
        <p:spPr>
          <a:xfrm>
            <a:off x="1605692" y="4120758"/>
            <a:ext cx="1547653" cy="1131722"/>
          </a:xfrm>
          <a:custGeom>
            <a:avLst/>
            <a:gdLst>
              <a:gd name="connsiteX0" fmla="*/ 0 w 1161143"/>
              <a:gd name="connsiteY0" fmla="*/ 0 h 849086"/>
              <a:gd name="connsiteX1" fmla="*/ 936171 w 1161143"/>
              <a:gd name="connsiteY1" fmla="*/ 326571 h 849086"/>
              <a:gd name="connsiteX2" fmla="*/ 1161143 w 1161143"/>
              <a:gd name="connsiteY2" fmla="*/ 849086 h 849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61143" h="849086">
                <a:moveTo>
                  <a:pt x="0" y="0"/>
                </a:moveTo>
                <a:cubicBezTo>
                  <a:pt x="371323" y="92528"/>
                  <a:pt x="742647" y="185057"/>
                  <a:pt x="936171" y="326571"/>
                </a:cubicBezTo>
                <a:cubicBezTo>
                  <a:pt x="1129695" y="468085"/>
                  <a:pt x="1145419" y="658585"/>
                  <a:pt x="1161143" y="8490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4323758" y="3511370"/>
            <a:ext cx="4526885" cy="1741110"/>
          </a:xfrm>
          <a:custGeom>
            <a:avLst/>
            <a:gdLst>
              <a:gd name="connsiteX0" fmla="*/ 0 w 3396343"/>
              <a:gd name="connsiteY0" fmla="*/ 0 h 1306286"/>
              <a:gd name="connsiteX1" fmla="*/ 551543 w 3396343"/>
              <a:gd name="connsiteY1" fmla="*/ 725714 h 1306286"/>
              <a:gd name="connsiteX2" fmla="*/ 2721428 w 3396343"/>
              <a:gd name="connsiteY2" fmla="*/ 885371 h 1306286"/>
              <a:gd name="connsiteX3" fmla="*/ 3396343 w 3396343"/>
              <a:gd name="connsiteY3" fmla="*/ 1306286 h 1306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96343" h="1306286">
                <a:moveTo>
                  <a:pt x="0" y="0"/>
                </a:moveTo>
                <a:cubicBezTo>
                  <a:pt x="48986" y="289076"/>
                  <a:pt x="97972" y="578152"/>
                  <a:pt x="551543" y="725714"/>
                </a:cubicBezTo>
                <a:cubicBezTo>
                  <a:pt x="1005114" y="873276"/>
                  <a:pt x="2247295" y="788609"/>
                  <a:pt x="2721428" y="885371"/>
                </a:cubicBezTo>
                <a:cubicBezTo>
                  <a:pt x="3195561" y="982133"/>
                  <a:pt x="3295952" y="1144209"/>
                  <a:pt x="3396343" y="1306286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3346800" y="4130432"/>
            <a:ext cx="3820769" cy="1122049"/>
          </a:xfrm>
          <a:custGeom>
            <a:avLst/>
            <a:gdLst>
              <a:gd name="connsiteX0" fmla="*/ 2866572 w 2866572"/>
              <a:gd name="connsiteY0" fmla="*/ 0 h 841829"/>
              <a:gd name="connsiteX1" fmla="*/ 1937658 w 2866572"/>
              <a:gd name="connsiteY1" fmla="*/ 515257 h 841829"/>
              <a:gd name="connsiteX2" fmla="*/ 377372 w 2866572"/>
              <a:gd name="connsiteY2" fmla="*/ 493486 h 841829"/>
              <a:gd name="connsiteX3" fmla="*/ 0 w 2866572"/>
              <a:gd name="connsiteY3" fmla="*/ 841829 h 841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66572" h="841829">
                <a:moveTo>
                  <a:pt x="2866572" y="0"/>
                </a:moveTo>
                <a:cubicBezTo>
                  <a:pt x="2609548" y="216504"/>
                  <a:pt x="2352525" y="433009"/>
                  <a:pt x="1937658" y="515257"/>
                </a:cubicBezTo>
                <a:cubicBezTo>
                  <a:pt x="1522791" y="597505"/>
                  <a:pt x="700315" y="439057"/>
                  <a:pt x="377372" y="493486"/>
                </a:cubicBezTo>
                <a:cubicBezTo>
                  <a:pt x="54429" y="547915"/>
                  <a:pt x="27214" y="694872"/>
                  <a:pt x="0" y="84182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9111810" y="3646790"/>
            <a:ext cx="960649" cy="1586344"/>
          </a:xfrm>
          <a:custGeom>
            <a:avLst/>
            <a:gdLst>
              <a:gd name="connsiteX0" fmla="*/ 718457 w 720737"/>
              <a:gd name="connsiteY0" fmla="*/ 0 h 1190171"/>
              <a:gd name="connsiteX1" fmla="*/ 645885 w 720737"/>
              <a:gd name="connsiteY1" fmla="*/ 413657 h 1190171"/>
              <a:gd name="connsiteX2" fmla="*/ 224971 w 720737"/>
              <a:gd name="connsiteY2" fmla="*/ 762000 h 1190171"/>
              <a:gd name="connsiteX3" fmla="*/ 0 w 720737"/>
              <a:gd name="connsiteY3" fmla="*/ 1190171 h 1190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20737" h="1190171">
                <a:moveTo>
                  <a:pt x="718457" y="0"/>
                </a:moveTo>
                <a:cubicBezTo>
                  <a:pt x="723295" y="143328"/>
                  <a:pt x="728133" y="286657"/>
                  <a:pt x="645885" y="413657"/>
                </a:cubicBezTo>
                <a:cubicBezTo>
                  <a:pt x="563637" y="540657"/>
                  <a:pt x="332618" y="632581"/>
                  <a:pt x="224971" y="762000"/>
                </a:cubicBezTo>
                <a:cubicBezTo>
                  <a:pt x="117324" y="891419"/>
                  <a:pt x="58662" y="1040795"/>
                  <a:pt x="0" y="119017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GB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534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252" y="1830260"/>
            <a:ext cx="10515194" cy="1325512"/>
          </a:xfrm>
        </p:spPr>
        <p:txBody>
          <a:bodyPr>
            <a:normAutofit/>
          </a:bodyPr>
          <a:lstStyle/>
          <a:p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599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599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599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C572F5C-D415-4062-8380-B71A446CEAB2}"/>
              </a:ext>
            </a:extLst>
          </p:cNvPr>
          <p:cNvSpPr/>
          <p:nvPr/>
        </p:nvSpPr>
        <p:spPr>
          <a:xfrm>
            <a:off x="10588487" y="848139"/>
            <a:ext cx="1205948" cy="265044"/>
          </a:xfrm>
          <a:prstGeom prst="ellipse">
            <a:avLst/>
          </a:prstGeom>
          <a:solidFill>
            <a:srgbClr val="C6F0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5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79</Words>
  <Application>Microsoft Office PowerPoint</Application>
  <PresentationFormat>Widescreen</PresentationFormat>
  <Paragraphs>19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Microsoft YaHei</vt:lpstr>
      <vt:lpstr>Arial</vt:lpstr>
      <vt:lpstr>Arial-Rounded</vt:lpstr>
      <vt:lpstr>Calibri</vt:lpstr>
      <vt:lpstr>Calibri Light</vt:lpstr>
      <vt:lpstr>等线</vt:lpstr>
      <vt:lpstr>Lato</vt:lpstr>
      <vt:lpstr>Lato Heavy</vt:lpstr>
      <vt:lpstr>Times New Roman</vt:lpstr>
      <vt:lpstr>UTM Avo</vt:lpstr>
      <vt:lpstr>5_Office Theme</vt:lpstr>
      <vt:lpstr>自定义设计方案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84986</cp:lastModifiedBy>
  <cp:revision>32</cp:revision>
  <dcterms:created xsi:type="dcterms:W3CDTF">2021-07-24T01:07:49Z</dcterms:created>
  <dcterms:modified xsi:type="dcterms:W3CDTF">2022-12-11T02:16:52Z</dcterms:modified>
</cp:coreProperties>
</file>