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5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88" r:id="rId3"/>
    <p:sldMasterId id="2147483700" r:id="rId4"/>
    <p:sldMasterId id="2147483714" r:id="rId5"/>
    <p:sldMasterId id="2147483742" r:id="rId6"/>
  </p:sldMasterIdLst>
  <p:notesMasterIdLst>
    <p:notesMasterId r:id="rId23"/>
  </p:notesMasterIdLst>
  <p:sldIdLst>
    <p:sldId id="323" r:id="rId7"/>
    <p:sldId id="324" r:id="rId8"/>
    <p:sldId id="315" r:id="rId9"/>
    <p:sldId id="316" r:id="rId10"/>
    <p:sldId id="317" r:id="rId11"/>
    <p:sldId id="318" r:id="rId12"/>
    <p:sldId id="319" r:id="rId13"/>
    <p:sldId id="320" r:id="rId14"/>
    <p:sldId id="321" r:id="rId15"/>
    <p:sldId id="314" r:id="rId16"/>
    <p:sldId id="307" r:id="rId17"/>
    <p:sldId id="309" r:id="rId18"/>
    <p:sldId id="311" r:id="rId19"/>
    <p:sldId id="312" r:id="rId20"/>
    <p:sldId id="313" r:id="rId21"/>
    <p:sldId id="322" r:id="rId22"/>
  </p:sldIdLst>
  <p:sldSz cx="12161838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EE4DD"/>
    <a:srgbClr val="FF5050"/>
    <a:srgbClr val="FCE5D4"/>
    <a:srgbClr val="FFEFAB"/>
    <a:srgbClr val="D0F8F6"/>
    <a:srgbClr val="FFD9D9"/>
    <a:srgbClr val="FFD243"/>
    <a:srgbClr val="FF8181"/>
    <a:srgbClr val="FF9B9B"/>
    <a:srgbClr val="FF79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810" autoAdjust="0"/>
    <p:restoredTop sz="93060" autoAdjust="0"/>
  </p:normalViewPr>
  <p:slideViewPr>
    <p:cSldViewPr>
      <p:cViewPr varScale="1">
        <p:scale>
          <a:sx n="63" d="100"/>
          <a:sy n="63" d="100"/>
        </p:scale>
        <p:origin x="396" y="52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6EC521-8BB2-447E-A210-7269D75CCBE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44AB91-A8C2-45A2-A8DC-9C24C78B8DE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561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2DD08-BFD2-4617-92AF-E1951D5E311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60473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29364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29299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63769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F0B64C-F99D-4875-B5C8-ED5FC3D3013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45998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26"/>
            <a:ext cx="10337562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6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6764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94947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7" y="365141"/>
            <a:ext cx="2622396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31" y="365141"/>
            <a:ext cx="7715166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3210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39"/>
            <a:ext cx="3637994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39"/>
            <a:ext cx="1071762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6884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0732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99715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14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9616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20790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990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9744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39955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4850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209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0848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285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12437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3343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08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5033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0532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15885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4723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691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97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049153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5700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390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890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3859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50655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12/4/2022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124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2022/12/4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9332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/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2387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2763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55503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53612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308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1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1" y="2505075"/>
            <a:ext cx="514502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55528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071657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36875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03306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6184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6137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8054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535113"/>
            <a:ext cx="537359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2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46" y="1535113"/>
            <a:ext cx="537570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46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624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30"/>
            <a:ext cx="10337562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8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0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86265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961860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1402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4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82805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2850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7420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19909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6561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55761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391028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3" y="1535113"/>
            <a:ext cx="537359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3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50" y="1535113"/>
            <a:ext cx="537570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50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295674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00705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78902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7" y="273049"/>
            <a:ext cx="4001161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6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7" y="1435104"/>
            <a:ext cx="4001161" cy="46910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807120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1"/>
            <a:ext cx="7297103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4" indent="0">
              <a:buNone/>
              <a:defRPr sz="2800"/>
            </a:lvl2pPr>
            <a:lvl3pPr marL="914029" indent="0">
              <a:buNone/>
              <a:defRPr sz="2400"/>
            </a:lvl3pPr>
            <a:lvl4pPr marL="1371041" indent="0">
              <a:buNone/>
              <a:defRPr sz="2000"/>
            </a:lvl4pPr>
            <a:lvl5pPr marL="1828054" indent="0">
              <a:buNone/>
              <a:defRPr sz="2000"/>
            </a:lvl5pPr>
            <a:lvl6pPr marL="2285070" indent="0">
              <a:buNone/>
              <a:defRPr sz="2000"/>
            </a:lvl6pPr>
            <a:lvl7pPr marL="2742084" indent="0">
              <a:buNone/>
              <a:defRPr sz="2000"/>
            </a:lvl7pPr>
            <a:lvl8pPr marL="3199097" indent="0">
              <a:buNone/>
              <a:defRPr sz="2000"/>
            </a:lvl8pPr>
            <a:lvl9pPr marL="3656112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41"/>
            <a:ext cx="7297103" cy="8048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73969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42137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30785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40"/>
            <a:ext cx="3637994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40"/>
            <a:ext cx="1071762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11947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1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8" name="Google Shape;58;p11"/>
          <p:cNvGrpSpPr/>
          <p:nvPr/>
        </p:nvGrpSpPr>
        <p:grpSpPr>
          <a:xfrm rot="9401449">
            <a:off x="1003371" y="92756"/>
            <a:ext cx="2024526" cy="1672261"/>
            <a:chOff x="698956" y="6526827"/>
            <a:chExt cx="1522132" cy="1254173"/>
          </a:xfrm>
        </p:grpSpPr>
        <p:grpSp>
          <p:nvGrpSpPr>
            <p:cNvPr id="59" name="Google Shape;59;p11"/>
            <p:cNvGrpSpPr/>
            <p:nvPr/>
          </p:nvGrpSpPr>
          <p:grpSpPr>
            <a:xfrm>
              <a:off x="970014" y="6599642"/>
              <a:ext cx="1251074" cy="1089966"/>
              <a:chOff x="2227541" y="6011760"/>
              <a:chExt cx="2864180" cy="2495343"/>
            </a:xfrm>
          </p:grpSpPr>
          <p:sp>
            <p:nvSpPr>
              <p:cNvPr id="60" name="Google Shape;60;p11"/>
              <p:cNvSpPr/>
              <p:nvPr/>
            </p:nvSpPr>
            <p:spPr>
              <a:xfrm rot="-1131582">
                <a:off x="2772277" y="6293752"/>
                <a:ext cx="2064072" cy="1922827"/>
              </a:xfrm>
              <a:custGeom>
                <a:avLst/>
                <a:gdLst/>
                <a:ahLst/>
                <a:cxnLst/>
                <a:rect l="l" t="t" r="r" b="b"/>
                <a:pathLst>
                  <a:path w="83428" h="77719" extrusionOk="0">
                    <a:moveTo>
                      <a:pt x="43744" y="1"/>
                    </a:moveTo>
                    <a:cubicBezTo>
                      <a:pt x="43607" y="1"/>
                      <a:pt x="43469" y="5"/>
                      <a:pt x="43328" y="15"/>
                    </a:cubicBezTo>
                    <a:cubicBezTo>
                      <a:pt x="39256" y="277"/>
                      <a:pt x="37779" y="4360"/>
                      <a:pt x="36839" y="7718"/>
                    </a:cubicBezTo>
                    <a:cubicBezTo>
                      <a:pt x="35589" y="12203"/>
                      <a:pt x="34968" y="18558"/>
                      <a:pt x="31040" y="18558"/>
                    </a:cubicBezTo>
                    <a:cubicBezTo>
                      <a:pt x="29952" y="18558"/>
                      <a:pt x="28611" y="18070"/>
                      <a:pt x="26933" y="16921"/>
                    </a:cubicBezTo>
                    <a:cubicBezTo>
                      <a:pt x="25614" y="16019"/>
                      <a:pt x="23908" y="14589"/>
                      <a:pt x="22178" y="14589"/>
                    </a:cubicBezTo>
                    <a:cubicBezTo>
                      <a:pt x="21830" y="14589"/>
                      <a:pt x="21481" y="14647"/>
                      <a:pt x="21134" y="14778"/>
                    </a:cubicBezTo>
                    <a:cubicBezTo>
                      <a:pt x="15276" y="16993"/>
                      <a:pt x="19075" y="24530"/>
                      <a:pt x="19753" y="28387"/>
                    </a:cubicBezTo>
                    <a:cubicBezTo>
                      <a:pt x="20166" y="30701"/>
                      <a:pt x="20096" y="34763"/>
                      <a:pt x="17456" y="34763"/>
                    </a:cubicBezTo>
                    <a:cubicBezTo>
                      <a:pt x="17054" y="34763"/>
                      <a:pt x="16592" y="34669"/>
                      <a:pt x="16062" y="34459"/>
                    </a:cubicBezTo>
                    <a:cubicBezTo>
                      <a:pt x="11365" y="32594"/>
                      <a:pt x="10296" y="26273"/>
                      <a:pt x="4770" y="26273"/>
                    </a:cubicBezTo>
                    <a:cubicBezTo>
                      <a:pt x="4512" y="26273"/>
                      <a:pt x="4244" y="26287"/>
                      <a:pt x="3966" y="26315"/>
                    </a:cubicBezTo>
                    <a:cubicBezTo>
                      <a:pt x="715" y="26649"/>
                      <a:pt x="1" y="29554"/>
                      <a:pt x="489" y="32328"/>
                    </a:cubicBezTo>
                    <a:cubicBezTo>
                      <a:pt x="1251" y="36555"/>
                      <a:pt x="3644" y="40222"/>
                      <a:pt x="5085" y="44211"/>
                    </a:cubicBezTo>
                    <a:cubicBezTo>
                      <a:pt x="6597" y="48390"/>
                      <a:pt x="7061" y="52997"/>
                      <a:pt x="6549" y="57403"/>
                    </a:cubicBezTo>
                    <a:cubicBezTo>
                      <a:pt x="6275" y="59784"/>
                      <a:pt x="4037" y="62999"/>
                      <a:pt x="4632" y="65380"/>
                    </a:cubicBezTo>
                    <a:cubicBezTo>
                      <a:pt x="5513" y="68856"/>
                      <a:pt x="12336" y="68321"/>
                      <a:pt x="15050" y="68797"/>
                    </a:cubicBezTo>
                    <a:cubicBezTo>
                      <a:pt x="18884" y="69476"/>
                      <a:pt x="22766" y="70095"/>
                      <a:pt x="26468" y="71345"/>
                    </a:cubicBezTo>
                    <a:cubicBezTo>
                      <a:pt x="30939" y="72847"/>
                      <a:pt x="38196" y="77718"/>
                      <a:pt x="44090" y="77718"/>
                    </a:cubicBezTo>
                    <a:cubicBezTo>
                      <a:pt x="46186" y="77718"/>
                      <a:pt x="48109" y="77102"/>
                      <a:pt x="49674" y="75500"/>
                    </a:cubicBezTo>
                    <a:cubicBezTo>
                      <a:pt x="51602" y="73524"/>
                      <a:pt x="50626" y="70488"/>
                      <a:pt x="49185" y="68559"/>
                    </a:cubicBezTo>
                    <a:cubicBezTo>
                      <a:pt x="47364" y="66130"/>
                      <a:pt x="44090" y="64594"/>
                      <a:pt x="42661" y="61856"/>
                    </a:cubicBezTo>
                    <a:cubicBezTo>
                      <a:pt x="41468" y="59570"/>
                      <a:pt x="43103" y="58980"/>
                      <a:pt x="45242" y="58980"/>
                    </a:cubicBezTo>
                    <a:cubicBezTo>
                      <a:pt x="47158" y="58980"/>
                      <a:pt x="49479" y="59453"/>
                      <a:pt x="50531" y="59605"/>
                    </a:cubicBezTo>
                    <a:cubicBezTo>
                      <a:pt x="52312" y="59861"/>
                      <a:pt x="54410" y="60234"/>
                      <a:pt x="56446" y="60234"/>
                    </a:cubicBezTo>
                    <a:cubicBezTo>
                      <a:pt x="59050" y="60234"/>
                      <a:pt x="61553" y="59624"/>
                      <a:pt x="63163" y="57379"/>
                    </a:cubicBezTo>
                    <a:cubicBezTo>
                      <a:pt x="66116" y="53271"/>
                      <a:pt x="61497" y="49068"/>
                      <a:pt x="58818" y="46354"/>
                    </a:cubicBezTo>
                    <a:cubicBezTo>
                      <a:pt x="55151" y="42627"/>
                      <a:pt x="56532" y="41246"/>
                      <a:pt x="59306" y="40817"/>
                    </a:cubicBezTo>
                    <a:cubicBezTo>
                      <a:pt x="60111" y="40689"/>
                      <a:pt x="61032" y="40643"/>
                      <a:pt x="61979" y="40643"/>
                    </a:cubicBezTo>
                    <a:cubicBezTo>
                      <a:pt x="63762" y="40643"/>
                      <a:pt x="65636" y="40807"/>
                      <a:pt x="66997" y="40901"/>
                    </a:cubicBezTo>
                    <a:cubicBezTo>
                      <a:pt x="68350" y="40991"/>
                      <a:pt x="70090" y="41137"/>
                      <a:pt x="71903" y="41137"/>
                    </a:cubicBezTo>
                    <a:cubicBezTo>
                      <a:pt x="76075" y="41137"/>
                      <a:pt x="80636" y="40364"/>
                      <a:pt x="81773" y="36364"/>
                    </a:cubicBezTo>
                    <a:cubicBezTo>
                      <a:pt x="83428" y="30578"/>
                      <a:pt x="75260" y="28090"/>
                      <a:pt x="71057" y="27816"/>
                    </a:cubicBezTo>
                    <a:cubicBezTo>
                      <a:pt x="69545" y="27720"/>
                      <a:pt x="66307" y="27518"/>
                      <a:pt x="65557" y="25863"/>
                    </a:cubicBezTo>
                    <a:cubicBezTo>
                      <a:pt x="64425" y="23339"/>
                      <a:pt x="68890" y="21386"/>
                      <a:pt x="70414" y="20291"/>
                    </a:cubicBezTo>
                    <a:cubicBezTo>
                      <a:pt x="73534" y="18029"/>
                      <a:pt x="75927" y="14493"/>
                      <a:pt x="76606" y="10659"/>
                    </a:cubicBezTo>
                    <a:cubicBezTo>
                      <a:pt x="77201" y="7313"/>
                      <a:pt x="75355" y="4337"/>
                      <a:pt x="72319" y="2920"/>
                    </a:cubicBezTo>
                    <a:cubicBezTo>
                      <a:pt x="71216" y="2408"/>
                      <a:pt x="70191" y="2186"/>
                      <a:pt x="69227" y="2186"/>
                    </a:cubicBezTo>
                    <a:cubicBezTo>
                      <a:pt x="63183" y="2186"/>
                      <a:pt x="59515" y="10924"/>
                      <a:pt x="53960" y="12135"/>
                    </a:cubicBezTo>
                    <a:cubicBezTo>
                      <a:pt x="53728" y="12186"/>
                      <a:pt x="53514" y="12210"/>
                      <a:pt x="53317" y="12210"/>
                    </a:cubicBezTo>
                    <a:cubicBezTo>
                      <a:pt x="50797" y="12210"/>
                      <a:pt x="50946" y="8282"/>
                      <a:pt x="50317" y="6206"/>
                    </a:cubicBezTo>
                    <a:cubicBezTo>
                      <a:pt x="49353" y="3076"/>
                      <a:pt x="47297" y="1"/>
                      <a:pt x="43744" y="1"/>
                    </a:cubicBezTo>
                    <a:close/>
                  </a:path>
                </a:pathLst>
              </a:custGeom>
              <a:solidFill>
                <a:srgbClr val="5AD1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1" name="Google Shape;61;p11"/>
              <p:cNvGrpSpPr/>
              <p:nvPr/>
            </p:nvGrpSpPr>
            <p:grpSpPr>
              <a:xfrm>
                <a:off x="2227541" y="6635267"/>
                <a:ext cx="2250382" cy="1871835"/>
                <a:chOff x="2227541" y="6635267"/>
                <a:chExt cx="2250382" cy="1871835"/>
              </a:xfrm>
            </p:grpSpPr>
            <p:sp>
              <p:nvSpPr>
                <p:cNvPr id="62" name="Google Shape;62;p11"/>
                <p:cNvSpPr/>
                <p:nvPr/>
              </p:nvSpPr>
              <p:spPr>
                <a:xfrm rot="-1131582">
                  <a:off x="2389104" y="6911337"/>
                  <a:ext cx="1927256" cy="13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98" h="53341" extrusionOk="0">
                      <a:moveTo>
                        <a:pt x="77657" y="0"/>
                      </a:moveTo>
                      <a:cubicBezTo>
                        <a:pt x="77524" y="0"/>
                        <a:pt x="77309" y="98"/>
                        <a:pt x="77038" y="330"/>
                      </a:cubicBezTo>
                      <a:cubicBezTo>
                        <a:pt x="77038" y="330"/>
                        <a:pt x="75681" y="1521"/>
                        <a:pt x="73430" y="3497"/>
                      </a:cubicBezTo>
                      <a:cubicBezTo>
                        <a:pt x="72299" y="4486"/>
                        <a:pt x="70954" y="5664"/>
                        <a:pt x="69430" y="6998"/>
                      </a:cubicBezTo>
                      <a:cubicBezTo>
                        <a:pt x="68668" y="7665"/>
                        <a:pt x="67870" y="8367"/>
                        <a:pt x="67037" y="9093"/>
                      </a:cubicBezTo>
                      <a:cubicBezTo>
                        <a:pt x="66203" y="9820"/>
                        <a:pt x="65334" y="10594"/>
                        <a:pt x="64441" y="11391"/>
                      </a:cubicBezTo>
                      <a:cubicBezTo>
                        <a:pt x="63548" y="12177"/>
                        <a:pt x="62631" y="12999"/>
                        <a:pt x="61691" y="13832"/>
                      </a:cubicBezTo>
                      <a:cubicBezTo>
                        <a:pt x="61453" y="14034"/>
                        <a:pt x="61215" y="14249"/>
                        <a:pt x="60976" y="14463"/>
                      </a:cubicBezTo>
                      <a:cubicBezTo>
                        <a:pt x="60750" y="14677"/>
                        <a:pt x="60512" y="14892"/>
                        <a:pt x="60274" y="15106"/>
                      </a:cubicBezTo>
                      <a:cubicBezTo>
                        <a:pt x="59798" y="15535"/>
                        <a:pt x="59321" y="15975"/>
                        <a:pt x="58845" y="16416"/>
                      </a:cubicBezTo>
                      <a:cubicBezTo>
                        <a:pt x="57881" y="17297"/>
                        <a:pt x="56916" y="18190"/>
                        <a:pt x="55940" y="19083"/>
                      </a:cubicBezTo>
                      <a:lnTo>
                        <a:pt x="55571" y="19416"/>
                      </a:lnTo>
                      <a:lnTo>
                        <a:pt x="55214" y="19773"/>
                      </a:lnTo>
                      <a:cubicBezTo>
                        <a:pt x="54976" y="20011"/>
                        <a:pt x="54738" y="20250"/>
                        <a:pt x="54499" y="20488"/>
                      </a:cubicBezTo>
                      <a:cubicBezTo>
                        <a:pt x="54035" y="20964"/>
                        <a:pt x="53571" y="21440"/>
                        <a:pt x="53106" y="21916"/>
                      </a:cubicBezTo>
                      <a:cubicBezTo>
                        <a:pt x="51261" y="23845"/>
                        <a:pt x="49463" y="25798"/>
                        <a:pt x="47725" y="27691"/>
                      </a:cubicBezTo>
                      <a:cubicBezTo>
                        <a:pt x="45975" y="29572"/>
                        <a:pt x="44284" y="31370"/>
                        <a:pt x="42653" y="33025"/>
                      </a:cubicBezTo>
                      <a:cubicBezTo>
                        <a:pt x="41033" y="34668"/>
                        <a:pt x="39259" y="36406"/>
                        <a:pt x="37342" y="38085"/>
                      </a:cubicBezTo>
                      <a:cubicBezTo>
                        <a:pt x="36378" y="38918"/>
                        <a:pt x="35390" y="39752"/>
                        <a:pt x="34354" y="40538"/>
                      </a:cubicBezTo>
                      <a:cubicBezTo>
                        <a:pt x="33318" y="41335"/>
                        <a:pt x="32247" y="42109"/>
                        <a:pt x="31151" y="42824"/>
                      </a:cubicBezTo>
                      <a:cubicBezTo>
                        <a:pt x="30044" y="43550"/>
                        <a:pt x="28913" y="44205"/>
                        <a:pt x="27746" y="44812"/>
                      </a:cubicBezTo>
                      <a:cubicBezTo>
                        <a:pt x="27460" y="44967"/>
                        <a:pt x="27175" y="45122"/>
                        <a:pt x="26877" y="45253"/>
                      </a:cubicBezTo>
                      <a:cubicBezTo>
                        <a:pt x="26579" y="45395"/>
                        <a:pt x="26293" y="45538"/>
                        <a:pt x="25996" y="45669"/>
                      </a:cubicBezTo>
                      <a:cubicBezTo>
                        <a:pt x="25401" y="45919"/>
                        <a:pt x="24793" y="46146"/>
                        <a:pt x="24186" y="46384"/>
                      </a:cubicBezTo>
                      <a:cubicBezTo>
                        <a:pt x="23888" y="46503"/>
                        <a:pt x="23591" y="46622"/>
                        <a:pt x="23293" y="46741"/>
                      </a:cubicBezTo>
                      <a:cubicBezTo>
                        <a:pt x="23138" y="46800"/>
                        <a:pt x="22995" y="46860"/>
                        <a:pt x="22853" y="46919"/>
                      </a:cubicBezTo>
                      <a:cubicBezTo>
                        <a:pt x="22698" y="46967"/>
                        <a:pt x="22543" y="47027"/>
                        <a:pt x="22400" y="47074"/>
                      </a:cubicBezTo>
                      <a:cubicBezTo>
                        <a:pt x="21793" y="47289"/>
                        <a:pt x="21198" y="47491"/>
                        <a:pt x="20602" y="47693"/>
                      </a:cubicBezTo>
                      <a:cubicBezTo>
                        <a:pt x="20317" y="47801"/>
                        <a:pt x="20019" y="47908"/>
                        <a:pt x="19721" y="48003"/>
                      </a:cubicBezTo>
                      <a:cubicBezTo>
                        <a:pt x="19435" y="48098"/>
                        <a:pt x="19138" y="48182"/>
                        <a:pt x="18852" y="48277"/>
                      </a:cubicBezTo>
                      <a:cubicBezTo>
                        <a:pt x="18257" y="48455"/>
                        <a:pt x="17685" y="48634"/>
                        <a:pt x="17114" y="48813"/>
                      </a:cubicBezTo>
                      <a:cubicBezTo>
                        <a:pt x="12566" y="50170"/>
                        <a:pt x="8470" y="51087"/>
                        <a:pt x="5553" y="51753"/>
                      </a:cubicBezTo>
                      <a:cubicBezTo>
                        <a:pt x="4100" y="52075"/>
                        <a:pt x="2922" y="52337"/>
                        <a:pt x="2112" y="52503"/>
                      </a:cubicBezTo>
                      <a:cubicBezTo>
                        <a:pt x="1314" y="52682"/>
                        <a:pt x="874" y="52777"/>
                        <a:pt x="874" y="52777"/>
                      </a:cubicBezTo>
                      <a:cubicBezTo>
                        <a:pt x="47" y="52974"/>
                        <a:pt x="1" y="53340"/>
                        <a:pt x="641" y="53340"/>
                      </a:cubicBezTo>
                      <a:cubicBezTo>
                        <a:pt x="739" y="53340"/>
                        <a:pt x="852" y="53332"/>
                        <a:pt x="981" y="53313"/>
                      </a:cubicBezTo>
                      <a:cubicBezTo>
                        <a:pt x="981" y="53313"/>
                        <a:pt x="1421" y="53218"/>
                        <a:pt x="2231" y="53063"/>
                      </a:cubicBezTo>
                      <a:cubicBezTo>
                        <a:pt x="3041" y="52896"/>
                        <a:pt x="4219" y="52658"/>
                        <a:pt x="5684" y="52361"/>
                      </a:cubicBezTo>
                      <a:cubicBezTo>
                        <a:pt x="8625" y="51741"/>
                        <a:pt x="12732" y="50884"/>
                        <a:pt x="17340" y="49575"/>
                      </a:cubicBezTo>
                      <a:cubicBezTo>
                        <a:pt x="17911" y="49408"/>
                        <a:pt x="18495" y="49241"/>
                        <a:pt x="19090" y="49063"/>
                      </a:cubicBezTo>
                      <a:cubicBezTo>
                        <a:pt x="19388" y="48979"/>
                        <a:pt x="19686" y="48884"/>
                        <a:pt x="19983" y="48801"/>
                      </a:cubicBezTo>
                      <a:cubicBezTo>
                        <a:pt x="20281" y="48705"/>
                        <a:pt x="20578" y="48598"/>
                        <a:pt x="20876" y="48503"/>
                      </a:cubicBezTo>
                      <a:cubicBezTo>
                        <a:pt x="21471" y="48301"/>
                        <a:pt x="22079" y="48098"/>
                        <a:pt x="22686" y="47896"/>
                      </a:cubicBezTo>
                      <a:cubicBezTo>
                        <a:pt x="22841" y="47848"/>
                        <a:pt x="22995" y="47789"/>
                        <a:pt x="23150" y="47741"/>
                      </a:cubicBezTo>
                      <a:cubicBezTo>
                        <a:pt x="23293" y="47681"/>
                        <a:pt x="23448" y="47622"/>
                        <a:pt x="23603" y="47562"/>
                      </a:cubicBezTo>
                      <a:cubicBezTo>
                        <a:pt x="23900" y="47455"/>
                        <a:pt x="24210" y="47336"/>
                        <a:pt x="24519" y="47217"/>
                      </a:cubicBezTo>
                      <a:cubicBezTo>
                        <a:pt x="25127" y="46979"/>
                        <a:pt x="25746" y="46753"/>
                        <a:pt x="26365" y="46515"/>
                      </a:cubicBezTo>
                      <a:cubicBezTo>
                        <a:pt x="26663" y="46372"/>
                        <a:pt x="26972" y="46229"/>
                        <a:pt x="27270" y="46086"/>
                      </a:cubicBezTo>
                      <a:cubicBezTo>
                        <a:pt x="27579" y="45955"/>
                        <a:pt x="27877" y="45800"/>
                        <a:pt x="28175" y="45646"/>
                      </a:cubicBezTo>
                      <a:cubicBezTo>
                        <a:pt x="29365" y="45038"/>
                        <a:pt x="30544" y="44372"/>
                        <a:pt x="31675" y="43645"/>
                      </a:cubicBezTo>
                      <a:cubicBezTo>
                        <a:pt x="32806" y="42919"/>
                        <a:pt x="33902" y="42145"/>
                        <a:pt x="34961" y="41347"/>
                      </a:cubicBezTo>
                      <a:cubicBezTo>
                        <a:pt x="36021" y="40538"/>
                        <a:pt x="37033" y="39704"/>
                        <a:pt x="38021" y="38859"/>
                      </a:cubicBezTo>
                      <a:cubicBezTo>
                        <a:pt x="39974" y="37168"/>
                        <a:pt x="41772" y="35430"/>
                        <a:pt x="43415" y="33763"/>
                      </a:cubicBezTo>
                      <a:cubicBezTo>
                        <a:pt x="45046" y="32108"/>
                        <a:pt x="46748" y="30286"/>
                        <a:pt x="48475" y="28381"/>
                      </a:cubicBezTo>
                      <a:cubicBezTo>
                        <a:pt x="50213" y="26488"/>
                        <a:pt x="51999" y="24524"/>
                        <a:pt x="53809" y="22595"/>
                      </a:cubicBezTo>
                      <a:cubicBezTo>
                        <a:pt x="54273" y="22107"/>
                        <a:pt x="54726" y="21631"/>
                        <a:pt x="55190" y="21154"/>
                      </a:cubicBezTo>
                      <a:cubicBezTo>
                        <a:pt x="55416" y="20916"/>
                        <a:pt x="55642" y="20678"/>
                        <a:pt x="55881" y="20452"/>
                      </a:cubicBezTo>
                      <a:lnTo>
                        <a:pt x="56226" y="20095"/>
                      </a:lnTo>
                      <a:lnTo>
                        <a:pt x="56583" y="19761"/>
                      </a:lnTo>
                      <a:cubicBezTo>
                        <a:pt x="57547" y="18857"/>
                        <a:pt x="58512" y="17952"/>
                        <a:pt x="59452" y="17071"/>
                      </a:cubicBezTo>
                      <a:cubicBezTo>
                        <a:pt x="59929" y="16618"/>
                        <a:pt x="60393" y="16178"/>
                        <a:pt x="60869" y="15749"/>
                      </a:cubicBezTo>
                      <a:cubicBezTo>
                        <a:pt x="61095" y="15523"/>
                        <a:pt x="61334" y="15308"/>
                        <a:pt x="61560" y="15094"/>
                      </a:cubicBezTo>
                      <a:cubicBezTo>
                        <a:pt x="61798" y="14880"/>
                        <a:pt x="62024" y="14666"/>
                        <a:pt x="62262" y="14451"/>
                      </a:cubicBezTo>
                      <a:cubicBezTo>
                        <a:pt x="63191" y="13606"/>
                        <a:pt x="64096" y="12784"/>
                        <a:pt x="64977" y="11987"/>
                      </a:cubicBezTo>
                      <a:cubicBezTo>
                        <a:pt x="72049" y="5581"/>
                        <a:pt x="77407" y="735"/>
                        <a:pt x="77407" y="735"/>
                      </a:cubicBezTo>
                      <a:cubicBezTo>
                        <a:pt x="77868" y="321"/>
                        <a:pt x="77898" y="0"/>
                        <a:pt x="77657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Google Shape;63;p11"/>
                <p:cNvSpPr/>
                <p:nvPr/>
              </p:nvSpPr>
              <p:spPr>
                <a:xfrm rot="-1131582">
                  <a:off x="3441562" y="7628158"/>
                  <a:ext cx="485043" cy="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05" h="2670" extrusionOk="0">
                      <a:moveTo>
                        <a:pt x="13901" y="0"/>
                      </a:moveTo>
                      <a:cubicBezTo>
                        <a:pt x="13437" y="0"/>
                        <a:pt x="12960" y="12"/>
                        <a:pt x="12472" y="24"/>
                      </a:cubicBezTo>
                      <a:cubicBezTo>
                        <a:pt x="12234" y="24"/>
                        <a:pt x="11996" y="36"/>
                        <a:pt x="11758" y="36"/>
                      </a:cubicBezTo>
                      <a:cubicBezTo>
                        <a:pt x="11639" y="48"/>
                        <a:pt x="11520" y="48"/>
                        <a:pt x="11401" y="48"/>
                      </a:cubicBezTo>
                      <a:cubicBezTo>
                        <a:pt x="11282" y="60"/>
                        <a:pt x="11163" y="72"/>
                        <a:pt x="11044" y="72"/>
                      </a:cubicBezTo>
                      <a:cubicBezTo>
                        <a:pt x="10579" y="107"/>
                        <a:pt x="10127" y="143"/>
                        <a:pt x="9710" y="179"/>
                      </a:cubicBezTo>
                      <a:cubicBezTo>
                        <a:pt x="9472" y="203"/>
                        <a:pt x="9222" y="226"/>
                        <a:pt x="8972" y="250"/>
                      </a:cubicBezTo>
                      <a:cubicBezTo>
                        <a:pt x="8722" y="286"/>
                        <a:pt x="8460" y="322"/>
                        <a:pt x="8198" y="357"/>
                      </a:cubicBezTo>
                      <a:cubicBezTo>
                        <a:pt x="7674" y="429"/>
                        <a:pt x="7138" y="500"/>
                        <a:pt x="6602" y="584"/>
                      </a:cubicBezTo>
                      <a:cubicBezTo>
                        <a:pt x="6067" y="679"/>
                        <a:pt x="5519" y="786"/>
                        <a:pt x="4995" y="881"/>
                      </a:cubicBezTo>
                      <a:cubicBezTo>
                        <a:pt x="4733" y="941"/>
                        <a:pt x="4471" y="988"/>
                        <a:pt x="4221" y="1036"/>
                      </a:cubicBezTo>
                      <a:cubicBezTo>
                        <a:pt x="3971" y="1096"/>
                        <a:pt x="3733" y="1155"/>
                        <a:pt x="3495" y="1215"/>
                      </a:cubicBezTo>
                      <a:cubicBezTo>
                        <a:pt x="3019" y="1334"/>
                        <a:pt x="2566" y="1441"/>
                        <a:pt x="2161" y="1536"/>
                      </a:cubicBezTo>
                      <a:cubicBezTo>
                        <a:pt x="1769" y="1655"/>
                        <a:pt x="1411" y="1762"/>
                        <a:pt x="1114" y="1846"/>
                      </a:cubicBezTo>
                      <a:cubicBezTo>
                        <a:pt x="530" y="2024"/>
                        <a:pt x="173" y="2131"/>
                        <a:pt x="173" y="2131"/>
                      </a:cubicBezTo>
                      <a:cubicBezTo>
                        <a:pt x="1" y="2200"/>
                        <a:pt x="117" y="2669"/>
                        <a:pt x="307" y="2669"/>
                      </a:cubicBezTo>
                      <a:cubicBezTo>
                        <a:pt x="314" y="2669"/>
                        <a:pt x="321" y="2668"/>
                        <a:pt x="328" y="2667"/>
                      </a:cubicBezTo>
                      <a:cubicBezTo>
                        <a:pt x="328" y="2667"/>
                        <a:pt x="685" y="2584"/>
                        <a:pt x="1280" y="2453"/>
                      </a:cubicBezTo>
                      <a:cubicBezTo>
                        <a:pt x="1578" y="2393"/>
                        <a:pt x="1923" y="2310"/>
                        <a:pt x="2328" y="2227"/>
                      </a:cubicBezTo>
                      <a:cubicBezTo>
                        <a:pt x="2733" y="2155"/>
                        <a:pt x="3173" y="2084"/>
                        <a:pt x="3650" y="2000"/>
                      </a:cubicBezTo>
                      <a:cubicBezTo>
                        <a:pt x="3888" y="1953"/>
                        <a:pt x="4126" y="1917"/>
                        <a:pt x="4376" y="1870"/>
                      </a:cubicBezTo>
                      <a:cubicBezTo>
                        <a:pt x="4626" y="1834"/>
                        <a:pt x="4888" y="1798"/>
                        <a:pt x="5150" y="1762"/>
                      </a:cubicBezTo>
                      <a:cubicBezTo>
                        <a:pt x="5674" y="1691"/>
                        <a:pt x="6210" y="1619"/>
                        <a:pt x="6733" y="1548"/>
                      </a:cubicBezTo>
                      <a:cubicBezTo>
                        <a:pt x="7269" y="1489"/>
                        <a:pt x="7805" y="1429"/>
                        <a:pt x="8317" y="1381"/>
                      </a:cubicBezTo>
                      <a:cubicBezTo>
                        <a:pt x="8579" y="1346"/>
                        <a:pt x="8829" y="1322"/>
                        <a:pt x="9079" y="1298"/>
                      </a:cubicBezTo>
                      <a:cubicBezTo>
                        <a:pt x="9329" y="1274"/>
                        <a:pt x="9567" y="1250"/>
                        <a:pt x="9805" y="1239"/>
                      </a:cubicBezTo>
                      <a:cubicBezTo>
                        <a:pt x="10222" y="1191"/>
                        <a:pt x="10663" y="1155"/>
                        <a:pt x="11127" y="1108"/>
                      </a:cubicBezTo>
                      <a:cubicBezTo>
                        <a:pt x="11234" y="1096"/>
                        <a:pt x="11353" y="1084"/>
                        <a:pt x="11460" y="1072"/>
                      </a:cubicBezTo>
                      <a:cubicBezTo>
                        <a:pt x="11579" y="1072"/>
                        <a:pt x="11698" y="1060"/>
                        <a:pt x="11817" y="1060"/>
                      </a:cubicBezTo>
                      <a:cubicBezTo>
                        <a:pt x="12056" y="1036"/>
                        <a:pt x="12282" y="1024"/>
                        <a:pt x="12520" y="1012"/>
                      </a:cubicBezTo>
                      <a:cubicBezTo>
                        <a:pt x="12996" y="977"/>
                        <a:pt x="13460" y="941"/>
                        <a:pt x="13925" y="917"/>
                      </a:cubicBezTo>
                      <a:cubicBezTo>
                        <a:pt x="14389" y="893"/>
                        <a:pt x="14842" y="881"/>
                        <a:pt x="15258" y="869"/>
                      </a:cubicBezTo>
                      <a:cubicBezTo>
                        <a:pt x="15830" y="838"/>
                        <a:pt x="16354" y="838"/>
                        <a:pt x="16802" y="838"/>
                      </a:cubicBezTo>
                      <a:lnTo>
                        <a:pt x="16802" y="838"/>
                      </a:lnTo>
                      <a:cubicBezTo>
                        <a:pt x="17026" y="838"/>
                        <a:pt x="17231" y="838"/>
                        <a:pt x="17413" y="834"/>
                      </a:cubicBezTo>
                      <a:cubicBezTo>
                        <a:pt x="17866" y="834"/>
                        <a:pt x="18189" y="834"/>
                        <a:pt x="18314" y="827"/>
                      </a:cubicBezTo>
                      <a:lnTo>
                        <a:pt x="18314" y="827"/>
                      </a:lnTo>
                      <a:cubicBezTo>
                        <a:pt x="18323" y="833"/>
                        <a:pt x="18333" y="839"/>
                        <a:pt x="18342" y="846"/>
                      </a:cubicBezTo>
                      <a:cubicBezTo>
                        <a:pt x="18378" y="858"/>
                        <a:pt x="18413" y="869"/>
                        <a:pt x="18449" y="881"/>
                      </a:cubicBezTo>
                      <a:cubicBezTo>
                        <a:pt x="18509" y="905"/>
                        <a:pt x="18556" y="917"/>
                        <a:pt x="18616" y="929"/>
                      </a:cubicBezTo>
                      <a:cubicBezTo>
                        <a:pt x="18711" y="953"/>
                        <a:pt x="18794" y="977"/>
                        <a:pt x="18866" y="988"/>
                      </a:cubicBezTo>
                      <a:cubicBezTo>
                        <a:pt x="19009" y="1012"/>
                        <a:pt x="19104" y="1024"/>
                        <a:pt x="19175" y="1036"/>
                      </a:cubicBezTo>
                      <a:cubicBezTo>
                        <a:pt x="19318" y="1060"/>
                        <a:pt x="19330" y="1060"/>
                        <a:pt x="19330" y="1060"/>
                      </a:cubicBezTo>
                      <a:cubicBezTo>
                        <a:pt x="19533" y="1060"/>
                        <a:pt x="19604" y="607"/>
                        <a:pt x="19414" y="524"/>
                      </a:cubicBezTo>
                      <a:cubicBezTo>
                        <a:pt x="19414" y="524"/>
                        <a:pt x="19402" y="524"/>
                        <a:pt x="19271" y="500"/>
                      </a:cubicBezTo>
                      <a:cubicBezTo>
                        <a:pt x="19199" y="488"/>
                        <a:pt x="19104" y="465"/>
                        <a:pt x="18973" y="441"/>
                      </a:cubicBezTo>
                      <a:cubicBezTo>
                        <a:pt x="18914" y="429"/>
                        <a:pt x="18830" y="417"/>
                        <a:pt x="18759" y="393"/>
                      </a:cubicBezTo>
                      <a:cubicBezTo>
                        <a:pt x="18723" y="381"/>
                        <a:pt x="18675" y="369"/>
                        <a:pt x="18640" y="357"/>
                      </a:cubicBezTo>
                      <a:cubicBezTo>
                        <a:pt x="18616" y="346"/>
                        <a:pt x="18604" y="334"/>
                        <a:pt x="18580" y="334"/>
                      </a:cubicBezTo>
                      <a:cubicBezTo>
                        <a:pt x="18568" y="322"/>
                        <a:pt x="18556" y="322"/>
                        <a:pt x="18544" y="310"/>
                      </a:cubicBezTo>
                      <a:lnTo>
                        <a:pt x="18449" y="274"/>
                      </a:lnTo>
                      <a:lnTo>
                        <a:pt x="18402" y="262"/>
                      </a:lnTo>
                      <a:cubicBezTo>
                        <a:pt x="18354" y="250"/>
                        <a:pt x="18009" y="215"/>
                        <a:pt x="17449" y="167"/>
                      </a:cubicBezTo>
                      <a:cubicBezTo>
                        <a:pt x="16889" y="119"/>
                        <a:pt x="16127" y="36"/>
                        <a:pt x="15258" y="36"/>
                      </a:cubicBezTo>
                      <a:cubicBezTo>
                        <a:pt x="14830" y="24"/>
                        <a:pt x="14377" y="12"/>
                        <a:pt x="13901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Google Shape;64;p11"/>
                <p:cNvSpPr/>
                <p:nvPr/>
              </p:nvSpPr>
              <p:spPr>
                <a:xfrm rot="-1131582">
                  <a:off x="3621630" y="6827655"/>
                  <a:ext cx="184071" cy="40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0" h="16339" extrusionOk="0">
                      <a:moveTo>
                        <a:pt x="7065" y="0"/>
                      </a:moveTo>
                      <a:cubicBezTo>
                        <a:pt x="6996" y="0"/>
                        <a:pt x="6934" y="18"/>
                        <a:pt x="6902" y="61"/>
                      </a:cubicBezTo>
                      <a:cubicBezTo>
                        <a:pt x="6902" y="61"/>
                        <a:pt x="6771" y="370"/>
                        <a:pt x="6569" y="870"/>
                      </a:cubicBezTo>
                      <a:cubicBezTo>
                        <a:pt x="6367" y="1406"/>
                        <a:pt x="6081" y="2097"/>
                        <a:pt x="5759" y="2930"/>
                      </a:cubicBezTo>
                      <a:cubicBezTo>
                        <a:pt x="5140" y="4573"/>
                        <a:pt x="4378" y="6609"/>
                        <a:pt x="3771" y="8205"/>
                      </a:cubicBezTo>
                      <a:cubicBezTo>
                        <a:pt x="3473" y="9002"/>
                        <a:pt x="3128" y="9895"/>
                        <a:pt x="2759" y="10788"/>
                      </a:cubicBezTo>
                      <a:cubicBezTo>
                        <a:pt x="2378" y="11681"/>
                        <a:pt x="1973" y="12562"/>
                        <a:pt x="1580" y="13336"/>
                      </a:cubicBezTo>
                      <a:cubicBezTo>
                        <a:pt x="1378" y="13717"/>
                        <a:pt x="1187" y="14086"/>
                        <a:pt x="1009" y="14408"/>
                      </a:cubicBezTo>
                      <a:cubicBezTo>
                        <a:pt x="830" y="14717"/>
                        <a:pt x="663" y="15003"/>
                        <a:pt x="533" y="15241"/>
                      </a:cubicBezTo>
                      <a:cubicBezTo>
                        <a:pt x="247" y="15706"/>
                        <a:pt x="68" y="15991"/>
                        <a:pt x="68" y="15991"/>
                      </a:cubicBezTo>
                      <a:cubicBezTo>
                        <a:pt x="0" y="16117"/>
                        <a:pt x="265" y="16339"/>
                        <a:pt x="429" y="16339"/>
                      </a:cubicBezTo>
                      <a:cubicBezTo>
                        <a:pt x="466" y="16339"/>
                        <a:pt x="499" y="16327"/>
                        <a:pt x="521" y="16301"/>
                      </a:cubicBezTo>
                      <a:cubicBezTo>
                        <a:pt x="521" y="16301"/>
                        <a:pt x="723" y="16027"/>
                        <a:pt x="1056" y="15587"/>
                      </a:cubicBezTo>
                      <a:cubicBezTo>
                        <a:pt x="1211" y="15360"/>
                        <a:pt x="1402" y="15086"/>
                        <a:pt x="1616" y="14765"/>
                      </a:cubicBezTo>
                      <a:cubicBezTo>
                        <a:pt x="1818" y="14455"/>
                        <a:pt x="2045" y="14098"/>
                        <a:pt x="2283" y="13729"/>
                      </a:cubicBezTo>
                      <a:cubicBezTo>
                        <a:pt x="2735" y="12955"/>
                        <a:pt x="3211" y="12086"/>
                        <a:pt x="3640" y="11193"/>
                      </a:cubicBezTo>
                      <a:cubicBezTo>
                        <a:pt x="4069" y="10288"/>
                        <a:pt x="4462" y="9383"/>
                        <a:pt x="4759" y="8574"/>
                      </a:cubicBezTo>
                      <a:cubicBezTo>
                        <a:pt x="5378" y="6966"/>
                        <a:pt x="6009" y="4871"/>
                        <a:pt x="6521" y="3192"/>
                      </a:cubicBezTo>
                      <a:cubicBezTo>
                        <a:pt x="7033" y="1501"/>
                        <a:pt x="7414" y="227"/>
                        <a:pt x="7414" y="227"/>
                      </a:cubicBezTo>
                      <a:cubicBezTo>
                        <a:pt x="7439" y="102"/>
                        <a:pt x="7229" y="0"/>
                        <a:pt x="7065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5" name="Google Shape;65;p11"/>
            <p:cNvGrpSpPr/>
            <p:nvPr/>
          </p:nvGrpSpPr>
          <p:grpSpPr>
            <a:xfrm>
              <a:off x="698956" y="6526827"/>
              <a:ext cx="761443" cy="1254173"/>
              <a:chOff x="1668617" y="5683195"/>
              <a:chExt cx="1743230" cy="2871275"/>
            </a:xfrm>
          </p:grpSpPr>
          <p:sp>
            <p:nvSpPr>
              <p:cNvPr id="66" name="Google Shape;66;p11"/>
              <p:cNvSpPr/>
              <p:nvPr/>
            </p:nvSpPr>
            <p:spPr>
              <a:xfrm>
                <a:off x="1668617" y="5683195"/>
                <a:ext cx="1729969" cy="2242458"/>
              </a:xfrm>
              <a:custGeom>
                <a:avLst/>
                <a:gdLst/>
                <a:ahLst/>
                <a:cxnLst/>
                <a:rect l="l" t="t" r="r" b="b"/>
                <a:pathLst>
                  <a:path w="69926" h="90641" extrusionOk="0">
                    <a:moveTo>
                      <a:pt x="18523" y="0"/>
                    </a:moveTo>
                    <a:cubicBezTo>
                      <a:pt x="16491" y="0"/>
                      <a:pt x="14474" y="212"/>
                      <a:pt x="12514" y="681"/>
                    </a:cubicBezTo>
                    <a:cubicBezTo>
                      <a:pt x="8025" y="1752"/>
                      <a:pt x="3239" y="4252"/>
                      <a:pt x="1334" y="8503"/>
                    </a:cubicBezTo>
                    <a:cubicBezTo>
                      <a:pt x="1274" y="8562"/>
                      <a:pt x="1227" y="8610"/>
                      <a:pt x="1167" y="8670"/>
                    </a:cubicBezTo>
                    <a:cubicBezTo>
                      <a:pt x="762" y="8991"/>
                      <a:pt x="715" y="9455"/>
                      <a:pt x="858" y="9836"/>
                    </a:cubicBezTo>
                    <a:cubicBezTo>
                      <a:pt x="703" y="10384"/>
                      <a:pt x="596" y="10944"/>
                      <a:pt x="536" y="11551"/>
                    </a:cubicBezTo>
                    <a:cubicBezTo>
                      <a:pt x="0" y="16968"/>
                      <a:pt x="3263" y="22302"/>
                      <a:pt x="6311" y="26505"/>
                    </a:cubicBezTo>
                    <a:cubicBezTo>
                      <a:pt x="13490" y="36399"/>
                      <a:pt x="23503" y="43602"/>
                      <a:pt x="32862" y="51258"/>
                    </a:cubicBezTo>
                    <a:cubicBezTo>
                      <a:pt x="42625" y="59271"/>
                      <a:pt x="49923" y="67689"/>
                      <a:pt x="56198" y="78619"/>
                    </a:cubicBezTo>
                    <a:cubicBezTo>
                      <a:pt x="57321" y="80578"/>
                      <a:pt x="62210" y="90640"/>
                      <a:pt x="65877" y="90640"/>
                    </a:cubicBezTo>
                    <a:cubicBezTo>
                      <a:pt x="66176" y="90640"/>
                      <a:pt x="66467" y="90573"/>
                      <a:pt x="66747" y="90430"/>
                    </a:cubicBezTo>
                    <a:cubicBezTo>
                      <a:pt x="69926" y="88810"/>
                      <a:pt x="69759" y="78154"/>
                      <a:pt x="69795" y="74952"/>
                    </a:cubicBezTo>
                    <a:cubicBezTo>
                      <a:pt x="69842" y="69999"/>
                      <a:pt x="69247" y="64998"/>
                      <a:pt x="68342" y="60104"/>
                    </a:cubicBezTo>
                    <a:cubicBezTo>
                      <a:pt x="68080" y="58676"/>
                      <a:pt x="67794" y="57271"/>
                      <a:pt x="67497" y="55866"/>
                    </a:cubicBezTo>
                    <a:cubicBezTo>
                      <a:pt x="65187" y="45305"/>
                      <a:pt x="61413" y="34423"/>
                      <a:pt x="56007" y="25029"/>
                    </a:cubicBezTo>
                    <a:cubicBezTo>
                      <a:pt x="51007" y="16349"/>
                      <a:pt x="43982" y="8039"/>
                      <a:pt x="34683" y="3824"/>
                    </a:cubicBezTo>
                    <a:cubicBezTo>
                      <a:pt x="29749" y="1583"/>
                      <a:pt x="24080" y="0"/>
                      <a:pt x="18523" y="0"/>
                    </a:cubicBezTo>
                    <a:close/>
                  </a:path>
                </a:pathLst>
              </a:custGeom>
              <a:solidFill>
                <a:srgbClr val="75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7" name="Google Shape;67;p11"/>
              <p:cNvGrpSpPr/>
              <p:nvPr/>
            </p:nvGrpSpPr>
            <p:grpSpPr>
              <a:xfrm>
                <a:off x="2252110" y="6027996"/>
                <a:ext cx="1159737" cy="2526474"/>
                <a:chOff x="2252110" y="6027996"/>
                <a:chExt cx="1159737" cy="2526474"/>
              </a:xfrm>
            </p:grpSpPr>
            <p:sp>
              <p:nvSpPr>
                <p:cNvPr id="68" name="Google Shape;68;p11"/>
                <p:cNvSpPr/>
                <p:nvPr/>
              </p:nvSpPr>
              <p:spPr>
                <a:xfrm>
                  <a:off x="2252110" y="6027996"/>
                  <a:ext cx="1159737" cy="2526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77" h="102121" extrusionOk="0">
                      <a:moveTo>
                        <a:pt x="249" y="0"/>
                      </a:moveTo>
                      <a:cubicBezTo>
                        <a:pt x="0" y="0"/>
                        <a:pt x="69" y="331"/>
                        <a:pt x="644" y="817"/>
                      </a:cubicBezTo>
                      <a:cubicBezTo>
                        <a:pt x="644" y="817"/>
                        <a:pt x="1049" y="1162"/>
                        <a:pt x="1799" y="1805"/>
                      </a:cubicBezTo>
                      <a:cubicBezTo>
                        <a:pt x="2180" y="2114"/>
                        <a:pt x="2633" y="2519"/>
                        <a:pt x="3157" y="2984"/>
                      </a:cubicBezTo>
                      <a:cubicBezTo>
                        <a:pt x="3419" y="3222"/>
                        <a:pt x="3704" y="3472"/>
                        <a:pt x="4002" y="3746"/>
                      </a:cubicBezTo>
                      <a:cubicBezTo>
                        <a:pt x="4300" y="4008"/>
                        <a:pt x="4609" y="4305"/>
                        <a:pt x="4943" y="4603"/>
                      </a:cubicBezTo>
                      <a:cubicBezTo>
                        <a:pt x="6264" y="5805"/>
                        <a:pt x="7788" y="7317"/>
                        <a:pt x="9467" y="9032"/>
                      </a:cubicBezTo>
                      <a:cubicBezTo>
                        <a:pt x="11134" y="10770"/>
                        <a:pt x="12932" y="12747"/>
                        <a:pt x="14765" y="14926"/>
                      </a:cubicBezTo>
                      <a:cubicBezTo>
                        <a:pt x="18409" y="19295"/>
                        <a:pt x="22100" y="24522"/>
                        <a:pt x="25231" y="30035"/>
                      </a:cubicBezTo>
                      <a:cubicBezTo>
                        <a:pt x="26791" y="32785"/>
                        <a:pt x="28219" y="35619"/>
                        <a:pt x="29529" y="38381"/>
                      </a:cubicBezTo>
                      <a:cubicBezTo>
                        <a:pt x="29696" y="38726"/>
                        <a:pt x="29862" y="39071"/>
                        <a:pt x="30029" y="39405"/>
                      </a:cubicBezTo>
                      <a:cubicBezTo>
                        <a:pt x="30184" y="39750"/>
                        <a:pt x="30339" y="40095"/>
                        <a:pt x="30505" y="40441"/>
                      </a:cubicBezTo>
                      <a:cubicBezTo>
                        <a:pt x="30815" y="41131"/>
                        <a:pt x="31124" y="41798"/>
                        <a:pt x="31422" y="42477"/>
                      </a:cubicBezTo>
                      <a:cubicBezTo>
                        <a:pt x="31720" y="43143"/>
                        <a:pt x="32006" y="43810"/>
                        <a:pt x="32291" y="44465"/>
                      </a:cubicBezTo>
                      <a:cubicBezTo>
                        <a:pt x="32363" y="44632"/>
                        <a:pt x="32434" y="44798"/>
                        <a:pt x="32506" y="44953"/>
                      </a:cubicBezTo>
                      <a:cubicBezTo>
                        <a:pt x="32577" y="45120"/>
                        <a:pt x="32637" y="45286"/>
                        <a:pt x="32708" y="45453"/>
                      </a:cubicBezTo>
                      <a:cubicBezTo>
                        <a:pt x="32839" y="45775"/>
                        <a:pt x="32970" y="46096"/>
                        <a:pt x="33113" y="46418"/>
                      </a:cubicBezTo>
                      <a:cubicBezTo>
                        <a:pt x="33649" y="47691"/>
                        <a:pt x="34161" y="49025"/>
                        <a:pt x="34708" y="50394"/>
                      </a:cubicBezTo>
                      <a:cubicBezTo>
                        <a:pt x="34970" y="51085"/>
                        <a:pt x="35232" y="51787"/>
                        <a:pt x="35494" y="52490"/>
                      </a:cubicBezTo>
                      <a:cubicBezTo>
                        <a:pt x="35625" y="52835"/>
                        <a:pt x="35768" y="53192"/>
                        <a:pt x="35899" y="53549"/>
                      </a:cubicBezTo>
                      <a:cubicBezTo>
                        <a:pt x="36018" y="53907"/>
                        <a:pt x="36149" y="54264"/>
                        <a:pt x="36280" y="54621"/>
                      </a:cubicBezTo>
                      <a:cubicBezTo>
                        <a:pt x="36411" y="54990"/>
                        <a:pt x="36542" y="55347"/>
                        <a:pt x="36661" y="55716"/>
                      </a:cubicBezTo>
                      <a:cubicBezTo>
                        <a:pt x="36732" y="55895"/>
                        <a:pt x="36792" y="56073"/>
                        <a:pt x="36863" y="56252"/>
                      </a:cubicBezTo>
                      <a:cubicBezTo>
                        <a:pt x="36923" y="56443"/>
                        <a:pt x="36982" y="56621"/>
                        <a:pt x="37054" y="56812"/>
                      </a:cubicBezTo>
                      <a:cubicBezTo>
                        <a:pt x="37304" y="57550"/>
                        <a:pt x="37554" y="58288"/>
                        <a:pt x="37804" y="59026"/>
                      </a:cubicBezTo>
                      <a:cubicBezTo>
                        <a:pt x="38280" y="60526"/>
                        <a:pt x="38780" y="62027"/>
                        <a:pt x="39233" y="63551"/>
                      </a:cubicBezTo>
                      <a:cubicBezTo>
                        <a:pt x="39697" y="65075"/>
                        <a:pt x="40126" y="66599"/>
                        <a:pt x="40554" y="68123"/>
                      </a:cubicBezTo>
                      <a:cubicBezTo>
                        <a:pt x="40769" y="68885"/>
                        <a:pt x="40971" y="69647"/>
                        <a:pt x="41173" y="70409"/>
                      </a:cubicBezTo>
                      <a:cubicBezTo>
                        <a:pt x="41376" y="71159"/>
                        <a:pt x="41566" y="71921"/>
                        <a:pt x="41757" y="72671"/>
                      </a:cubicBezTo>
                      <a:cubicBezTo>
                        <a:pt x="41852" y="73052"/>
                        <a:pt x="41947" y="73421"/>
                        <a:pt x="42043" y="73802"/>
                      </a:cubicBezTo>
                      <a:cubicBezTo>
                        <a:pt x="42126" y="74171"/>
                        <a:pt x="42221" y="74540"/>
                        <a:pt x="42304" y="74921"/>
                      </a:cubicBezTo>
                      <a:cubicBezTo>
                        <a:pt x="42388" y="75290"/>
                        <a:pt x="42483" y="75659"/>
                        <a:pt x="42566" y="76028"/>
                      </a:cubicBezTo>
                      <a:cubicBezTo>
                        <a:pt x="42650" y="76397"/>
                        <a:pt x="42745" y="76766"/>
                        <a:pt x="42816" y="77124"/>
                      </a:cubicBezTo>
                      <a:cubicBezTo>
                        <a:pt x="43126" y="78588"/>
                        <a:pt x="43436" y="80029"/>
                        <a:pt x="43686" y="81422"/>
                      </a:cubicBezTo>
                      <a:cubicBezTo>
                        <a:pt x="44733" y="87018"/>
                        <a:pt x="45341" y="91995"/>
                        <a:pt x="45722" y="95554"/>
                      </a:cubicBezTo>
                      <a:cubicBezTo>
                        <a:pt x="45817" y="96447"/>
                        <a:pt x="45900" y="97257"/>
                        <a:pt x="45972" y="97960"/>
                      </a:cubicBezTo>
                      <a:cubicBezTo>
                        <a:pt x="46055" y="98650"/>
                        <a:pt x="46114" y="99257"/>
                        <a:pt x="46150" y="99745"/>
                      </a:cubicBezTo>
                      <a:cubicBezTo>
                        <a:pt x="46245" y="100734"/>
                        <a:pt x="46305" y="101269"/>
                        <a:pt x="46305" y="101269"/>
                      </a:cubicBezTo>
                      <a:cubicBezTo>
                        <a:pt x="46369" y="101838"/>
                        <a:pt x="46515" y="102121"/>
                        <a:pt x="46640" y="102121"/>
                      </a:cubicBezTo>
                      <a:cubicBezTo>
                        <a:pt x="46769" y="102121"/>
                        <a:pt x="46877" y="101820"/>
                        <a:pt x="46853" y="101222"/>
                      </a:cubicBezTo>
                      <a:cubicBezTo>
                        <a:pt x="46853" y="101222"/>
                        <a:pt x="46805" y="100686"/>
                        <a:pt x="46734" y="99698"/>
                      </a:cubicBezTo>
                      <a:cubicBezTo>
                        <a:pt x="46686" y="99210"/>
                        <a:pt x="46638" y="98602"/>
                        <a:pt x="46579" y="97900"/>
                      </a:cubicBezTo>
                      <a:cubicBezTo>
                        <a:pt x="46507" y="97198"/>
                        <a:pt x="46436" y="96388"/>
                        <a:pt x="46353" y="95495"/>
                      </a:cubicBezTo>
                      <a:cubicBezTo>
                        <a:pt x="46007" y="91923"/>
                        <a:pt x="45472" y="86922"/>
                        <a:pt x="44483" y="81279"/>
                      </a:cubicBezTo>
                      <a:cubicBezTo>
                        <a:pt x="44245" y="79874"/>
                        <a:pt x="43948" y="78421"/>
                        <a:pt x="43650" y="76945"/>
                      </a:cubicBezTo>
                      <a:cubicBezTo>
                        <a:pt x="43590" y="76576"/>
                        <a:pt x="43495" y="76207"/>
                        <a:pt x="43412" y="75838"/>
                      </a:cubicBezTo>
                      <a:cubicBezTo>
                        <a:pt x="43328" y="75469"/>
                        <a:pt x="43245" y="75088"/>
                        <a:pt x="43162" y="74719"/>
                      </a:cubicBezTo>
                      <a:cubicBezTo>
                        <a:pt x="43078" y="74338"/>
                        <a:pt x="42995" y="73969"/>
                        <a:pt x="42912" y="73588"/>
                      </a:cubicBezTo>
                      <a:cubicBezTo>
                        <a:pt x="42816" y="73218"/>
                        <a:pt x="42721" y="72837"/>
                        <a:pt x="42626" y="72456"/>
                      </a:cubicBezTo>
                      <a:cubicBezTo>
                        <a:pt x="42447" y="71694"/>
                        <a:pt x="42269" y="70932"/>
                        <a:pt x="42066" y="70170"/>
                      </a:cubicBezTo>
                      <a:cubicBezTo>
                        <a:pt x="41876" y="69408"/>
                        <a:pt x="41673" y="68646"/>
                        <a:pt x="41471" y="67873"/>
                      </a:cubicBezTo>
                      <a:cubicBezTo>
                        <a:pt x="41054" y="66337"/>
                        <a:pt x="40638" y="64801"/>
                        <a:pt x="40173" y="63265"/>
                      </a:cubicBezTo>
                      <a:cubicBezTo>
                        <a:pt x="39733" y="61741"/>
                        <a:pt x="39245" y="60217"/>
                        <a:pt x="38768" y="58717"/>
                      </a:cubicBezTo>
                      <a:cubicBezTo>
                        <a:pt x="38518" y="57967"/>
                        <a:pt x="38268" y="57216"/>
                        <a:pt x="38030" y="56478"/>
                      </a:cubicBezTo>
                      <a:cubicBezTo>
                        <a:pt x="37971" y="56288"/>
                        <a:pt x="37899" y="56109"/>
                        <a:pt x="37840" y="55919"/>
                      </a:cubicBezTo>
                      <a:cubicBezTo>
                        <a:pt x="37780" y="55740"/>
                        <a:pt x="37709" y="55550"/>
                        <a:pt x="37649" y="55371"/>
                      </a:cubicBezTo>
                      <a:cubicBezTo>
                        <a:pt x="37518" y="55002"/>
                        <a:pt x="37387" y="54633"/>
                        <a:pt x="37268" y="54276"/>
                      </a:cubicBezTo>
                      <a:cubicBezTo>
                        <a:pt x="37137" y="53907"/>
                        <a:pt x="37006" y="53549"/>
                        <a:pt x="36887" y="53192"/>
                      </a:cubicBezTo>
                      <a:cubicBezTo>
                        <a:pt x="36756" y="52823"/>
                        <a:pt x="36613" y="52478"/>
                        <a:pt x="36482" y="52121"/>
                      </a:cubicBezTo>
                      <a:cubicBezTo>
                        <a:pt x="36220" y="51406"/>
                        <a:pt x="35970" y="50704"/>
                        <a:pt x="35696" y="50013"/>
                      </a:cubicBezTo>
                      <a:cubicBezTo>
                        <a:pt x="35161" y="48644"/>
                        <a:pt x="34637" y="47287"/>
                        <a:pt x="34101" y="46013"/>
                      </a:cubicBezTo>
                      <a:cubicBezTo>
                        <a:pt x="33958" y="45679"/>
                        <a:pt x="33827" y="45358"/>
                        <a:pt x="33696" y="45036"/>
                      </a:cubicBezTo>
                      <a:cubicBezTo>
                        <a:pt x="33625" y="44870"/>
                        <a:pt x="33553" y="44703"/>
                        <a:pt x="33482" y="44536"/>
                      </a:cubicBezTo>
                      <a:cubicBezTo>
                        <a:pt x="33410" y="44382"/>
                        <a:pt x="33339" y="44215"/>
                        <a:pt x="33268" y="44048"/>
                      </a:cubicBezTo>
                      <a:cubicBezTo>
                        <a:pt x="32982" y="43393"/>
                        <a:pt x="32696" y="42715"/>
                        <a:pt x="32398" y="42036"/>
                      </a:cubicBezTo>
                      <a:cubicBezTo>
                        <a:pt x="32089" y="41369"/>
                        <a:pt x="31779" y="40691"/>
                        <a:pt x="31458" y="40000"/>
                      </a:cubicBezTo>
                      <a:cubicBezTo>
                        <a:pt x="31303" y="39655"/>
                        <a:pt x="31136" y="39309"/>
                        <a:pt x="30982" y="38964"/>
                      </a:cubicBezTo>
                      <a:cubicBezTo>
                        <a:pt x="30815" y="38619"/>
                        <a:pt x="30648" y="38274"/>
                        <a:pt x="30482" y="37928"/>
                      </a:cubicBezTo>
                      <a:cubicBezTo>
                        <a:pt x="29136" y="35142"/>
                        <a:pt x="27684" y="32309"/>
                        <a:pt x="26088" y="29546"/>
                      </a:cubicBezTo>
                      <a:cubicBezTo>
                        <a:pt x="22885" y="23998"/>
                        <a:pt x="19111" y="18759"/>
                        <a:pt x="15384" y="14414"/>
                      </a:cubicBezTo>
                      <a:cubicBezTo>
                        <a:pt x="13515" y="12235"/>
                        <a:pt x="11682" y="10258"/>
                        <a:pt x="9979" y="8532"/>
                      </a:cubicBezTo>
                      <a:cubicBezTo>
                        <a:pt x="8264" y="6829"/>
                        <a:pt x="6705" y="5329"/>
                        <a:pt x="5359" y="4139"/>
                      </a:cubicBezTo>
                      <a:cubicBezTo>
                        <a:pt x="5026" y="3841"/>
                        <a:pt x="4716" y="3555"/>
                        <a:pt x="4419" y="3281"/>
                      </a:cubicBezTo>
                      <a:cubicBezTo>
                        <a:pt x="4109" y="3019"/>
                        <a:pt x="3823" y="2769"/>
                        <a:pt x="3550" y="2543"/>
                      </a:cubicBezTo>
                      <a:cubicBezTo>
                        <a:pt x="3014" y="2079"/>
                        <a:pt x="2561" y="1674"/>
                        <a:pt x="2180" y="1364"/>
                      </a:cubicBezTo>
                      <a:cubicBezTo>
                        <a:pt x="1406" y="733"/>
                        <a:pt x="990" y="388"/>
                        <a:pt x="990" y="388"/>
                      </a:cubicBezTo>
                      <a:cubicBezTo>
                        <a:pt x="657" y="117"/>
                        <a:pt x="397" y="0"/>
                        <a:pt x="24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Google Shape;69;p11"/>
                <p:cNvSpPr/>
                <p:nvPr/>
              </p:nvSpPr>
              <p:spPr>
                <a:xfrm>
                  <a:off x="3112839" y="6709262"/>
                  <a:ext cx="58980" cy="663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" h="26811" extrusionOk="0">
                      <a:moveTo>
                        <a:pt x="289" y="0"/>
                      </a:moveTo>
                      <a:cubicBezTo>
                        <a:pt x="158" y="0"/>
                        <a:pt x="25" y="72"/>
                        <a:pt x="1" y="212"/>
                      </a:cubicBezTo>
                      <a:cubicBezTo>
                        <a:pt x="1" y="212"/>
                        <a:pt x="1" y="724"/>
                        <a:pt x="13" y="1557"/>
                      </a:cubicBezTo>
                      <a:cubicBezTo>
                        <a:pt x="13" y="2390"/>
                        <a:pt x="24" y="3557"/>
                        <a:pt x="48" y="4891"/>
                      </a:cubicBezTo>
                      <a:cubicBezTo>
                        <a:pt x="84" y="7558"/>
                        <a:pt x="179" y="10868"/>
                        <a:pt x="322" y="13463"/>
                      </a:cubicBezTo>
                      <a:cubicBezTo>
                        <a:pt x="501" y="16047"/>
                        <a:pt x="798" y="19357"/>
                        <a:pt x="1156" y="22000"/>
                      </a:cubicBezTo>
                      <a:cubicBezTo>
                        <a:pt x="1239" y="22667"/>
                        <a:pt x="1310" y="23286"/>
                        <a:pt x="1394" y="23845"/>
                      </a:cubicBezTo>
                      <a:cubicBezTo>
                        <a:pt x="1477" y="24405"/>
                        <a:pt x="1560" y="24893"/>
                        <a:pt x="1620" y="25310"/>
                      </a:cubicBezTo>
                      <a:cubicBezTo>
                        <a:pt x="1751" y="26143"/>
                        <a:pt x="1822" y="26643"/>
                        <a:pt x="1822" y="26643"/>
                      </a:cubicBezTo>
                      <a:cubicBezTo>
                        <a:pt x="1848" y="26757"/>
                        <a:pt x="1960" y="26811"/>
                        <a:pt x="2076" y="26811"/>
                      </a:cubicBezTo>
                      <a:cubicBezTo>
                        <a:pt x="2226" y="26811"/>
                        <a:pt x="2383" y="26721"/>
                        <a:pt x="2370" y="26560"/>
                      </a:cubicBezTo>
                      <a:cubicBezTo>
                        <a:pt x="2370" y="26560"/>
                        <a:pt x="2322" y="26060"/>
                        <a:pt x="2251" y="25238"/>
                      </a:cubicBezTo>
                      <a:cubicBezTo>
                        <a:pt x="2203" y="24822"/>
                        <a:pt x="2156" y="24322"/>
                        <a:pt x="2108" y="23762"/>
                      </a:cubicBezTo>
                      <a:cubicBezTo>
                        <a:pt x="2048" y="23202"/>
                        <a:pt x="2013" y="22583"/>
                        <a:pt x="1953" y="21917"/>
                      </a:cubicBezTo>
                      <a:cubicBezTo>
                        <a:pt x="1727" y="19273"/>
                        <a:pt x="1560" y="15975"/>
                        <a:pt x="1394" y="13392"/>
                      </a:cubicBezTo>
                      <a:cubicBezTo>
                        <a:pt x="1072" y="8224"/>
                        <a:pt x="560" y="200"/>
                        <a:pt x="560" y="200"/>
                      </a:cubicBezTo>
                      <a:cubicBezTo>
                        <a:pt x="537" y="66"/>
                        <a:pt x="414" y="0"/>
                        <a:pt x="28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Google Shape;70;p11"/>
                <p:cNvSpPr/>
                <p:nvPr/>
              </p:nvSpPr>
              <p:spPr>
                <a:xfrm>
                  <a:off x="2447432" y="6696496"/>
                  <a:ext cx="526393" cy="23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7" h="9445" extrusionOk="0">
                      <a:moveTo>
                        <a:pt x="1569" y="0"/>
                      </a:moveTo>
                      <a:cubicBezTo>
                        <a:pt x="1521" y="0"/>
                        <a:pt x="1475" y="1"/>
                        <a:pt x="1429" y="1"/>
                      </a:cubicBezTo>
                      <a:cubicBezTo>
                        <a:pt x="1239" y="1"/>
                        <a:pt x="1072" y="13"/>
                        <a:pt x="929" y="25"/>
                      </a:cubicBezTo>
                      <a:cubicBezTo>
                        <a:pt x="786" y="25"/>
                        <a:pt x="655" y="37"/>
                        <a:pt x="560" y="49"/>
                      </a:cubicBezTo>
                      <a:cubicBezTo>
                        <a:pt x="358" y="61"/>
                        <a:pt x="239" y="73"/>
                        <a:pt x="239" y="73"/>
                      </a:cubicBezTo>
                      <a:cubicBezTo>
                        <a:pt x="0" y="132"/>
                        <a:pt x="48" y="585"/>
                        <a:pt x="286" y="632"/>
                      </a:cubicBezTo>
                      <a:cubicBezTo>
                        <a:pt x="286" y="632"/>
                        <a:pt x="393" y="620"/>
                        <a:pt x="584" y="620"/>
                      </a:cubicBezTo>
                      <a:cubicBezTo>
                        <a:pt x="616" y="616"/>
                        <a:pt x="650" y="615"/>
                        <a:pt x="687" y="615"/>
                      </a:cubicBezTo>
                      <a:cubicBezTo>
                        <a:pt x="761" y="615"/>
                        <a:pt x="846" y="620"/>
                        <a:pt x="941" y="620"/>
                      </a:cubicBezTo>
                      <a:cubicBezTo>
                        <a:pt x="1084" y="620"/>
                        <a:pt x="1239" y="620"/>
                        <a:pt x="1417" y="632"/>
                      </a:cubicBezTo>
                      <a:cubicBezTo>
                        <a:pt x="2120" y="668"/>
                        <a:pt x="3096" y="811"/>
                        <a:pt x="4191" y="1085"/>
                      </a:cubicBezTo>
                      <a:cubicBezTo>
                        <a:pt x="5287" y="1347"/>
                        <a:pt x="6489" y="1751"/>
                        <a:pt x="7668" y="2216"/>
                      </a:cubicBezTo>
                      <a:cubicBezTo>
                        <a:pt x="8847" y="2680"/>
                        <a:pt x="9990" y="3216"/>
                        <a:pt x="10990" y="3692"/>
                      </a:cubicBezTo>
                      <a:cubicBezTo>
                        <a:pt x="12978" y="4657"/>
                        <a:pt x="15479" y="6014"/>
                        <a:pt x="17419" y="7228"/>
                      </a:cubicBezTo>
                      <a:cubicBezTo>
                        <a:pt x="19372" y="8419"/>
                        <a:pt x="20789" y="9419"/>
                        <a:pt x="20789" y="9419"/>
                      </a:cubicBezTo>
                      <a:cubicBezTo>
                        <a:pt x="20814" y="9436"/>
                        <a:pt x="20841" y="9444"/>
                        <a:pt x="20870" y="9444"/>
                      </a:cubicBezTo>
                      <a:cubicBezTo>
                        <a:pt x="21056" y="9444"/>
                        <a:pt x="21277" y="9113"/>
                        <a:pt x="21122" y="8979"/>
                      </a:cubicBezTo>
                      <a:cubicBezTo>
                        <a:pt x="21122" y="8979"/>
                        <a:pt x="19765" y="7859"/>
                        <a:pt x="17860" y="6550"/>
                      </a:cubicBezTo>
                      <a:cubicBezTo>
                        <a:pt x="16907" y="5883"/>
                        <a:pt x="15824" y="5169"/>
                        <a:pt x="14717" y="4514"/>
                      </a:cubicBezTo>
                      <a:cubicBezTo>
                        <a:pt x="13597" y="3847"/>
                        <a:pt x="12466" y="3228"/>
                        <a:pt x="11454" y="2728"/>
                      </a:cubicBezTo>
                      <a:cubicBezTo>
                        <a:pt x="10430" y="2240"/>
                        <a:pt x="9240" y="1728"/>
                        <a:pt x="8013" y="1299"/>
                      </a:cubicBezTo>
                      <a:cubicBezTo>
                        <a:pt x="6787" y="859"/>
                        <a:pt x="5513" y="513"/>
                        <a:pt x="4358" y="287"/>
                      </a:cubicBezTo>
                      <a:cubicBezTo>
                        <a:pt x="3275" y="86"/>
                        <a:pt x="2296" y="0"/>
                        <a:pt x="156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1;p11"/>
                <p:cNvSpPr/>
                <p:nvPr/>
              </p:nvSpPr>
              <p:spPr>
                <a:xfrm>
                  <a:off x="2600004" y="6126931"/>
                  <a:ext cx="57644" cy="287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11627" extrusionOk="0">
                      <a:moveTo>
                        <a:pt x="372" y="0"/>
                      </a:moveTo>
                      <a:cubicBezTo>
                        <a:pt x="220" y="0"/>
                        <a:pt x="24" y="52"/>
                        <a:pt x="1" y="128"/>
                      </a:cubicBezTo>
                      <a:cubicBezTo>
                        <a:pt x="1" y="128"/>
                        <a:pt x="13" y="354"/>
                        <a:pt x="37" y="711"/>
                      </a:cubicBezTo>
                      <a:cubicBezTo>
                        <a:pt x="48" y="1080"/>
                        <a:pt x="72" y="1580"/>
                        <a:pt x="96" y="2164"/>
                      </a:cubicBezTo>
                      <a:cubicBezTo>
                        <a:pt x="144" y="3318"/>
                        <a:pt x="179" y="4771"/>
                        <a:pt x="310" y="5914"/>
                      </a:cubicBezTo>
                      <a:cubicBezTo>
                        <a:pt x="429" y="7045"/>
                        <a:pt x="703" y="8510"/>
                        <a:pt x="1060" y="9641"/>
                      </a:cubicBezTo>
                      <a:cubicBezTo>
                        <a:pt x="1156" y="9926"/>
                        <a:pt x="1227" y="10188"/>
                        <a:pt x="1322" y="10426"/>
                      </a:cubicBezTo>
                      <a:cubicBezTo>
                        <a:pt x="1406" y="10665"/>
                        <a:pt x="1477" y="10879"/>
                        <a:pt x="1549" y="11046"/>
                      </a:cubicBezTo>
                      <a:cubicBezTo>
                        <a:pt x="1703" y="11391"/>
                        <a:pt x="1787" y="11593"/>
                        <a:pt x="1787" y="11593"/>
                      </a:cubicBezTo>
                      <a:cubicBezTo>
                        <a:pt x="1800" y="11616"/>
                        <a:pt x="1832" y="11626"/>
                        <a:pt x="1876" y="11626"/>
                      </a:cubicBezTo>
                      <a:cubicBezTo>
                        <a:pt x="2033" y="11626"/>
                        <a:pt x="2329" y="11496"/>
                        <a:pt x="2311" y="11403"/>
                      </a:cubicBezTo>
                      <a:cubicBezTo>
                        <a:pt x="2311" y="11403"/>
                        <a:pt x="2251" y="11188"/>
                        <a:pt x="2156" y="10843"/>
                      </a:cubicBezTo>
                      <a:cubicBezTo>
                        <a:pt x="2108" y="10677"/>
                        <a:pt x="2061" y="10462"/>
                        <a:pt x="2001" y="10224"/>
                      </a:cubicBezTo>
                      <a:cubicBezTo>
                        <a:pt x="1942" y="9998"/>
                        <a:pt x="1906" y="9724"/>
                        <a:pt x="1846" y="9450"/>
                      </a:cubicBezTo>
                      <a:cubicBezTo>
                        <a:pt x="1632" y="8331"/>
                        <a:pt x="1489" y="6914"/>
                        <a:pt x="1370" y="5795"/>
                      </a:cubicBezTo>
                      <a:cubicBezTo>
                        <a:pt x="1251" y="4688"/>
                        <a:pt x="1072" y="3247"/>
                        <a:pt x="906" y="2092"/>
                      </a:cubicBezTo>
                      <a:cubicBezTo>
                        <a:pt x="822" y="1509"/>
                        <a:pt x="727" y="997"/>
                        <a:pt x="668" y="640"/>
                      </a:cubicBezTo>
                      <a:cubicBezTo>
                        <a:pt x="596" y="282"/>
                        <a:pt x="549" y="56"/>
                        <a:pt x="549" y="56"/>
                      </a:cubicBezTo>
                      <a:cubicBezTo>
                        <a:pt x="531" y="17"/>
                        <a:pt x="459" y="0"/>
                        <a:pt x="372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2" name="Google Shape;72;p11"/>
          <p:cNvSpPr/>
          <p:nvPr/>
        </p:nvSpPr>
        <p:spPr>
          <a:xfrm>
            <a:off x="179955" y="4479232"/>
            <a:ext cx="4244045" cy="2221112"/>
          </a:xfrm>
          <a:custGeom>
            <a:avLst/>
            <a:gdLst/>
            <a:ahLst/>
            <a:cxnLst/>
            <a:rect l="l" t="t" r="r" b="b"/>
            <a:pathLst>
              <a:path w="80737" h="42149" extrusionOk="0">
                <a:moveTo>
                  <a:pt x="40565" y="1"/>
                </a:moveTo>
                <a:cubicBezTo>
                  <a:pt x="34671" y="1"/>
                  <a:pt x="29373" y="2489"/>
                  <a:pt x="25658" y="6478"/>
                </a:cubicBezTo>
                <a:cubicBezTo>
                  <a:pt x="23157" y="9151"/>
                  <a:pt x="19680" y="10629"/>
                  <a:pt x="16026" y="10629"/>
                </a:cubicBezTo>
                <a:cubicBezTo>
                  <a:pt x="15872" y="10629"/>
                  <a:pt x="15717" y="10626"/>
                  <a:pt x="15562" y="10621"/>
                </a:cubicBezTo>
                <a:cubicBezTo>
                  <a:pt x="15383" y="10609"/>
                  <a:pt x="15216" y="10609"/>
                  <a:pt x="15038" y="10609"/>
                </a:cubicBezTo>
                <a:cubicBezTo>
                  <a:pt x="6727" y="10609"/>
                  <a:pt x="0" y="17324"/>
                  <a:pt x="0" y="25623"/>
                </a:cubicBezTo>
                <a:cubicBezTo>
                  <a:pt x="0" y="33910"/>
                  <a:pt x="6727" y="40625"/>
                  <a:pt x="15038" y="40625"/>
                </a:cubicBezTo>
                <a:cubicBezTo>
                  <a:pt x="19705" y="40625"/>
                  <a:pt x="23872" y="38505"/>
                  <a:pt x="26623" y="35184"/>
                </a:cubicBezTo>
                <a:cubicBezTo>
                  <a:pt x="30278" y="38589"/>
                  <a:pt x="35171" y="40684"/>
                  <a:pt x="40565" y="40684"/>
                </a:cubicBezTo>
                <a:cubicBezTo>
                  <a:pt x="43529" y="40684"/>
                  <a:pt x="46351" y="40053"/>
                  <a:pt x="48887" y="38910"/>
                </a:cubicBezTo>
                <a:cubicBezTo>
                  <a:pt x="51233" y="40922"/>
                  <a:pt x="54293" y="42149"/>
                  <a:pt x="57638" y="42149"/>
                </a:cubicBezTo>
                <a:cubicBezTo>
                  <a:pt x="61984" y="42149"/>
                  <a:pt x="65854" y="40077"/>
                  <a:pt x="68306" y="36874"/>
                </a:cubicBezTo>
                <a:cubicBezTo>
                  <a:pt x="69628" y="38124"/>
                  <a:pt x="71414" y="38898"/>
                  <a:pt x="73378" y="38898"/>
                </a:cubicBezTo>
                <a:cubicBezTo>
                  <a:pt x="77438" y="38898"/>
                  <a:pt x="80736" y="35600"/>
                  <a:pt x="80736" y="31540"/>
                </a:cubicBezTo>
                <a:cubicBezTo>
                  <a:pt x="80736" y="27480"/>
                  <a:pt x="77438" y="24194"/>
                  <a:pt x="73378" y="24194"/>
                </a:cubicBezTo>
                <a:lnTo>
                  <a:pt x="73343" y="24194"/>
                </a:lnTo>
                <a:cubicBezTo>
                  <a:pt x="73331" y="24194"/>
                  <a:pt x="73318" y="24194"/>
                  <a:pt x="73306" y="24194"/>
                </a:cubicBezTo>
                <a:cubicBezTo>
                  <a:pt x="71641" y="24194"/>
                  <a:pt x="70062" y="23386"/>
                  <a:pt x="69211" y="21944"/>
                </a:cubicBezTo>
                <a:cubicBezTo>
                  <a:pt x="67925" y="19777"/>
                  <a:pt x="66044" y="17991"/>
                  <a:pt x="63782" y="16824"/>
                </a:cubicBezTo>
                <a:cubicBezTo>
                  <a:pt x="61734" y="15764"/>
                  <a:pt x="60091" y="14086"/>
                  <a:pt x="59139" y="11978"/>
                </a:cubicBezTo>
                <a:cubicBezTo>
                  <a:pt x="55948" y="4918"/>
                  <a:pt x="48840" y="1"/>
                  <a:pt x="40565" y="1"/>
                </a:cubicBezTo>
                <a:close/>
              </a:path>
            </a:pathLst>
          </a:custGeom>
          <a:solidFill>
            <a:srgbClr val="75D9C3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73;p11"/>
          <p:cNvSpPr/>
          <p:nvPr/>
        </p:nvSpPr>
        <p:spPr>
          <a:xfrm flipH="1">
            <a:off x="5105" y="3805405"/>
            <a:ext cx="12151614" cy="3052608"/>
          </a:xfrm>
          <a:custGeom>
            <a:avLst/>
            <a:gdLst/>
            <a:ahLst/>
            <a:cxnLst/>
            <a:rect l="l" t="t" r="r" b="b"/>
            <a:pathLst>
              <a:path w="282858" h="70881" extrusionOk="0">
                <a:moveTo>
                  <a:pt x="57528" y="1"/>
                </a:moveTo>
                <a:cubicBezTo>
                  <a:pt x="37107" y="1"/>
                  <a:pt x="17867" y="6326"/>
                  <a:pt x="1" y="16029"/>
                </a:cubicBezTo>
                <a:lnTo>
                  <a:pt x="1" y="70881"/>
                </a:lnTo>
                <a:lnTo>
                  <a:pt x="282857" y="70881"/>
                </a:lnTo>
                <a:lnTo>
                  <a:pt x="282857" y="53831"/>
                </a:lnTo>
                <a:cubicBezTo>
                  <a:pt x="276183" y="53941"/>
                  <a:pt x="269511" y="54030"/>
                  <a:pt x="262852" y="54030"/>
                </a:cubicBezTo>
                <a:cubicBezTo>
                  <a:pt x="230491" y="54030"/>
                  <a:pt x="198425" y="51930"/>
                  <a:pt x="167736" y="39913"/>
                </a:cubicBezTo>
                <a:cubicBezTo>
                  <a:pt x="131005" y="25530"/>
                  <a:pt x="101025" y="967"/>
                  <a:pt x="59794" y="27"/>
                </a:cubicBezTo>
                <a:cubicBezTo>
                  <a:pt x="59037" y="10"/>
                  <a:pt x="58282" y="1"/>
                  <a:pt x="57528" y="1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74;p11"/>
          <p:cNvSpPr/>
          <p:nvPr/>
        </p:nvSpPr>
        <p:spPr>
          <a:xfrm flipH="1">
            <a:off x="9730274" y="4637065"/>
            <a:ext cx="2431566" cy="2221080"/>
          </a:xfrm>
          <a:custGeom>
            <a:avLst/>
            <a:gdLst/>
            <a:ahLst/>
            <a:cxnLst/>
            <a:rect l="l" t="t" r="r" b="b"/>
            <a:pathLst>
              <a:path w="57091" h="52020" extrusionOk="0">
                <a:moveTo>
                  <a:pt x="167" y="14181"/>
                </a:moveTo>
                <a:cubicBezTo>
                  <a:pt x="845" y="14181"/>
                  <a:pt x="14859" y="1"/>
                  <a:pt x="24658" y="18574"/>
                </a:cubicBezTo>
                <a:cubicBezTo>
                  <a:pt x="34457" y="37160"/>
                  <a:pt x="57090" y="28040"/>
                  <a:pt x="50840" y="52019"/>
                </a:cubicBezTo>
                <a:lnTo>
                  <a:pt x="0" y="52019"/>
                </a:ln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75;p11"/>
          <p:cNvSpPr/>
          <p:nvPr/>
        </p:nvSpPr>
        <p:spPr>
          <a:xfrm rot="10800000" flipH="1">
            <a:off x="261852" y="24"/>
            <a:ext cx="3507564" cy="908376"/>
          </a:xfrm>
          <a:custGeom>
            <a:avLst/>
            <a:gdLst/>
            <a:ahLst/>
            <a:cxnLst/>
            <a:rect l="l" t="t" r="r" b="b"/>
            <a:pathLst>
              <a:path w="59984" h="15496" extrusionOk="0">
                <a:moveTo>
                  <a:pt x="8620" y="0"/>
                </a:moveTo>
                <a:cubicBezTo>
                  <a:pt x="6622" y="0"/>
                  <a:pt x="4637" y="834"/>
                  <a:pt x="3227" y="2459"/>
                </a:cubicBezTo>
                <a:cubicBezTo>
                  <a:pt x="988" y="5042"/>
                  <a:pt x="941" y="8769"/>
                  <a:pt x="2893" y="11400"/>
                </a:cubicBezTo>
                <a:cubicBezTo>
                  <a:pt x="2608" y="11662"/>
                  <a:pt x="2334" y="11948"/>
                  <a:pt x="2072" y="12245"/>
                </a:cubicBezTo>
                <a:cubicBezTo>
                  <a:pt x="1203" y="13246"/>
                  <a:pt x="512" y="14341"/>
                  <a:pt x="0" y="15496"/>
                </a:cubicBezTo>
                <a:lnTo>
                  <a:pt x="59984" y="15496"/>
                </a:lnTo>
                <a:cubicBezTo>
                  <a:pt x="58853" y="11960"/>
                  <a:pt x="56781" y="8685"/>
                  <a:pt x="53769" y="6066"/>
                </a:cubicBezTo>
                <a:cubicBezTo>
                  <a:pt x="49777" y="2603"/>
                  <a:pt x="44856" y="905"/>
                  <a:pt x="39958" y="905"/>
                </a:cubicBezTo>
                <a:cubicBezTo>
                  <a:pt x="34060" y="905"/>
                  <a:pt x="28196" y="3367"/>
                  <a:pt x="24027" y="8174"/>
                </a:cubicBezTo>
                <a:cubicBezTo>
                  <a:pt x="23967" y="8233"/>
                  <a:pt x="23932" y="8304"/>
                  <a:pt x="23872" y="8364"/>
                </a:cubicBezTo>
                <a:cubicBezTo>
                  <a:pt x="22789" y="9138"/>
                  <a:pt x="21777" y="9995"/>
                  <a:pt x="20860" y="10960"/>
                </a:cubicBezTo>
                <a:cubicBezTo>
                  <a:pt x="20848" y="10948"/>
                  <a:pt x="20836" y="10936"/>
                  <a:pt x="20824" y="10924"/>
                </a:cubicBezTo>
                <a:cubicBezTo>
                  <a:pt x="19288" y="9578"/>
                  <a:pt x="17526" y="8674"/>
                  <a:pt x="15681" y="8162"/>
                </a:cubicBezTo>
                <a:cubicBezTo>
                  <a:pt x="16014" y="5840"/>
                  <a:pt x="15216" y="3399"/>
                  <a:pt x="13311" y="1756"/>
                </a:cubicBezTo>
                <a:cubicBezTo>
                  <a:pt x="11954" y="577"/>
                  <a:pt x="10283" y="0"/>
                  <a:pt x="8620" y="0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76;p11"/>
          <p:cNvSpPr txBox="1">
            <a:spLocks noGrp="1"/>
          </p:cNvSpPr>
          <p:nvPr>
            <p:ph type="title"/>
          </p:nvPr>
        </p:nvSpPr>
        <p:spPr>
          <a:xfrm>
            <a:off x="2515197" y="3429000"/>
            <a:ext cx="7131513" cy="8768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title" idx="2" hasCustomPrompt="1"/>
          </p:nvPr>
        </p:nvSpPr>
        <p:spPr>
          <a:xfrm>
            <a:off x="2515197" y="2186600"/>
            <a:ext cx="7131513" cy="14052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700"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8" name="Google Shape;78;p11"/>
          <p:cNvSpPr txBox="1">
            <a:spLocks noGrp="1"/>
          </p:cNvSpPr>
          <p:nvPr>
            <p:ph type="subTitle" idx="1"/>
          </p:nvPr>
        </p:nvSpPr>
        <p:spPr>
          <a:xfrm>
            <a:off x="2515165" y="4109000"/>
            <a:ext cx="7131513" cy="5624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2pPr>
            <a:lvl3pPr lvl="2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3pPr>
            <a:lvl4pPr lvl="3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4pPr>
            <a:lvl5pPr lvl="4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5pPr>
            <a:lvl6pPr lvl="5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6pPr>
            <a:lvl7pPr lvl="6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7pPr>
            <a:lvl8pPr lvl="7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8pPr>
            <a:lvl9pPr lvl="8" algn="ctr" rtl="0">
              <a:spcBef>
                <a:spcPts val="2130"/>
              </a:spcBef>
              <a:spcAft>
                <a:spcPts val="2130"/>
              </a:spcAft>
              <a:buNone/>
              <a:defRPr>
                <a:solidFill>
                  <a:srgbClr val="053B5C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689856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2"/>
        </a:solidFill>
        <a:effectLst/>
      </p:bgPr>
    </p:bg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12311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4631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649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937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48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516579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1167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7883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62536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2890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58666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11690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1559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1206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1805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419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704446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9249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81757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3" y="273050"/>
            <a:ext cx="4001161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1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3" y="1435101"/>
            <a:ext cx="4001161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25062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5732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5395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93446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7252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0962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0223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127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0773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12/4/2022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69298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2022/12/4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5965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0"/>
            <a:ext cx="7297103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38"/>
            <a:ext cx="7297103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9585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394"/>
            </a:lvl1pPr>
            <a:lvl2pPr marL="455916" indent="0" algn="ctr">
              <a:buNone/>
              <a:defRPr sz="1995"/>
            </a:lvl2pPr>
            <a:lvl3pPr marL="911843" indent="0" algn="ctr">
              <a:buNone/>
              <a:defRPr sz="1862"/>
            </a:lvl3pPr>
            <a:lvl4pPr marL="1367764" indent="0" algn="ctr">
              <a:buNone/>
              <a:defRPr sz="1596"/>
            </a:lvl4pPr>
            <a:lvl5pPr marL="1823685" indent="0" algn="ctr">
              <a:buNone/>
              <a:defRPr sz="1596"/>
            </a:lvl5pPr>
            <a:lvl6pPr marL="2279613" indent="0" algn="ctr">
              <a:buNone/>
              <a:defRPr sz="1596"/>
            </a:lvl6pPr>
            <a:lvl7pPr marL="2735527" indent="0" algn="ctr">
              <a:buNone/>
              <a:defRPr sz="1596"/>
            </a:lvl7pPr>
            <a:lvl8pPr marL="3191441" indent="0" algn="ctr">
              <a:buNone/>
              <a:defRPr sz="1596"/>
            </a:lvl8pPr>
            <a:lvl9pPr marL="3647357" indent="0" algn="ctr">
              <a:buNone/>
              <a:defRPr sz="1596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0782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86801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3" y="1709756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3" y="4589465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5916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1843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3pPr>
            <a:lvl4pPr marL="1367764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36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79613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552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144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735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0807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70304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2" y="365125"/>
            <a:ext cx="10489585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7712" y="2505077"/>
            <a:ext cx="514502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56935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56935" y="2505077"/>
            <a:ext cx="5170365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935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7152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5878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17941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5916" indent="0">
              <a:buNone/>
              <a:defRPr sz="2793"/>
            </a:lvl2pPr>
            <a:lvl3pPr marL="911843" indent="0">
              <a:buNone/>
              <a:defRPr sz="2394"/>
            </a:lvl3pPr>
            <a:lvl4pPr marL="1367764" indent="0">
              <a:buNone/>
              <a:defRPr sz="1995"/>
            </a:lvl4pPr>
            <a:lvl5pPr marL="1823685" indent="0">
              <a:buNone/>
              <a:defRPr sz="1995"/>
            </a:lvl5pPr>
            <a:lvl6pPr marL="2279613" indent="0">
              <a:buNone/>
              <a:defRPr sz="1995"/>
            </a:lvl6pPr>
            <a:lvl7pPr marL="2735527" indent="0">
              <a:buNone/>
              <a:defRPr sz="1995"/>
            </a:lvl7pPr>
            <a:lvl8pPr marL="3191441" indent="0">
              <a:buNone/>
              <a:defRPr sz="1995"/>
            </a:lvl8pPr>
            <a:lvl9pPr marL="3647357" indent="0">
              <a:buNone/>
              <a:defRPr sz="199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90069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0975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5" y="6356351"/>
            <a:ext cx="385124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1844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788114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3443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7" y="6356352"/>
            <a:ext cx="3851249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8833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</p:sldLayoutIdLst>
  <p:txStyles>
    <p:titleStyle>
      <a:lvl1pPr algn="ctr" defTabSz="914029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29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0" indent="-285634" algn="l" defTabSz="914029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3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49" indent="-228504" algn="l" defTabSz="914029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63" indent="-228504" algn="l" defTabSz="914029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77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590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0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19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9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1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7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8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97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12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64474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68553" tIns="34284" rIns="68553" bIns="3428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68553" tIns="34284" rIns="68553" bIns="34284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6126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28609" y="6356352"/>
            <a:ext cx="4104620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589298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792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xStyles>
    <p:titleStyle>
      <a:lvl1pPr algn="l" defTabSz="911843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7965" indent="-227965" algn="l" defTabSz="911843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389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398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5721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2051637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50756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963485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4194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875334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1pPr>
      <a:lvl2pPr marL="455916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2pPr>
      <a:lvl3pPr marL="91184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3pPr>
      <a:lvl4pPr marL="1367764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1823685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27961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73552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191441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64735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12" Type="http://schemas.microsoft.com/office/2007/relationships/hdphoto" Target="../media/hdphoto1.wd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42.png"/><Relationship Id="rId5" Type="http://schemas.openxmlformats.org/officeDocument/2006/relationships/image" Target="../media/image41.gif"/><Relationship Id="rId4" Type="http://schemas.openxmlformats.org/officeDocument/2006/relationships/image" Target="../media/image40.gi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gi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6.xml"/><Relationship Id="rId6" Type="http://schemas.openxmlformats.org/officeDocument/2006/relationships/image" Target="../media/image13.png"/><Relationship Id="rId5" Type="http://schemas.openxmlformats.org/officeDocument/2006/relationships/image" Target="../media/image12.gif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slideLayout" Target="../slideLayouts/slideLayout40.xml"/><Relationship Id="rId7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gif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slide" Target="slide9.xml"/><Relationship Id="rId3" Type="http://schemas.openxmlformats.org/officeDocument/2006/relationships/slide" Target="slide10.xml"/><Relationship Id="rId7" Type="http://schemas.openxmlformats.org/officeDocument/2006/relationships/slide" Target="slide6.xml"/><Relationship Id="rId12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6.png"/><Relationship Id="rId11" Type="http://schemas.openxmlformats.org/officeDocument/2006/relationships/slide" Target="slide8.xml"/><Relationship Id="rId5" Type="http://schemas.openxmlformats.org/officeDocument/2006/relationships/slide" Target="slide5.xml"/><Relationship Id="rId10" Type="http://schemas.openxmlformats.org/officeDocument/2006/relationships/image" Target="../media/image18.png"/><Relationship Id="rId4" Type="http://schemas.openxmlformats.org/officeDocument/2006/relationships/image" Target="../media/image15.gif"/><Relationship Id="rId9" Type="http://schemas.openxmlformats.org/officeDocument/2006/relationships/slide" Target="slide7.xml"/><Relationship Id="rId1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25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4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2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1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4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3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6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5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8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7.png"/><Relationship Id="rId11" Type="http://schemas.openxmlformats.org/officeDocument/2006/relationships/image" Target="../media/image29.gif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69459" y="268350"/>
            <a:ext cx="11022934" cy="5875419"/>
            <a:chOff x="280219" y="102086"/>
            <a:chExt cx="11631561" cy="618449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6" t="1485" r="2661"/>
            <a:stretch>
              <a:fillRect/>
            </a:stretch>
          </p:blipFill>
          <p:spPr>
            <a:xfrm>
              <a:off x="280219" y="102086"/>
              <a:ext cx="11631561" cy="6184490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3488"/>
            <a:stretch>
              <a:fillRect/>
            </a:stretch>
          </p:blipFill>
          <p:spPr>
            <a:xfrm>
              <a:off x="595310" y="658721"/>
              <a:ext cx="11001375" cy="3971926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50"/>
          <a:stretch>
            <a:fillRect/>
          </a:stretch>
        </p:blipFill>
        <p:spPr>
          <a:xfrm>
            <a:off x="268999" y="3941016"/>
            <a:ext cx="11554048" cy="2832333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00" r="51893" b="32813"/>
          <a:stretch>
            <a:fillRect/>
          </a:stretch>
        </p:blipFill>
        <p:spPr>
          <a:xfrm>
            <a:off x="7972387" y="-105780"/>
            <a:ext cx="3124706" cy="1933071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3" t="26841" r="49140"/>
          <a:stretch>
            <a:fillRect/>
          </a:stretch>
        </p:blipFill>
        <p:spPr>
          <a:xfrm rot="20477042">
            <a:off x="1861588" y="3377865"/>
            <a:ext cx="817488" cy="1569341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2" t="14780" r="45265" b="38396"/>
          <a:stretch>
            <a:fillRect/>
          </a:stretch>
        </p:blipFill>
        <p:spPr>
          <a:xfrm>
            <a:off x="101737" y="326995"/>
            <a:ext cx="2350308" cy="2556187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2" r="83438" b="10952"/>
          <a:stretch>
            <a:fillRect/>
          </a:stretch>
        </p:blipFill>
        <p:spPr>
          <a:xfrm>
            <a:off x="10248938" y="860754"/>
            <a:ext cx="1044841" cy="1823126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8" t="31574" r="32031" b="7401"/>
          <a:stretch>
            <a:fillRect/>
          </a:stretch>
        </p:blipFill>
        <p:spPr>
          <a:xfrm>
            <a:off x="8421702" y="644710"/>
            <a:ext cx="647336" cy="107462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EA04A1D-6066-48BF-8F9D-3143F8968ED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34744" y="4267842"/>
            <a:ext cx="2289224" cy="220007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5767" y="2332056"/>
            <a:ext cx="1423383" cy="1682419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2270332" y="283485"/>
            <a:ext cx="7551381" cy="442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1438"/>
            <a:r>
              <a:rPr lang="en-US" sz="2279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PHÒNG GIÁO DỤC VÀ ĐÀO TẠO QUẬN LONG BIÊN</a:t>
            </a:r>
            <a:endParaRPr lang="vi-VN" sz="2279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WordArt 6"/>
          <p:cNvSpPr>
            <a:spLocks noChangeArrowheads="1" noChangeShapeType="1" noTextEdit="1"/>
          </p:cNvSpPr>
          <p:nvPr/>
        </p:nvSpPr>
        <p:spPr bwMode="auto">
          <a:xfrm>
            <a:off x="2176101" y="2071572"/>
            <a:ext cx="8329788" cy="3826431"/>
          </a:xfrm>
          <a:prstGeom prst="rect">
            <a:avLst/>
          </a:prstGeom>
        </p:spPr>
        <p:txBody>
          <a:bodyPr spcFirstLastPara="1" wrap="none" lIns="78042" tIns="39071" rIns="78042" bIns="39071" numCol="1" fromWordArt="1">
            <a:prstTxWarp prst="textArchUp">
              <a:avLst>
                <a:gd name="adj" fmla="val 11020719"/>
              </a:avLst>
            </a:prstTxWarp>
          </a:bodyPr>
          <a:lstStyle/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CHÀO MỪNG CÁC THẦY, CÔ GIÁO VÀ CÁC EM </a:t>
            </a:r>
          </a:p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ĐẾN VỚI TIẾT HỌC 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1814377" y="3980366"/>
            <a:ext cx="9266160" cy="1034813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014" tIns="52007" rIns="104014" bIns="52007" anchor="ctr"/>
          <a:lstStyle/>
          <a:p>
            <a:pPr algn="ctr" defTabSz="1386617">
              <a:defRPr/>
            </a:pPr>
            <a:r>
              <a:rPr lang="en-US" altLang="zh-CN" sz="4788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TOÁN</a:t>
            </a:r>
            <a:endParaRPr lang="zh-CN" altLang="en-US" sz="4788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11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 bldLvl="0" animBg="1"/>
    </p:bldLst>
  </p:timing>
  <p:extLst mod="1">
    <p:ext uri="{E180D4A7-C9FB-4DFB-919C-405C955672EB}">
      <p14:showEvtLst xmlns:p14="http://schemas.microsoft.com/office/powerpoint/2010/main">
        <p14:playEvt time="328" objId="9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87" y="15503"/>
            <a:ext cx="12131751" cy="6841034"/>
          </a:xfrm>
          <a:prstGeom prst="rect">
            <a:avLst/>
          </a:prstGeom>
        </p:spPr>
      </p:pic>
      <p:pic>
        <p:nvPicPr>
          <p:cNvPr id="3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044" y="4943381"/>
            <a:ext cx="1900287" cy="19131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图片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83842" y="-447587"/>
            <a:ext cx="2770262" cy="2777131"/>
          </a:xfrm>
          <a:prstGeom prst="rect">
            <a:avLst/>
          </a:prstGeom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561" y="3828216"/>
            <a:ext cx="5736757" cy="201940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65919" y="1558426"/>
            <a:ext cx="10916804" cy="879974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5120" b="1" dirty="0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LUYỆN TẬP CHUNG</a:t>
            </a:r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 </a:t>
            </a:r>
            <a:r>
              <a:rPr lang="en-US" sz="5120" b="1" dirty="0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(</a:t>
            </a:r>
            <a:r>
              <a:rPr lang="en-US" sz="5120" b="1" dirty="0" err="1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Tiết</a:t>
            </a:r>
            <a:r>
              <a:rPr lang="en-US" sz="5120" b="1" dirty="0" smtClean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 1)</a:t>
            </a:r>
            <a:endParaRPr lang="en-US" sz="5120" b="1" dirty="0">
              <a:solidFill>
                <a:srgbClr val="0070C0"/>
              </a:solidFill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344505" y="429483"/>
            <a:ext cx="5092769" cy="828902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4788" b="1" dirty="0">
                <a:solidFill>
                  <a:prstClr val="black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BÀI </a:t>
            </a:r>
            <a:r>
              <a:rPr lang="en-US" sz="4788" b="1" dirty="0" smtClean="0">
                <a:solidFill>
                  <a:prstClr val="black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13</a:t>
            </a:r>
            <a:endParaRPr lang="en-US" sz="4788" b="1" dirty="0">
              <a:solidFill>
                <a:prstClr val="black"/>
              </a:solidFill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2" name="Google Shape;459;p21">
            <a:extLst>
              <a:ext uri="{FF2B5EF4-FFF2-40B4-BE49-F238E27FC236}">
                <a16:creationId xmlns:a16="http://schemas.microsoft.com/office/drawing/2014/main" id="{6ABB0BAE-D3AB-44EE-88AA-5C67301E8BA0}"/>
              </a:ext>
            </a:extLst>
          </p:cNvPr>
          <p:cNvSpPr/>
          <p:nvPr/>
        </p:nvSpPr>
        <p:spPr>
          <a:xfrm>
            <a:off x="3705979" y="2750829"/>
            <a:ext cx="4369820" cy="807079"/>
          </a:xfrm>
          <a:custGeom>
            <a:avLst/>
            <a:gdLst/>
            <a:ahLst/>
            <a:cxnLst/>
            <a:rect l="l" t="t" r="r" b="b"/>
            <a:pathLst>
              <a:path w="35452" h="6761" extrusionOk="0">
                <a:moveTo>
                  <a:pt x="13370" y="1"/>
                </a:moveTo>
                <a:lnTo>
                  <a:pt x="13370" y="1"/>
                </a:lnTo>
                <a:cubicBezTo>
                  <a:pt x="13358" y="32"/>
                  <a:pt x="13345" y="71"/>
                  <a:pt x="13334" y="71"/>
                </a:cubicBezTo>
                <a:cubicBezTo>
                  <a:pt x="13333" y="71"/>
                  <a:pt x="13331" y="70"/>
                  <a:pt x="13330" y="68"/>
                </a:cubicBezTo>
                <a:lnTo>
                  <a:pt x="13330" y="68"/>
                </a:lnTo>
                <a:cubicBezTo>
                  <a:pt x="13330" y="107"/>
                  <a:pt x="13330" y="147"/>
                  <a:pt x="13333" y="187"/>
                </a:cubicBezTo>
                <a:lnTo>
                  <a:pt x="11147" y="187"/>
                </a:lnTo>
                <a:cubicBezTo>
                  <a:pt x="11144" y="157"/>
                  <a:pt x="11144" y="123"/>
                  <a:pt x="11138" y="94"/>
                </a:cubicBezTo>
                <a:cubicBezTo>
                  <a:pt x="11134" y="123"/>
                  <a:pt x="11134" y="157"/>
                  <a:pt x="11131" y="187"/>
                </a:cubicBezTo>
                <a:lnTo>
                  <a:pt x="893" y="187"/>
                </a:lnTo>
                <a:cubicBezTo>
                  <a:pt x="893" y="187"/>
                  <a:pt x="318" y="633"/>
                  <a:pt x="195" y="1730"/>
                </a:cubicBezTo>
                <a:cubicBezTo>
                  <a:pt x="0" y="3433"/>
                  <a:pt x="519" y="3282"/>
                  <a:pt x="453" y="4115"/>
                </a:cubicBezTo>
                <a:cubicBezTo>
                  <a:pt x="351" y="5385"/>
                  <a:pt x="569" y="5877"/>
                  <a:pt x="404" y="6681"/>
                </a:cubicBezTo>
                <a:lnTo>
                  <a:pt x="10949" y="6681"/>
                </a:lnTo>
                <a:cubicBezTo>
                  <a:pt x="10955" y="6710"/>
                  <a:pt x="10963" y="6737"/>
                  <a:pt x="10972" y="6760"/>
                </a:cubicBezTo>
                <a:lnTo>
                  <a:pt x="10975" y="6681"/>
                </a:lnTo>
                <a:lnTo>
                  <a:pt x="19778" y="6681"/>
                </a:lnTo>
                <a:cubicBezTo>
                  <a:pt x="19784" y="6710"/>
                  <a:pt x="19795" y="6737"/>
                  <a:pt x="19804" y="6760"/>
                </a:cubicBezTo>
                <a:lnTo>
                  <a:pt x="19804" y="6681"/>
                </a:lnTo>
                <a:lnTo>
                  <a:pt x="28607" y="6681"/>
                </a:lnTo>
                <a:cubicBezTo>
                  <a:pt x="28613" y="6710"/>
                  <a:pt x="28624" y="6737"/>
                  <a:pt x="28633" y="6760"/>
                </a:cubicBezTo>
                <a:lnTo>
                  <a:pt x="28633" y="6681"/>
                </a:lnTo>
                <a:lnTo>
                  <a:pt x="35452" y="6681"/>
                </a:lnTo>
                <a:cubicBezTo>
                  <a:pt x="35452" y="6681"/>
                  <a:pt x="35412" y="6142"/>
                  <a:pt x="35161" y="5616"/>
                </a:cubicBezTo>
                <a:cubicBezTo>
                  <a:pt x="35038" y="5358"/>
                  <a:pt x="34860" y="5100"/>
                  <a:pt x="34612" y="4915"/>
                </a:cubicBezTo>
                <a:cubicBezTo>
                  <a:pt x="33858" y="4356"/>
                  <a:pt x="34454" y="3552"/>
                  <a:pt x="34371" y="2911"/>
                </a:cubicBezTo>
                <a:cubicBezTo>
                  <a:pt x="34288" y="2270"/>
                  <a:pt x="33799" y="1549"/>
                  <a:pt x="33465" y="1149"/>
                </a:cubicBezTo>
                <a:cubicBezTo>
                  <a:pt x="33343" y="1003"/>
                  <a:pt x="33220" y="834"/>
                  <a:pt x="33114" y="683"/>
                </a:cubicBezTo>
                <a:cubicBezTo>
                  <a:pt x="32929" y="414"/>
                  <a:pt x="32793" y="187"/>
                  <a:pt x="32793" y="187"/>
                </a:cubicBezTo>
                <a:lnTo>
                  <a:pt x="31018" y="187"/>
                </a:lnTo>
                <a:cubicBezTo>
                  <a:pt x="31021" y="123"/>
                  <a:pt x="31024" y="64"/>
                  <a:pt x="31028" y="1"/>
                </a:cubicBezTo>
                <a:lnTo>
                  <a:pt x="31028" y="1"/>
                </a:lnTo>
                <a:cubicBezTo>
                  <a:pt x="31019" y="32"/>
                  <a:pt x="31006" y="71"/>
                  <a:pt x="30994" y="71"/>
                </a:cubicBezTo>
                <a:cubicBezTo>
                  <a:pt x="30992" y="71"/>
                  <a:pt x="30990" y="70"/>
                  <a:pt x="30988" y="68"/>
                </a:cubicBezTo>
                <a:lnTo>
                  <a:pt x="30988" y="68"/>
                </a:lnTo>
                <a:cubicBezTo>
                  <a:pt x="30988" y="107"/>
                  <a:pt x="30991" y="147"/>
                  <a:pt x="30991" y="187"/>
                </a:cubicBezTo>
                <a:lnTo>
                  <a:pt x="28809" y="187"/>
                </a:lnTo>
                <a:cubicBezTo>
                  <a:pt x="28805" y="157"/>
                  <a:pt x="28802" y="123"/>
                  <a:pt x="28799" y="94"/>
                </a:cubicBezTo>
                <a:cubicBezTo>
                  <a:pt x="28796" y="123"/>
                  <a:pt x="28792" y="157"/>
                  <a:pt x="28789" y="187"/>
                </a:cubicBezTo>
                <a:lnTo>
                  <a:pt x="22189" y="187"/>
                </a:lnTo>
                <a:cubicBezTo>
                  <a:pt x="22192" y="123"/>
                  <a:pt x="22195" y="64"/>
                  <a:pt x="22199" y="1"/>
                </a:cubicBezTo>
                <a:lnTo>
                  <a:pt x="22199" y="1"/>
                </a:lnTo>
                <a:cubicBezTo>
                  <a:pt x="22190" y="32"/>
                  <a:pt x="22175" y="71"/>
                  <a:pt x="22164" y="71"/>
                </a:cubicBezTo>
                <a:cubicBezTo>
                  <a:pt x="22162" y="71"/>
                  <a:pt x="22160" y="70"/>
                  <a:pt x="22159" y="68"/>
                </a:cubicBezTo>
                <a:lnTo>
                  <a:pt x="22159" y="68"/>
                </a:lnTo>
                <a:cubicBezTo>
                  <a:pt x="22159" y="107"/>
                  <a:pt x="22159" y="147"/>
                  <a:pt x="22162" y="187"/>
                </a:cubicBezTo>
                <a:lnTo>
                  <a:pt x="19976" y="187"/>
                </a:lnTo>
                <a:cubicBezTo>
                  <a:pt x="19976" y="157"/>
                  <a:pt x="19973" y="123"/>
                  <a:pt x="19967" y="94"/>
                </a:cubicBezTo>
                <a:cubicBezTo>
                  <a:pt x="19967" y="123"/>
                  <a:pt x="19963" y="157"/>
                  <a:pt x="19960" y="187"/>
                </a:cubicBezTo>
                <a:lnTo>
                  <a:pt x="13360" y="187"/>
                </a:lnTo>
                <a:cubicBezTo>
                  <a:pt x="13363" y="123"/>
                  <a:pt x="13366" y="64"/>
                  <a:pt x="13370" y="1"/>
                </a:cubicBezTo>
                <a:close/>
              </a:path>
            </a:pathLst>
          </a:custGeom>
          <a:solidFill>
            <a:srgbClr val="65C1C9"/>
          </a:solidFill>
          <a:ln>
            <a:noFill/>
          </a:ln>
          <a:effectLst>
            <a:outerShdw blurRad="28575" dist="19050" dir="1932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91388" tIns="91388" rIns="91388" bIns="91388" anchor="ctr" anchorCtr="0">
            <a:noAutofit/>
          </a:bodyPr>
          <a:lstStyle/>
          <a:p>
            <a:endParaRPr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7" name="Google Shape;462;p21">
            <a:extLst>
              <a:ext uri="{FF2B5EF4-FFF2-40B4-BE49-F238E27FC236}">
                <a16:creationId xmlns:a16="http://schemas.microsoft.com/office/drawing/2014/main" id="{52D1155A-AA1F-4838-A5D1-19A4FB08C19C}"/>
              </a:ext>
            </a:extLst>
          </p:cNvPr>
          <p:cNvSpPr txBox="1">
            <a:spLocks/>
          </p:cNvSpPr>
          <p:nvPr/>
        </p:nvSpPr>
        <p:spPr>
          <a:xfrm>
            <a:off x="2445873" y="2750829"/>
            <a:ext cx="699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88" tIns="91388" rIns="91388" bIns="91388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9pPr>
          </a:lstStyle>
          <a:p>
            <a:r>
              <a:rPr lang="en-US" sz="4000" b="1" dirty="0" smtClean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TRANG 86 </a:t>
            </a:r>
            <a:r>
              <a:rPr lang="en-US" sz="4000" b="1" dirty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+ </a:t>
            </a:r>
            <a:r>
              <a:rPr lang="en-US" sz="4000" b="1" dirty="0" smtClean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87</a:t>
            </a:r>
            <a:endParaRPr lang="en-US" sz="4000" b="1" dirty="0">
              <a:solidFill>
                <a:schemeClr val="bg1"/>
              </a:solidFill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pic>
        <p:nvPicPr>
          <p:cNvPr id="18" name="图片 28">
            <a:extLst>
              <a:ext uri="{FF2B5EF4-FFF2-40B4-BE49-F238E27FC236}">
                <a16:creationId xmlns:a16="http://schemas.microsoft.com/office/drawing/2014/main" id="{D902501B-B282-4062-979B-FDA0F322E73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7738709" y="3009785"/>
            <a:ext cx="704263" cy="688612"/>
          </a:xfrm>
          <a:prstGeom prst="rect">
            <a:avLst/>
          </a:prstGeom>
        </p:spPr>
      </p:pic>
      <p:pic>
        <p:nvPicPr>
          <p:cNvPr id="19" name="图片 28">
            <a:extLst>
              <a:ext uri="{FF2B5EF4-FFF2-40B4-BE49-F238E27FC236}">
                <a16:creationId xmlns:a16="http://schemas.microsoft.com/office/drawing/2014/main" id="{539DEA61-1FBB-46FE-8AAF-ADC8AEAB103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3345673" y="2503806"/>
            <a:ext cx="705571" cy="689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816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900"/>
                            </p:stCondLst>
                            <p:childTnLst>
                              <p:par>
                                <p:cTn id="4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 animBg="1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ounded Rectangle 38"/>
          <p:cNvSpPr/>
          <p:nvPr/>
        </p:nvSpPr>
        <p:spPr>
          <a:xfrm>
            <a:off x="937419" y="4218057"/>
            <a:ext cx="10934700" cy="2488677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41388" y="1092723"/>
            <a:ext cx="10934700" cy="2488677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1</a:t>
              </a:r>
              <a:endParaRPr lang="en-US" sz="48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  <a:endPara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9280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+ 5 = 8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74015" y="73878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18319" y="365760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9510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8 - 3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34520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9544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8 - 5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34554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Rounded Rectangle 48"/>
          <p:cNvSpPr/>
          <p:nvPr/>
        </p:nvSpPr>
        <p:spPr>
          <a:xfrm>
            <a:off x="34556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34557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2046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+ 2 = 6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52276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5" name="Rounded Rectangle 54"/>
          <p:cNvSpPr/>
          <p:nvPr/>
        </p:nvSpPr>
        <p:spPr>
          <a:xfrm>
            <a:off x="67286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2310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6 - 2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Rounded Rectangle 60"/>
          <p:cNvSpPr/>
          <p:nvPr/>
        </p:nvSpPr>
        <p:spPr>
          <a:xfrm>
            <a:off x="67320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5" name="Rounded Rectangle 64"/>
          <p:cNvSpPr/>
          <p:nvPr/>
        </p:nvSpPr>
        <p:spPr>
          <a:xfrm>
            <a:off x="67322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9" name="Rounded Rectangle 68"/>
          <p:cNvSpPr/>
          <p:nvPr/>
        </p:nvSpPr>
        <p:spPr>
          <a:xfrm>
            <a:off x="67323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85574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+ </a:t>
            </a:r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 = 10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85804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10 - 2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2" name="Rounded Rectangle 71"/>
          <p:cNvSpPr/>
          <p:nvPr/>
        </p:nvSpPr>
        <p:spPr>
          <a:xfrm>
            <a:off x="1032906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85838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10 - 8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4" name="Rounded Rectangle 73"/>
          <p:cNvSpPr/>
          <p:nvPr/>
        </p:nvSpPr>
        <p:spPr>
          <a:xfrm>
            <a:off x="1033251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5" name="Rounded Rectangle 74"/>
          <p:cNvSpPr/>
          <p:nvPr/>
        </p:nvSpPr>
        <p:spPr>
          <a:xfrm>
            <a:off x="1033267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6" name="Rounded Rectangle 75"/>
          <p:cNvSpPr/>
          <p:nvPr/>
        </p:nvSpPr>
        <p:spPr>
          <a:xfrm>
            <a:off x="1033283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9280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+ 3 = 7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19510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 + 4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9" name="Rounded Rectangle 78"/>
          <p:cNvSpPr/>
          <p:nvPr/>
        </p:nvSpPr>
        <p:spPr>
          <a:xfrm>
            <a:off x="358536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9544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7 - 4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358881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2" name="Rounded Rectangle 81"/>
          <p:cNvSpPr/>
          <p:nvPr/>
        </p:nvSpPr>
        <p:spPr>
          <a:xfrm>
            <a:off x="358897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3" name="Rounded Rectangle 82"/>
          <p:cNvSpPr/>
          <p:nvPr/>
        </p:nvSpPr>
        <p:spPr>
          <a:xfrm>
            <a:off x="358913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52046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8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52276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 </a:t>
            </a:r>
          </a:p>
        </p:txBody>
      </p:sp>
      <p:sp>
        <p:nvSpPr>
          <p:cNvPr id="86" name="Rounded Rectangle 85"/>
          <p:cNvSpPr/>
          <p:nvPr/>
        </p:nvSpPr>
        <p:spPr>
          <a:xfrm>
            <a:off x="68810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52310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8 - 1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8" name="Rounded Rectangle 87"/>
          <p:cNvSpPr/>
          <p:nvPr/>
        </p:nvSpPr>
        <p:spPr>
          <a:xfrm>
            <a:off x="68844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89" name="Rounded Rectangle 88"/>
          <p:cNvSpPr/>
          <p:nvPr/>
        </p:nvSpPr>
        <p:spPr>
          <a:xfrm>
            <a:off x="68846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0" name="Rounded Rectangle 89"/>
          <p:cNvSpPr/>
          <p:nvPr/>
        </p:nvSpPr>
        <p:spPr>
          <a:xfrm>
            <a:off x="68847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85574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+ 0 = 5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85804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5 - 0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101957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5838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5 - 5 =  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5" name="Rounded Rectangle 94"/>
          <p:cNvSpPr/>
          <p:nvPr/>
        </p:nvSpPr>
        <p:spPr>
          <a:xfrm>
            <a:off x="101991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6" name="Rounded Rectangle 95"/>
          <p:cNvSpPr/>
          <p:nvPr/>
        </p:nvSpPr>
        <p:spPr>
          <a:xfrm>
            <a:off x="101993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7" name="Rounded Rectangle 96"/>
          <p:cNvSpPr/>
          <p:nvPr/>
        </p:nvSpPr>
        <p:spPr>
          <a:xfrm>
            <a:off x="101994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200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1" grpId="0" animBg="1"/>
      <p:bldP spid="65" grpId="0" animBg="1"/>
      <p:bldP spid="69" grpId="0" animBg="1"/>
      <p:bldP spid="75" grpId="0" animBg="1"/>
      <p:bldP spid="76" grpId="0" animBg="1"/>
      <p:bldP spid="82" grpId="0" animBg="1"/>
      <p:bldP spid="83" grpId="0" animBg="1"/>
      <p:bldP spid="89" grpId="0" animBg="1"/>
      <p:bldP spid="90" grpId="0" animBg="1"/>
      <p:bldP spid="96" grpId="0" animBg="1"/>
      <p:bldP spid="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99219" y="-114300"/>
            <a:ext cx="11770395" cy="1200329"/>
            <a:chOff x="597667" y="323144"/>
            <a:chExt cx="11770395" cy="1200329"/>
          </a:xfrm>
        </p:grpSpPr>
        <p:sp>
          <p:nvSpPr>
            <p:cNvPr id="44" name="Oval 43"/>
            <p:cNvSpPr/>
            <p:nvPr/>
          </p:nvSpPr>
          <p:spPr>
            <a:xfrm>
              <a:off x="597667" y="519033"/>
              <a:ext cx="822960" cy="8229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  <a:endParaRPr lang="en-US" sz="54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462695" y="323144"/>
              <a:ext cx="109053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8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220415"/>
              </p:ext>
            </p:extLst>
          </p:nvPr>
        </p:nvGraphicFramePr>
        <p:xfrm>
          <a:off x="175419" y="1066979"/>
          <a:ext cx="11795760" cy="5657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0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75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 + 9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1 = 9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2800" b="1" baseline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 + 8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2 = 8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3 + 7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3 = 7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 + 6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4 = 6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 + 5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5 = 5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 + 4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6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7 + 3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7 =  ? 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 + 2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8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9 + 1 = 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9 =  ?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val 8"/>
          <p:cNvSpPr/>
          <p:nvPr/>
        </p:nvSpPr>
        <p:spPr>
          <a:xfrm>
            <a:off x="3471069" y="1143179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004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4537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5071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5604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1380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671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204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738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271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34710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40044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4537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5071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5604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1380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66714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7204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7738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271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/>
          <p:cNvSpPr/>
          <p:nvPr/>
        </p:nvSpPr>
        <p:spPr>
          <a:xfrm>
            <a:off x="34710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40044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>
            <a:off x="45378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5071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5604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1380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66714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72048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7738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8271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34710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40044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5378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50712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604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1380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66714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/>
          <p:cNvSpPr/>
          <p:nvPr/>
        </p:nvSpPr>
        <p:spPr>
          <a:xfrm>
            <a:off x="72048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77382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8271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34710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40044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45378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50712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56046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61380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6714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72048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77382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82716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/>
          <p:cNvSpPr/>
          <p:nvPr/>
        </p:nvSpPr>
        <p:spPr>
          <a:xfrm>
            <a:off x="3471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>
            <a:off x="40044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45378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/>
          <p:cNvSpPr/>
          <p:nvPr/>
        </p:nvSpPr>
        <p:spPr>
          <a:xfrm>
            <a:off x="50712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/>
          <p:cNvSpPr/>
          <p:nvPr/>
        </p:nvSpPr>
        <p:spPr>
          <a:xfrm>
            <a:off x="56046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/>
          <p:cNvSpPr/>
          <p:nvPr/>
        </p:nvSpPr>
        <p:spPr>
          <a:xfrm>
            <a:off x="6138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66714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72048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/>
          <p:cNvSpPr/>
          <p:nvPr/>
        </p:nvSpPr>
        <p:spPr>
          <a:xfrm>
            <a:off x="77382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Oval 97"/>
          <p:cNvSpPr/>
          <p:nvPr/>
        </p:nvSpPr>
        <p:spPr>
          <a:xfrm>
            <a:off x="82716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3471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04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45378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50712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>
            <a:off x="56046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6138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/>
          <p:cNvSpPr/>
          <p:nvPr/>
        </p:nvSpPr>
        <p:spPr>
          <a:xfrm>
            <a:off x="6671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/>
          <p:cNvSpPr/>
          <p:nvPr/>
        </p:nvSpPr>
        <p:spPr>
          <a:xfrm>
            <a:off x="72048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77382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82716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Oval 110"/>
          <p:cNvSpPr/>
          <p:nvPr/>
        </p:nvSpPr>
        <p:spPr>
          <a:xfrm>
            <a:off x="3471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Oval 111"/>
          <p:cNvSpPr/>
          <p:nvPr/>
        </p:nvSpPr>
        <p:spPr>
          <a:xfrm>
            <a:off x="4004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4537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0712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6046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/>
          <p:cNvSpPr/>
          <p:nvPr/>
        </p:nvSpPr>
        <p:spPr>
          <a:xfrm>
            <a:off x="6138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>
            <a:off x="6671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7204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77382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82716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3471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004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537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5071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56046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6138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Oval 127"/>
          <p:cNvSpPr/>
          <p:nvPr/>
        </p:nvSpPr>
        <p:spPr>
          <a:xfrm>
            <a:off x="6671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Oval 128"/>
          <p:cNvSpPr/>
          <p:nvPr/>
        </p:nvSpPr>
        <p:spPr>
          <a:xfrm>
            <a:off x="7204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7738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Oval 130"/>
          <p:cNvSpPr/>
          <p:nvPr/>
        </p:nvSpPr>
        <p:spPr>
          <a:xfrm>
            <a:off x="8271669" y="6189997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ounded Rectangle 132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4" name="Rounded Rectangle 133"/>
          <p:cNvSpPr/>
          <p:nvPr/>
        </p:nvSpPr>
        <p:spPr>
          <a:xfrm>
            <a:off x="1489869" y="49330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8" name="Rounded Rectangle 137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10881519" y="555605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Rounded Rectangle 139"/>
          <p:cNvSpPr/>
          <p:nvPr/>
        </p:nvSpPr>
        <p:spPr>
          <a:xfrm>
            <a:off x="10881519" y="6181789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486218" y="493507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3" name="Rounded Rectangle 142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4" name="Rounded Rectangle 143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5" name="Rounded Rectangle 144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6" name="Rounded Rectangle 145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10873978" y="5560810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8" name="Rounded Rectangle 147"/>
          <p:cNvSpPr/>
          <p:nvPr/>
        </p:nvSpPr>
        <p:spPr>
          <a:xfrm>
            <a:off x="10873978" y="61899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28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072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846415"/>
            <a:chOff x="559883" y="346364"/>
            <a:chExt cx="11275125" cy="846415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3</a:t>
              </a:r>
              <a:endParaRPr lang="en-US" sz="54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smtClean="0">
                  <a:solidFill>
                    <a:srgbClr val="0070C0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Số?</a:t>
              </a:r>
              <a:endParaRPr lang="en-US" sz="440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endParaRPr>
            </a:p>
          </p:txBody>
        </p:sp>
      </p:grpSp>
      <p:graphicFrame>
        <p:nvGraphicFramePr>
          <p:cNvPr id="52" name="Table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7810712"/>
              </p:ext>
            </p:extLst>
          </p:nvPr>
        </p:nvGraphicFramePr>
        <p:xfrm>
          <a:off x="518319" y="2133600"/>
          <a:ext cx="11125200" cy="3276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092200">
                <a:tc rowSpan="2"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2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D6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6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2200">
                <a:tc>
                  <a:txBody>
                    <a:bodyPr/>
                    <a:lstStyle/>
                    <a:p>
                      <a:pPr algn="ctr"/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 smtClean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800" b="1" dirty="0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8" name="TextBox 57"/>
          <p:cNvSpPr txBox="1"/>
          <p:nvPr/>
        </p:nvSpPr>
        <p:spPr>
          <a:xfrm>
            <a:off x="35663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88076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  <a:endParaRPr lang="en-US" sz="5400" b="1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6309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109869" y="43344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500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</a:t>
            </a:r>
            <a:endParaRPr lang="en-US" sz="5400" b="1" dirty="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904239" y="942396"/>
            <a:ext cx="838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 smtClean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a)</a:t>
            </a:r>
            <a:endParaRPr lang="en-US" sz="4400">
              <a:solidFill>
                <a:srgbClr val="0070C0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</p:spTree>
    <p:extLst>
      <p:ext uri="{BB962C8B-B14F-4D97-AF65-F5344CB8AC3E}">
        <p14:creationId xmlns:p14="http://schemas.microsoft.com/office/powerpoint/2010/main" val="262006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3" grpId="0" animBg="1"/>
      <p:bldP spid="6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485139" y="234511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361809"/>
              </p:ext>
            </p:extLst>
          </p:nvPr>
        </p:nvGraphicFramePr>
        <p:xfrm>
          <a:off x="4953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505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Isosceles Triangle 4"/>
          <p:cNvSpPr/>
          <p:nvPr/>
        </p:nvSpPr>
        <p:spPr>
          <a:xfrm>
            <a:off x="80169" y="942397"/>
            <a:ext cx="3962400" cy="1577118"/>
          </a:xfrm>
          <a:prstGeom prst="triangle">
            <a:avLst/>
          </a:prstGeom>
          <a:solidFill>
            <a:srgbClr val="FF8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0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4479881"/>
              </p:ext>
            </p:extLst>
          </p:nvPr>
        </p:nvGraphicFramePr>
        <p:xfrm>
          <a:off x="4505961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4EE4DD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Isosceles Triangle 16"/>
          <p:cNvSpPr/>
          <p:nvPr/>
        </p:nvSpPr>
        <p:spPr>
          <a:xfrm>
            <a:off x="4090830" y="942397"/>
            <a:ext cx="3962400" cy="1577118"/>
          </a:xfrm>
          <a:prstGeom prst="triangle">
            <a:avLst/>
          </a:prstGeom>
          <a:solidFill>
            <a:srgbClr val="4EE4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8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18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742893"/>
              </p:ext>
            </p:extLst>
          </p:nvPr>
        </p:nvGraphicFramePr>
        <p:xfrm>
          <a:off x="85344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lang="en-US" sz="40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  <a:endParaRPr lang="en-US" sz="4000" b="1" dirty="0">
                        <a:solidFill>
                          <a:srgbClr val="FFC00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 smtClean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  <a:endParaRPr lang="en-US" sz="4000" b="1" dirty="0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Isosceles Triangle 18"/>
          <p:cNvSpPr/>
          <p:nvPr/>
        </p:nvSpPr>
        <p:spPr>
          <a:xfrm>
            <a:off x="8119269" y="942397"/>
            <a:ext cx="3962400" cy="1577118"/>
          </a:xfrm>
          <a:prstGeom prst="triangle">
            <a:avLst/>
          </a:prstGeom>
          <a:solidFill>
            <a:srgbClr val="FFD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551379" y="3450237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FF5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009093" y="4400252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FF5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499519" y="5300805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800" b="1" dirty="0">
              <a:solidFill>
                <a:srgbClr val="FF505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542260" y="3446924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4EE4DD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941888" y="4387063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4EE4DD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941887" y="5300805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4800" b="1" dirty="0">
              <a:solidFill>
                <a:srgbClr val="4EE4DD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022729" y="3512403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800" b="1" dirty="0">
              <a:solidFill>
                <a:srgbClr val="FFC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576719" y="4363872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800" b="1" dirty="0">
              <a:solidFill>
                <a:srgbClr val="FFC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022728" y="5282765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 smtClean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7</a:t>
            </a:r>
            <a:endParaRPr lang="en-US" sz="4800" b="1" dirty="0">
              <a:solidFill>
                <a:srgbClr val="FFC00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1478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0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 smtClean="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4</a:t>
              </a:r>
              <a:endParaRPr lang="en-US" sz="4800">
                <a:ln w="57150" cmpd="sng">
                  <a:solidFill>
                    <a:schemeClr val="bg1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 smtClean="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  <a:endPara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4" name="Rounded Rectangle 13"/>
          <p:cNvSpPr/>
          <p:nvPr/>
        </p:nvSpPr>
        <p:spPr>
          <a:xfrm>
            <a:off x="1051719" y="914401"/>
            <a:ext cx="10934700" cy="1676400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1032669" y="3200401"/>
            <a:ext cx="10934700" cy="3200400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3394981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577502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ounded Rectangle 21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40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cxnSp>
        <p:nvCxnSpPr>
          <p:cNvPr id="23" name="Straight Arrow Connector 22"/>
          <p:cNvCxnSpPr/>
          <p:nvPr/>
        </p:nvCxnSpPr>
        <p:spPr>
          <a:xfrm>
            <a:off x="815246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ounded Rectangle 23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  <a:endParaRPr lang="en-US" sz="44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650986" y="804217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</a:t>
            </a: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400" b="1" smtClean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104134" y="741475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- 6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4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44186" y="762073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+ 7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44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0" name="Oval 29"/>
          <p:cNvSpPr/>
          <p:nvPr/>
        </p:nvSpPr>
        <p:spPr>
          <a:xfrm>
            <a:off x="2480581" y="1257374"/>
            <a:ext cx="1005840" cy="1005840"/>
          </a:xfrm>
          <a:prstGeom prst="ellipse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smtClean="0">
                <a:solidFill>
                  <a:srgbClr val="002060"/>
                </a:solidFill>
                <a:latin typeface="Arial" pitchFamily="34" charset="0"/>
                <a:ea typeface="Aachen" pitchFamily="18" charset="0"/>
                <a:cs typeface="Arial" pitchFamily="34" charset="0"/>
              </a:rPr>
              <a:t>5</a:t>
            </a:r>
            <a:endParaRPr lang="en-US" sz="4400" b="1">
              <a:solidFill>
                <a:srgbClr val="002060"/>
              </a:solidFill>
              <a:latin typeface="Arial" pitchFamily="34" charset="0"/>
              <a:ea typeface="Aachen" pitchFamily="18" charset="0"/>
              <a:cs typeface="Arial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201578" y="942396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201578" y="3260587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smtClean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  <a:endParaRPr lang="en-US" sz="4000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4916681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5652170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Rounded Rectangle 34"/>
          <p:cNvSpPr/>
          <p:nvPr/>
        </p:nvSpPr>
        <p:spPr>
          <a:xfrm>
            <a:off x="6392083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Rounded Rectangle 35"/>
          <p:cNvSpPr/>
          <p:nvPr/>
        </p:nvSpPr>
        <p:spPr>
          <a:xfrm>
            <a:off x="7137097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0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7" name="Rounded Rectangle 36"/>
          <p:cNvSpPr/>
          <p:nvPr/>
        </p:nvSpPr>
        <p:spPr>
          <a:xfrm>
            <a:off x="5307045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8" name="Rounded Rectangle 37"/>
          <p:cNvSpPr/>
          <p:nvPr/>
        </p:nvSpPr>
        <p:spPr>
          <a:xfrm>
            <a:off x="6046958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6791972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5661687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6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6406701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Rounded Rectangle 41"/>
          <p:cNvSpPr/>
          <p:nvPr/>
        </p:nvSpPr>
        <p:spPr>
          <a:xfrm>
            <a:off x="6046958" y="3344045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Rounded Rectangle 42"/>
          <p:cNvSpPr/>
          <p:nvPr/>
        </p:nvSpPr>
        <p:spPr>
          <a:xfrm>
            <a:off x="6794930" y="480233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Rounded Rectangle 43"/>
          <p:cNvSpPr/>
          <p:nvPr/>
        </p:nvSpPr>
        <p:spPr>
          <a:xfrm>
            <a:off x="6412718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  <a:endParaRPr lang="en-US" sz="40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6044574" y="333538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  <a:endParaRPr lang="en-US" sz="3200" b="1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527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7" grpId="0" animBg="1"/>
      <p:bldP spid="29" grpId="0" animBg="1"/>
      <p:bldP spid="43" grpId="0" animBg="1"/>
      <p:bldP spid="44" grpId="0" animBg="1"/>
      <p:bldP spid="4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-740436" y="1731680"/>
            <a:ext cx="3405315" cy="341376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649" tIns="60824" rIns="121649" bIns="60824" rtlCol="0" anchor="ctr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Dặn dò</a:t>
            </a:r>
          </a:p>
        </p:txBody>
      </p:sp>
      <p:sp>
        <p:nvSpPr>
          <p:cNvPr id="5" name="Block Arc 4"/>
          <p:cNvSpPr/>
          <p:nvPr/>
        </p:nvSpPr>
        <p:spPr>
          <a:xfrm>
            <a:off x="-3897642" y="-219543"/>
            <a:ext cx="7279036" cy="7297088"/>
          </a:xfrm>
          <a:prstGeom prst="blockArc">
            <a:avLst>
              <a:gd name="adj1" fmla="val 18900000"/>
              <a:gd name="adj2" fmla="val 2700000"/>
              <a:gd name="adj3" fmla="val 395"/>
            </a:avLst>
          </a:prstGeom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6" name="Freeform 5"/>
          <p:cNvSpPr/>
          <p:nvPr/>
        </p:nvSpPr>
        <p:spPr>
          <a:xfrm>
            <a:off x="2964433" y="1261536"/>
            <a:ext cx="9005975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Xem lại bài đã học</a:t>
            </a:r>
          </a:p>
        </p:txBody>
      </p:sp>
      <p:sp>
        <p:nvSpPr>
          <p:cNvPr id="7" name="Oval 6"/>
          <p:cNvSpPr/>
          <p:nvPr/>
        </p:nvSpPr>
        <p:spPr>
          <a:xfrm>
            <a:off x="2288768" y="1126069"/>
            <a:ext cx="1351315" cy="1354667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8" name="Freeform 7"/>
          <p:cNvSpPr/>
          <p:nvPr/>
        </p:nvSpPr>
        <p:spPr>
          <a:xfrm>
            <a:off x="3357388" y="2887132"/>
            <a:ext cx="8613013" cy="1083733"/>
          </a:xfrm>
          <a:custGeom>
            <a:avLst/>
            <a:gdLst>
              <a:gd name="connsiteX0" fmla="*/ 0 w 6475780"/>
              <a:gd name="connsiteY0" fmla="*/ 0 h 812800"/>
              <a:gd name="connsiteX1" fmla="*/ 6475780 w 6475780"/>
              <a:gd name="connsiteY1" fmla="*/ 0 h 812800"/>
              <a:gd name="connsiteX2" fmla="*/ 6475780 w 6475780"/>
              <a:gd name="connsiteY2" fmla="*/ 812800 h 812800"/>
              <a:gd name="connsiteX3" fmla="*/ 0 w 6475780"/>
              <a:gd name="connsiteY3" fmla="*/ 812800 h 812800"/>
              <a:gd name="connsiteX4" fmla="*/ 0 w 6475780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5780" h="812800">
                <a:moveTo>
                  <a:pt x="0" y="0"/>
                </a:moveTo>
                <a:lnTo>
                  <a:pt x="6475780" y="0"/>
                </a:lnTo>
                <a:lnTo>
                  <a:pt x="6475780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FF99CC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Hoàn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thành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trong</a:t>
            </a:r>
            <a:r>
              <a:rPr kumimoji="0" lang="en-US" sz="3700" b="1" i="0" u="none" strike="noStrike" kern="1200" cap="none" spc="0" normalizeH="0" baseline="0" noProof="0" smtClean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VBT</a:t>
            </a:r>
            <a:endParaRPr kumimoji="0" lang="en-US" sz="3700" b="1" i="0" u="none" strike="noStrike" kern="1200" cap="none" spc="0" normalizeH="0" baseline="0" noProof="0" dirty="0">
              <a:ln>
                <a:noFill/>
              </a:ln>
              <a:solidFill>
                <a:srgbClr val="FF99CC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2681732" y="2751665"/>
            <a:ext cx="1351315" cy="1354667"/>
          </a:xfrm>
          <a:prstGeom prst="ellipse">
            <a:avLst/>
          </a:prstGeom>
          <a:solidFill>
            <a:srgbClr val="FF99CC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0" name="Freeform 9"/>
          <p:cNvSpPr/>
          <p:nvPr/>
        </p:nvSpPr>
        <p:spPr>
          <a:xfrm>
            <a:off x="2757932" y="4512736"/>
            <a:ext cx="9647587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3399FF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Chuẩn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bị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Luyện</a:t>
            </a:r>
            <a:r>
              <a:rPr kumimoji="0" lang="en-US" sz="3700" b="1" i="0" u="none" strike="noStrike" kern="1200" cap="none" spc="0" normalizeH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tập</a:t>
            </a:r>
            <a:r>
              <a:rPr kumimoji="0" lang="en-US" sz="3700" b="1" i="0" u="none" strike="noStrike" kern="1200" cap="none" spc="0" normalizeH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chung</a:t>
            </a:r>
            <a:r>
              <a:rPr kumimoji="0" lang="en-US" sz="3700" b="1" i="0" u="none" strike="noStrike" kern="1200" cap="none" spc="0" normalizeH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</a:t>
            </a:r>
            <a:r>
              <a:rPr kumimoji="0" lang="en-US" sz="37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Tiết</a:t>
            </a:r>
            <a:r>
              <a:rPr kumimoji="0" lang="en-US" sz="3700" b="1" i="0" u="none" strike="noStrike" kern="1200" cap="none" spc="0" normalizeH="0" baseline="0" noProof="0" dirty="0" smtClean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2).</a:t>
            </a:r>
            <a:endParaRPr kumimoji="0" lang="en-US" sz="3700" b="1" i="0" u="none" strike="noStrike" kern="1200" cap="none" spc="0" normalizeH="0" baseline="0" noProof="0" dirty="0">
              <a:ln>
                <a:noFill/>
              </a:ln>
              <a:solidFill>
                <a:srgbClr val="3399FF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1" name="Oval 10"/>
          <p:cNvSpPr/>
          <p:nvPr/>
        </p:nvSpPr>
        <p:spPr>
          <a:xfrm>
            <a:off x="2288768" y="4377269"/>
            <a:ext cx="1351315" cy="1354667"/>
          </a:xfrm>
          <a:prstGeom prst="ellipse">
            <a:avLst/>
          </a:prstGeom>
          <a:solidFill>
            <a:srgbClr val="3399FF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3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7291" y="3923"/>
            <a:ext cx="3199679" cy="2244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225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8" grpId="0" animBg="1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" y="8484"/>
            <a:ext cx="12161836" cy="6841034"/>
          </a:xfrm>
          <a:prstGeom prst="rect">
            <a:avLst/>
          </a:prstGeom>
        </p:spPr>
      </p:pic>
      <p:pic>
        <p:nvPicPr>
          <p:cNvPr id="37" name="图片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92855" y="-16042"/>
            <a:ext cx="7523804" cy="363657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4119" y="3917492"/>
            <a:ext cx="2635065" cy="263506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138319" y="3933534"/>
            <a:ext cx="2635065" cy="263506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l="19230" r="17956" b="20171"/>
          <a:stretch/>
        </p:blipFill>
        <p:spPr>
          <a:xfrm>
            <a:off x="3032919" y="1143000"/>
            <a:ext cx="5845463" cy="2011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41306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9946" y="2771321"/>
            <a:ext cx="4902009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</a:bodyPr>
          <a:lstStyle/>
          <a:p>
            <a:pPr algn="ctr" defTabSz="912114"/>
            <a:r>
              <a:rPr lang="en-US" sz="5387" b="1" dirty="0">
                <a:ln w="28575">
                  <a:solidFill>
                    <a:prstClr val="black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/>
              </a:rPr>
              <a:t>MÓN QUÀ NOEL</a:t>
            </a:r>
          </a:p>
        </p:txBody>
      </p:sp>
      <p:pic>
        <p:nvPicPr>
          <p:cNvPr id="11" name="Kazoom - Quincas Moreir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308831" y="3341547"/>
            <a:ext cx="608092" cy="608092"/>
          </a:xfrm>
          <a:prstGeom prst="rect">
            <a:avLst/>
          </a:prstGeom>
        </p:spPr>
      </p:pic>
      <p:sp>
        <p:nvSpPr>
          <p:cNvPr id="20" name="Flowchart: Extract 19"/>
          <p:cNvSpPr/>
          <p:nvPr/>
        </p:nvSpPr>
        <p:spPr>
          <a:xfrm rot="5400000">
            <a:off x="7983412" y="4237897"/>
            <a:ext cx="1665014" cy="1599797"/>
          </a:xfrm>
          <a:prstGeom prst="flowChartExtract">
            <a:avLst/>
          </a:prstGeom>
          <a:solidFill>
            <a:srgbClr val="FFFF00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13015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6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23100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6" presetClass="emp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" grpId="0"/>
      <p:bldP spid="2" grpId="1"/>
      <p:bldP spid="2" grpId="2"/>
      <p:bldP spid="20" grpId="0" animBg="1"/>
      <p:bldP spid="2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384273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588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4277" y="4010932"/>
            <a:ext cx="2814896" cy="187065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4087" y="3389074"/>
            <a:ext cx="3035814" cy="125780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33631" y="784230"/>
            <a:ext cx="577687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0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 – 7 = ?</a:t>
            </a:r>
            <a:endParaRPr lang="vi-VN" sz="80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43422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3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90919" y="6148232"/>
            <a:ext cx="1801914" cy="456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068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4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7" y="4010932"/>
            <a:ext cx="2814896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4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707807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 – 5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7338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33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89321" y="7620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 – 4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57600"/>
            <a:ext cx="57768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96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96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2752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90282" y="1019726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 – 6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943968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4415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893309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6 – 4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886200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smtClean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2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83703" y="6019800"/>
            <a:ext cx="2309132" cy="584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941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1920</TotalTime>
  <Words>420</Words>
  <Application>Microsoft Office PowerPoint</Application>
  <PresentationFormat>Custom</PresentationFormat>
  <Paragraphs>202</Paragraphs>
  <Slides>16</Slides>
  <Notes>9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16</vt:i4>
      </vt:variant>
    </vt:vector>
  </HeadingPairs>
  <TitlesOfParts>
    <vt:vector size="32" baseType="lpstr">
      <vt:lpstr>微软雅黑</vt:lpstr>
      <vt:lpstr>宋体</vt:lpstr>
      <vt:lpstr>Aachen</vt:lpstr>
      <vt:lpstr>Arial</vt:lpstr>
      <vt:lpstr>Arial-Rounded</vt:lpstr>
      <vt:lpstr>Calibri</vt:lpstr>
      <vt:lpstr>Calibri Light</vt:lpstr>
      <vt:lpstr>Odibee Sans</vt:lpstr>
      <vt:lpstr>Times New Roman</vt:lpstr>
      <vt:lpstr>UTM Cookies</vt:lpstr>
      <vt:lpstr>Office Theme</vt:lpstr>
      <vt:lpstr>1_Office Theme</vt:lpstr>
      <vt:lpstr>2_Office Theme</vt:lpstr>
      <vt:lpstr>3_Office Theme</vt:lpstr>
      <vt:lpstr>4_Office Theme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84986</cp:lastModifiedBy>
  <cp:revision>182</cp:revision>
  <dcterms:created xsi:type="dcterms:W3CDTF">2021-05-23T10:25:42Z</dcterms:created>
  <dcterms:modified xsi:type="dcterms:W3CDTF">2022-12-04T14:01:49Z</dcterms:modified>
</cp:coreProperties>
</file>