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9" r:id="rId4"/>
    <p:sldId id="284" r:id="rId5"/>
    <p:sldId id="285" r:id="rId6"/>
    <p:sldId id="275" r:id="rId7"/>
    <p:sldId id="277" r:id="rId8"/>
    <p:sldId id="286" r:id="rId9"/>
    <p:sldId id="287" r:id="rId10"/>
    <p:sldId id="278" r:id="rId11"/>
    <p:sldId id="28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90" d="100"/>
          <a:sy n="90" d="100"/>
        </p:scale>
        <p:origin x="64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581150"/>
            <a:ext cx="84582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/>
              </a:rPr>
              <a:t>6)</a:t>
            </a: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93</Words>
  <Application>Microsoft Office PowerPoint</Application>
  <PresentationFormat>On-screen Show (16:9)</PresentationFormat>
  <Paragraphs>28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宋体</vt:lpstr>
      <vt:lpstr>.VnPresentH</vt:lpstr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84986</cp:lastModifiedBy>
  <cp:revision>75</cp:revision>
  <dcterms:created xsi:type="dcterms:W3CDTF">2020-08-19T03:47:13Z</dcterms:created>
  <dcterms:modified xsi:type="dcterms:W3CDTF">2022-11-27T04:32:44Z</dcterms:modified>
</cp:coreProperties>
</file>