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71" r:id="rId2"/>
    <p:sldId id="372" r:id="rId3"/>
    <p:sldId id="366" r:id="rId4"/>
    <p:sldId id="370" r:id="rId5"/>
    <p:sldId id="367" r:id="rId6"/>
    <p:sldId id="36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63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FEC9-9B27-422C-81A6-1A3F6BB3DD5E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85CA-2648-4F97-9AF2-B4D5C50FB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7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70871" y="260511"/>
            <a:ext cx="11050272" cy="5889991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69665" y="3942286"/>
            <a:ext cx="11582703" cy="28393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7992159" y="-114547"/>
            <a:ext cx="3132456" cy="19378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866204" y="3377738"/>
            <a:ext cx="819515" cy="15732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101989" y="319301"/>
            <a:ext cx="2356137" cy="25625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274356" y="854384"/>
            <a:ext cx="1047432" cy="18276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442588" y="637804"/>
            <a:ext cx="648941" cy="10772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91" y="4269923"/>
            <a:ext cx="2294901" cy="220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992" y="2329335"/>
            <a:ext cx="1426913" cy="1686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75962" y="275684"/>
            <a:ext cx="7570109" cy="44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3396"/>
            <a:r>
              <a:rPr lang="en-US" sz="2285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vi-VN" sz="2285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181497" y="2068205"/>
            <a:ext cx="8350447" cy="3835921"/>
          </a:xfrm>
          <a:prstGeom prst="rect">
            <a:avLst/>
          </a:prstGeom>
        </p:spPr>
        <p:txBody>
          <a:bodyPr spcFirstLastPara="1" wrap="none" lIns="78236" tIns="39168" rIns="78236" bIns="39168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42434">
              <a:lnSpc>
                <a:spcPct val="150000"/>
              </a:lnSpc>
            </a:pPr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 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818876" y="3981733"/>
            <a:ext cx="9289141" cy="103737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2" tIns="52136" rIns="104272" bIns="52136" anchor="ctr"/>
          <a:lstStyle/>
          <a:p>
            <a:pPr algn="ctr" defTabSz="1390092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 mod="1"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" y="7037"/>
            <a:ext cx="12161839" cy="6858000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" y="4947136"/>
            <a:ext cx="1905000" cy="191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106" y="-457202"/>
            <a:ext cx="2777133" cy="278401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1" y="4196909"/>
            <a:ext cx="5181600" cy="182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1" y="1425910"/>
            <a:ext cx="10943879" cy="16720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CỘNG, TRỪ TRONG PHẠM VI 10</a:t>
            </a:r>
          </a:p>
          <a:p>
            <a:pPr algn="ctr"/>
            <a:r>
              <a:rPr lang="en-US" sz="5133" b="1" dirty="0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2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799" y="307822"/>
            <a:ext cx="5105400" cy="830958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en-US" sz="4800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sp>
        <p:nvSpPr>
          <p:cNvPr id="13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2689698" y="3301217"/>
            <a:ext cx="6992399" cy="807079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388" tIns="91388" rIns="91388" bIns="91388" anchor="ctr" anchorCtr="0">
            <a:noAutofit/>
          </a:bodyPr>
          <a:lstStyle/>
          <a:p>
            <a:endParaRPr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95031" y="3271558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91388" rIns="91388" bIns="913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 TRANG 82 + 83)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35301" y="3631971"/>
            <a:ext cx="704263" cy="688612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72605" y="2949233"/>
            <a:ext cx="705571" cy="6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F47169-038B-4569-9B65-D9A150B6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90" y="516909"/>
            <a:ext cx="518605" cy="54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468461-8814-4581-A188-80608BBC6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968" y="544898"/>
            <a:ext cx="50966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50B156-688D-45FE-BE34-BD3C91247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89" y="531646"/>
            <a:ext cx="509663" cy="5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290F55-3E6B-49EB-B447-25CDFC6B2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68" y="525730"/>
            <a:ext cx="509663" cy="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E58CCC-222B-4BB7-BE04-5B5922599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57" y="519126"/>
            <a:ext cx="509663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CA817-58C9-42E4-ADBB-8A4F11C4A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70" y="516909"/>
            <a:ext cx="509663" cy="5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26A9D-47F4-48C3-BCEB-8C219CFB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681" y="516909"/>
            <a:ext cx="509663" cy="540000"/>
          </a:xfrm>
          <a:prstGeom prst="rect">
            <a:avLst/>
          </a:prstGeom>
        </p:spPr>
      </p:pic>
      <p:sp>
        <p:nvSpPr>
          <p:cNvPr id="9" name="Rounded Rectangle 97">
            <a:extLst>
              <a:ext uri="{FF2B5EF4-FFF2-40B4-BE49-F238E27FC236}">
                <a16:creationId xmlns:a16="http://schemas.microsoft.com/office/drawing/2014/main" id="{9CC6E0DF-9022-4C4C-B054-ED1A68C96305}"/>
              </a:ext>
            </a:extLst>
          </p:cNvPr>
          <p:cNvSpPr/>
          <p:nvPr/>
        </p:nvSpPr>
        <p:spPr>
          <a:xfrm>
            <a:off x="975688" y="441787"/>
            <a:ext cx="922497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8">
            <a:extLst>
              <a:ext uri="{FF2B5EF4-FFF2-40B4-BE49-F238E27FC236}">
                <a16:creationId xmlns:a16="http://schemas.microsoft.com/office/drawing/2014/main" id="{C446DECB-F22C-44E7-AE49-5E256332A7EB}"/>
              </a:ext>
            </a:extLst>
          </p:cNvPr>
          <p:cNvSpPr/>
          <p:nvPr/>
        </p:nvSpPr>
        <p:spPr>
          <a:xfrm>
            <a:off x="2076087" y="460955"/>
            <a:ext cx="5503808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9">
            <a:extLst>
              <a:ext uri="{FF2B5EF4-FFF2-40B4-BE49-F238E27FC236}">
                <a16:creationId xmlns:a16="http://schemas.microsoft.com/office/drawing/2014/main" id="{421654F4-4EDF-4978-96B2-9B83F9CDB32F}"/>
              </a:ext>
            </a:extLst>
          </p:cNvPr>
          <p:cNvSpPr/>
          <p:nvPr/>
        </p:nvSpPr>
        <p:spPr>
          <a:xfrm>
            <a:off x="7914210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" name="Rounded Rectangle 100">
            <a:extLst>
              <a:ext uri="{FF2B5EF4-FFF2-40B4-BE49-F238E27FC236}">
                <a16:creationId xmlns:a16="http://schemas.microsoft.com/office/drawing/2014/main" id="{1D4689BE-F6FA-40B8-AE00-789956834C08}"/>
              </a:ext>
            </a:extLst>
          </p:cNvPr>
          <p:cNvSpPr/>
          <p:nvPr/>
        </p:nvSpPr>
        <p:spPr>
          <a:xfrm>
            <a:off x="7914209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3" name="Rounded Rectangle 101">
            <a:extLst>
              <a:ext uri="{FF2B5EF4-FFF2-40B4-BE49-F238E27FC236}">
                <a16:creationId xmlns:a16="http://schemas.microsoft.com/office/drawing/2014/main" id="{032B38D5-AD47-420C-9D0A-8AFDD54C1689}"/>
              </a:ext>
            </a:extLst>
          </p:cNvPr>
          <p:cNvSpPr/>
          <p:nvPr/>
        </p:nvSpPr>
        <p:spPr>
          <a:xfrm>
            <a:off x="925192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" name="Rounded Rectangle 102">
            <a:extLst>
              <a:ext uri="{FF2B5EF4-FFF2-40B4-BE49-F238E27FC236}">
                <a16:creationId xmlns:a16="http://schemas.microsoft.com/office/drawing/2014/main" id="{ED5F2816-3AEE-4143-BD88-664C99520613}"/>
              </a:ext>
            </a:extLst>
          </p:cNvPr>
          <p:cNvSpPr/>
          <p:nvPr/>
        </p:nvSpPr>
        <p:spPr>
          <a:xfrm>
            <a:off x="925192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5" name="Rounded Rectangle 103">
            <a:extLst>
              <a:ext uri="{FF2B5EF4-FFF2-40B4-BE49-F238E27FC236}">
                <a16:creationId xmlns:a16="http://schemas.microsoft.com/office/drawing/2014/main" id="{D2ECB476-317D-43D2-846A-E00E054FC005}"/>
              </a:ext>
            </a:extLst>
          </p:cNvPr>
          <p:cNvSpPr/>
          <p:nvPr/>
        </p:nvSpPr>
        <p:spPr>
          <a:xfrm>
            <a:off x="10473655" y="460955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" name="Rounded Rectangle 104">
            <a:extLst>
              <a:ext uri="{FF2B5EF4-FFF2-40B4-BE49-F238E27FC236}">
                <a16:creationId xmlns:a16="http://schemas.microsoft.com/office/drawing/2014/main" id="{54A1246A-43C5-418F-9D18-7E66F8C853EB}"/>
              </a:ext>
            </a:extLst>
          </p:cNvPr>
          <p:cNvSpPr/>
          <p:nvPr/>
        </p:nvSpPr>
        <p:spPr>
          <a:xfrm>
            <a:off x="10473654" y="460955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5D8945-6D78-435F-A229-7125F97C9DD2}"/>
              </a:ext>
            </a:extLst>
          </p:cNvPr>
          <p:cNvSpPr txBox="1"/>
          <p:nvPr/>
        </p:nvSpPr>
        <p:spPr>
          <a:xfrm>
            <a:off x="8691194" y="398711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1CE903-3840-4247-B584-7A65DB324308}"/>
              </a:ext>
            </a:extLst>
          </p:cNvPr>
          <p:cNvSpPr txBox="1"/>
          <p:nvPr/>
        </p:nvSpPr>
        <p:spPr>
          <a:xfrm>
            <a:off x="9914324" y="398711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9" name="Rounded Rectangle 107">
            <a:extLst>
              <a:ext uri="{FF2B5EF4-FFF2-40B4-BE49-F238E27FC236}">
                <a16:creationId xmlns:a16="http://schemas.microsoft.com/office/drawing/2014/main" id="{98B69595-5D0F-49BE-A6E4-2A05A6284FAD}"/>
              </a:ext>
            </a:extLst>
          </p:cNvPr>
          <p:cNvSpPr/>
          <p:nvPr/>
        </p:nvSpPr>
        <p:spPr>
          <a:xfrm>
            <a:off x="993212" y="442327"/>
            <a:ext cx="6571859" cy="70788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01FD8A-FAD7-44A7-9790-613FBDFDF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88" y="516909"/>
            <a:ext cx="509663" cy="5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D940A1-0847-4536-B99F-EFCAF6519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66" y="1417472"/>
            <a:ext cx="536771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D54A20-5E46-455D-A03E-728965D83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810" y="1436640"/>
            <a:ext cx="527516" cy="5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B8FB4B-315F-4D99-B8D6-52DD563BC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38" y="1410081"/>
            <a:ext cx="527516" cy="5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B52D5C-2F8D-4BB8-82F9-F97C4A6BC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475" y="1417472"/>
            <a:ext cx="527516" cy="5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6F8136-12E2-4AED-AB92-D5D37A97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62" y="1417472"/>
            <a:ext cx="527516" cy="5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8CB1EB-6DF4-47A8-90BF-EACE42EB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24" y="1417472"/>
            <a:ext cx="527516" cy="540000"/>
          </a:xfrm>
          <a:prstGeom prst="rect">
            <a:avLst/>
          </a:prstGeom>
        </p:spPr>
      </p:pic>
      <p:sp>
        <p:nvSpPr>
          <p:cNvPr id="27" name="Rounded Rectangle 97">
            <a:extLst>
              <a:ext uri="{FF2B5EF4-FFF2-40B4-BE49-F238E27FC236}">
                <a16:creationId xmlns:a16="http://schemas.microsoft.com/office/drawing/2014/main" id="{872126AC-67D0-4CA1-BCFE-A51FD06C48AF}"/>
              </a:ext>
            </a:extLst>
          </p:cNvPr>
          <p:cNvSpPr/>
          <p:nvPr/>
        </p:nvSpPr>
        <p:spPr>
          <a:xfrm>
            <a:off x="827022" y="1312153"/>
            <a:ext cx="1635972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98">
            <a:extLst>
              <a:ext uri="{FF2B5EF4-FFF2-40B4-BE49-F238E27FC236}">
                <a16:creationId xmlns:a16="http://schemas.microsoft.com/office/drawing/2014/main" id="{0F1846D2-DB20-4C1E-98F7-710D57750375}"/>
              </a:ext>
            </a:extLst>
          </p:cNvPr>
          <p:cNvSpPr/>
          <p:nvPr/>
        </p:nvSpPr>
        <p:spPr>
          <a:xfrm>
            <a:off x="2601688" y="1312153"/>
            <a:ext cx="5031216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9">
            <a:extLst>
              <a:ext uri="{FF2B5EF4-FFF2-40B4-BE49-F238E27FC236}">
                <a16:creationId xmlns:a16="http://schemas.microsoft.com/office/drawing/2014/main" id="{0ED5A608-7D12-4C35-A2BC-1604AA978BFD}"/>
              </a:ext>
            </a:extLst>
          </p:cNvPr>
          <p:cNvSpPr/>
          <p:nvPr/>
        </p:nvSpPr>
        <p:spPr>
          <a:xfrm>
            <a:off x="7967218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0" name="Rounded Rectangle 100">
            <a:extLst>
              <a:ext uri="{FF2B5EF4-FFF2-40B4-BE49-F238E27FC236}">
                <a16:creationId xmlns:a16="http://schemas.microsoft.com/office/drawing/2014/main" id="{C78AA7C9-EBFE-4D4B-9D64-9CD4AF05A3A0}"/>
              </a:ext>
            </a:extLst>
          </p:cNvPr>
          <p:cNvSpPr/>
          <p:nvPr/>
        </p:nvSpPr>
        <p:spPr>
          <a:xfrm>
            <a:off x="7967217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31" name="Rounded Rectangle 101">
            <a:extLst>
              <a:ext uri="{FF2B5EF4-FFF2-40B4-BE49-F238E27FC236}">
                <a16:creationId xmlns:a16="http://schemas.microsoft.com/office/drawing/2014/main" id="{926C8239-4741-40A4-9C61-E03B678A308C}"/>
              </a:ext>
            </a:extLst>
          </p:cNvPr>
          <p:cNvSpPr/>
          <p:nvPr/>
        </p:nvSpPr>
        <p:spPr>
          <a:xfrm>
            <a:off x="930493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2" name="Rounded Rectangle 102">
            <a:extLst>
              <a:ext uri="{FF2B5EF4-FFF2-40B4-BE49-F238E27FC236}">
                <a16:creationId xmlns:a16="http://schemas.microsoft.com/office/drawing/2014/main" id="{33791B38-40B6-4A77-9ABB-9DCB98C579C8}"/>
              </a:ext>
            </a:extLst>
          </p:cNvPr>
          <p:cNvSpPr/>
          <p:nvPr/>
        </p:nvSpPr>
        <p:spPr>
          <a:xfrm>
            <a:off x="930493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33" name="Rounded Rectangle 103">
            <a:extLst>
              <a:ext uri="{FF2B5EF4-FFF2-40B4-BE49-F238E27FC236}">
                <a16:creationId xmlns:a16="http://schemas.microsoft.com/office/drawing/2014/main" id="{BE50BE05-6ABC-4834-8C43-D74D671D8E5A}"/>
              </a:ext>
            </a:extLst>
          </p:cNvPr>
          <p:cNvSpPr/>
          <p:nvPr/>
        </p:nvSpPr>
        <p:spPr>
          <a:xfrm>
            <a:off x="10526663" y="130443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4" name="Rounded Rectangle 104">
            <a:extLst>
              <a:ext uri="{FF2B5EF4-FFF2-40B4-BE49-F238E27FC236}">
                <a16:creationId xmlns:a16="http://schemas.microsoft.com/office/drawing/2014/main" id="{22BDC412-11D4-4E85-BAE6-F5894F8A8D4B}"/>
              </a:ext>
            </a:extLst>
          </p:cNvPr>
          <p:cNvSpPr/>
          <p:nvPr/>
        </p:nvSpPr>
        <p:spPr>
          <a:xfrm>
            <a:off x="10526662" y="130443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E3C137-905F-479E-BBC3-F76D9D85024E}"/>
              </a:ext>
            </a:extLst>
          </p:cNvPr>
          <p:cNvSpPr txBox="1"/>
          <p:nvPr/>
        </p:nvSpPr>
        <p:spPr>
          <a:xfrm>
            <a:off x="8744202" y="124219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3BD653-C563-4823-96BD-F1BB1FF18BDF}"/>
              </a:ext>
            </a:extLst>
          </p:cNvPr>
          <p:cNvSpPr txBox="1"/>
          <p:nvPr/>
        </p:nvSpPr>
        <p:spPr>
          <a:xfrm>
            <a:off x="9967332" y="124219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37" name="Rounded Rectangle 107">
            <a:extLst>
              <a:ext uri="{FF2B5EF4-FFF2-40B4-BE49-F238E27FC236}">
                <a16:creationId xmlns:a16="http://schemas.microsoft.com/office/drawing/2014/main" id="{9D08E6FC-F842-4BE6-A0F4-E64BE47A3778}"/>
              </a:ext>
            </a:extLst>
          </p:cNvPr>
          <p:cNvSpPr/>
          <p:nvPr/>
        </p:nvSpPr>
        <p:spPr>
          <a:xfrm>
            <a:off x="840624" y="1312153"/>
            <a:ext cx="6792279" cy="73585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7CA2E30-CE2C-42F5-BA37-12A64907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69" y="1436640"/>
            <a:ext cx="527516" cy="54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BB569C1-8459-4E87-ACC2-94AC699FF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06" y="1436640"/>
            <a:ext cx="536771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D723560-11FD-4C6C-BD18-DBE63A2C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72" y="2254182"/>
            <a:ext cx="536772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835A74-D492-4EBD-B76E-674C46BC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068" y="2295988"/>
            <a:ext cx="527517" cy="540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8A7AC45-9F86-48E9-B64A-599663D34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07" y="2268503"/>
            <a:ext cx="527517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FAECC5C-383E-46EA-8235-BAB83EC2C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078" y="2295988"/>
            <a:ext cx="527517" cy="5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08CE948-1C70-4C9D-BE37-FACC62235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448" y="2268503"/>
            <a:ext cx="527517" cy="540000"/>
          </a:xfrm>
          <a:prstGeom prst="rect">
            <a:avLst/>
          </a:prstGeom>
        </p:spPr>
      </p:pic>
      <p:sp>
        <p:nvSpPr>
          <p:cNvPr id="45" name="Rounded Rectangle 97">
            <a:extLst>
              <a:ext uri="{FF2B5EF4-FFF2-40B4-BE49-F238E27FC236}">
                <a16:creationId xmlns:a16="http://schemas.microsoft.com/office/drawing/2014/main" id="{46D826FF-1B40-4F51-A51B-BEDB9B35E53D}"/>
              </a:ext>
            </a:extLst>
          </p:cNvPr>
          <p:cNvSpPr/>
          <p:nvPr/>
        </p:nvSpPr>
        <p:spPr>
          <a:xfrm>
            <a:off x="840625" y="2183281"/>
            <a:ext cx="2152453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98">
            <a:extLst>
              <a:ext uri="{FF2B5EF4-FFF2-40B4-BE49-F238E27FC236}">
                <a16:creationId xmlns:a16="http://schemas.microsoft.com/office/drawing/2014/main" id="{D96F29C5-BAC4-4B8F-B638-A38C6B9CBDB7}"/>
              </a:ext>
            </a:extLst>
          </p:cNvPr>
          <p:cNvSpPr/>
          <p:nvPr/>
        </p:nvSpPr>
        <p:spPr>
          <a:xfrm>
            <a:off x="3190236" y="2171501"/>
            <a:ext cx="4442667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99">
            <a:extLst>
              <a:ext uri="{FF2B5EF4-FFF2-40B4-BE49-F238E27FC236}">
                <a16:creationId xmlns:a16="http://schemas.microsoft.com/office/drawing/2014/main" id="{12DF787E-CF37-46E0-ABC4-3D3954897846}"/>
              </a:ext>
            </a:extLst>
          </p:cNvPr>
          <p:cNvSpPr/>
          <p:nvPr/>
        </p:nvSpPr>
        <p:spPr>
          <a:xfrm>
            <a:off x="7954421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48" name="Rounded Rectangle 100">
            <a:extLst>
              <a:ext uri="{FF2B5EF4-FFF2-40B4-BE49-F238E27FC236}">
                <a16:creationId xmlns:a16="http://schemas.microsoft.com/office/drawing/2014/main" id="{C8511E1E-AB8F-4787-848F-CC990D1799BC}"/>
              </a:ext>
            </a:extLst>
          </p:cNvPr>
          <p:cNvSpPr/>
          <p:nvPr/>
        </p:nvSpPr>
        <p:spPr>
          <a:xfrm>
            <a:off x="7954420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49" name="Rounded Rectangle 101">
            <a:extLst>
              <a:ext uri="{FF2B5EF4-FFF2-40B4-BE49-F238E27FC236}">
                <a16:creationId xmlns:a16="http://schemas.microsoft.com/office/drawing/2014/main" id="{F3D8DF0B-B59C-416F-9964-3EB34C2A19DB}"/>
              </a:ext>
            </a:extLst>
          </p:cNvPr>
          <p:cNvSpPr/>
          <p:nvPr/>
        </p:nvSpPr>
        <p:spPr>
          <a:xfrm>
            <a:off x="929213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0" name="Rounded Rectangle 102">
            <a:extLst>
              <a:ext uri="{FF2B5EF4-FFF2-40B4-BE49-F238E27FC236}">
                <a16:creationId xmlns:a16="http://schemas.microsoft.com/office/drawing/2014/main" id="{56651A9F-7B6B-48C7-BA12-444E3B5E1DA8}"/>
              </a:ext>
            </a:extLst>
          </p:cNvPr>
          <p:cNvSpPr/>
          <p:nvPr/>
        </p:nvSpPr>
        <p:spPr>
          <a:xfrm>
            <a:off x="929213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51" name="Rounded Rectangle 103">
            <a:extLst>
              <a:ext uri="{FF2B5EF4-FFF2-40B4-BE49-F238E27FC236}">
                <a16:creationId xmlns:a16="http://schemas.microsoft.com/office/drawing/2014/main" id="{46285760-6032-4D65-B76A-E60B958F0EE5}"/>
              </a:ext>
            </a:extLst>
          </p:cNvPr>
          <p:cNvSpPr/>
          <p:nvPr/>
        </p:nvSpPr>
        <p:spPr>
          <a:xfrm>
            <a:off x="10513866" y="2164704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52" name="Rounded Rectangle 104">
            <a:extLst>
              <a:ext uri="{FF2B5EF4-FFF2-40B4-BE49-F238E27FC236}">
                <a16:creationId xmlns:a16="http://schemas.microsoft.com/office/drawing/2014/main" id="{59138509-5773-4786-A77D-5EAE8A788BFF}"/>
              </a:ext>
            </a:extLst>
          </p:cNvPr>
          <p:cNvSpPr/>
          <p:nvPr/>
        </p:nvSpPr>
        <p:spPr>
          <a:xfrm>
            <a:off x="10513865" y="2164704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05BB08-C5E1-4E94-8579-7333FC3FAB1B}"/>
              </a:ext>
            </a:extLst>
          </p:cNvPr>
          <p:cNvSpPr txBox="1"/>
          <p:nvPr/>
        </p:nvSpPr>
        <p:spPr>
          <a:xfrm>
            <a:off x="8731405" y="2102460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E87E36-F936-4863-B2E6-18EE2ADEDA59}"/>
              </a:ext>
            </a:extLst>
          </p:cNvPr>
          <p:cNvSpPr txBox="1"/>
          <p:nvPr/>
        </p:nvSpPr>
        <p:spPr>
          <a:xfrm>
            <a:off x="9954535" y="2102460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55" name="Rounded Rectangle 107">
            <a:extLst>
              <a:ext uri="{FF2B5EF4-FFF2-40B4-BE49-F238E27FC236}">
                <a16:creationId xmlns:a16="http://schemas.microsoft.com/office/drawing/2014/main" id="{5EF93E40-39CC-4667-9965-E38F7C43AAFD}"/>
              </a:ext>
            </a:extLst>
          </p:cNvPr>
          <p:cNvSpPr/>
          <p:nvPr/>
        </p:nvSpPr>
        <p:spPr>
          <a:xfrm>
            <a:off x="840624" y="2183281"/>
            <a:ext cx="6792279" cy="6757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ED95228-6C84-4BF3-8728-DF7FC898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91" y="2319020"/>
            <a:ext cx="527517" cy="54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654A65E-32F9-482D-902C-417A24620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90" y="2271278"/>
            <a:ext cx="536772" cy="54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236630C-529D-43FE-8F85-EF6519342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302" y="2253378"/>
            <a:ext cx="536772" cy="540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960AA0C-18B7-41DD-8816-59F80CB3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31" y="3154932"/>
            <a:ext cx="536772" cy="540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5B07347C-5087-41F7-96B1-5DAEA8D29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288" y="3114563"/>
            <a:ext cx="527517" cy="540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5FEAFFB-B2C6-4576-B41E-68BF7E3B9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576" y="3059910"/>
            <a:ext cx="527517" cy="5400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7A6372F-EBDB-44C4-9894-E2284C166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45" y="3100079"/>
            <a:ext cx="527517" cy="540000"/>
          </a:xfrm>
          <a:prstGeom prst="rect">
            <a:avLst/>
          </a:prstGeom>
        </p:spPr>
      </p:pic>
      <p:sp>
        <p:nvSpPr>
          <p:cNvPr id="101" name="Rounded Rectangle 97">
            <a:extLst>
              <a:ext uri="{FF2B5EF4-FFF2-40B4-BE49-F238E27FC236}">
                <a16:creationId xmlns:a16="http://schemas.microsoft.com/office/drawing/2014/main" id="{E85BA5D1-15D6-4053-9BB5-016B6D701722}"/>
              </a:ext>
            </a:extLst>
          </p:cNvPr>
          <p:cNvSpPr/>
          <p:nvPr/>
        </p:nvSpPr>
        <p:spPr>
          <a:xfrm>
            <a:off x="819281" y="2994761"/>
            <a:ext cx="3139879" cy="78061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98">
            <a:extLst>
              <a:ext uri="{FF2B5EF4-FFF2-40B4-BE49-F238E27FC236}">
                <a16:creationId xmlns:a16="http://schemas.microsoft.com/office/drawing/2014/main" id="{B9B86590-C90B-4E7A-8A03-1D4A8A05D6AD}"/>
              </a:ext>
            </a:extLst>
          </p:cNvPr>
          <p:cNvSpPr/>
          <p:nvPr/>
        </p:nvSpPr>
        <p:spPr>
          <a:xfrm>
            <a:off x="4119870" y="3008188"/>
            <a:ext cx="3606580" cy="77960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99">
            <a:extLst>
              <a:ext uri="{FF2B5EF4-FFF2-40B4-BE49-F238E27FC236}">
                <a16:creationId xmlns:a16="http://schemas.microsoft.com/office/drawing/2014/main" id="{24B45050-4C08-4879-8004-147A1F250D67}"/>
              </a:ext>
            </a:extLst>
          </p:cNvPr>
          <p:cNvSpPr/>
          <p:nvPr/>
        </p:nvSpPr>
        <p:spPr>
          <a:xfrm>
            <a:off x="7967218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4" name="Rounded Rectangle 100">
            <a:extLst>
              <a:ext uri="{FF2B5EF4-FFF2-40B4-BE49-F238E27FC236}">
                <a16:creationId xmlns:a16="http://schemas.microsoft.com/office/drawing/2014/main" id="{A3E3110C-91DC-4E64-A293-351A2558EF5B}"/>
              </a:ext>
            </a:extLst>
          </p:cNvPr>
          <p:cNvSpPr/>
          <p:nvPr/>
        </p:nvSpPr>
        <p:spPr>
          <a:xfrm>
            <a:off x="7967217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5" name="Rounded Rectangle 101">
            <a:extLst>
              <a:ext uri="{FF2B5EF4-FFF2-40B4-BE49-F238E27FC236}">
                <a16:creationId xmlns:a16="http://schemas.microsoft.com/office/drawing/2014/main" id="{7D847131-7AB4-4034-BE34-FFBB524185FA}"/>
              </a:ext>
            </a:extLst>
          </p:cNvPr>
          <p:cNvSpPr/>
          <p:nvPr/>
        </p:nvSpPr>
        <p:spPr>
          <a:xfrm>
            <a:off x="930493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6" name="Rounded Rectangle 102">
            <a:extLst>
              <a:ext uri="{FF2B5EF4-FFF2-40B4-BE49-F238E27FC236}">
                <a16:creationId xmlns:a16="http://schemas.microsoft.com/office/drawing/2014/main" id="{14190EDB-BDF7-4771-805C-47E06C5B1403}"/>
              </a:ext>
            </a:extLst>
          </p:cNvPr>
          <p:cNvSpPr/>
          <p:nvPr/>
        </p:nvSpPr>
        <p:spPr>
          <a:xfrm>
            <a:off x="930493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7" name="Rounded Rectangle 103">
            <a:extLst>
              <a:ext uri="{FF2B5EF4-FFF2-40B4-BE49-F238E27FC236}">
                <a16:creationId xmlns:a16="http://schemas.microsoft.com/office/drawing/2014/main" id="{BB55A698-3BE8-47AD-84B7-FE9A6D64AC91}"/>
              </a:ext>
            </a:extLst>
          </p:cNvPr>
          <p:cNvSpPr/>
          <p:nvPr/>
        </p:nvSpPr>
        <p:spPr>
          <a:xfrm>
            <a:off x="10526663" y="3100079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8" name="Rounded Rectangle 104">
            <a:extLst>
              <a:ext uri="{FF2B5EF4-FFF2-40B4-BE49-F238E27FC236}">
                <a16:creationId xmlns:a16="http://schemas.microsoft.com/office/drawing/2014/main" id="{37B3A06F-6757-4ACB-9B4E-3201078CF386}"/>
              </a:ext>
            </a:extLst>
          </p:cNvPr>
          <p:cNvSpPr/>
          <p:nvPr/>
        </p:nvSpPr>
        <p:spPr>
          <a:xfrm>
            <a:off x="10526662" y="3100079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E98135B-111E-4788-B9C6-615572413874}"/>
              </a:ext>
            </a:extLst>
          </p:cNvPr>
          <p:cNvSpPr txBox="1"/>
          <p:nvPr/>
        </p:nvSpPr>
        <p:spPr>
          <a:xfrm>
            <a:off x="8744202" y="3037835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7C4950F-57CF-4872-AF40-F6DCF8E3A61D}"/>
              </a:ext>
            </a:extLst>
          </p:cNvPr>
          <p:cNvSpPr txBox="1"/>
          <p:nvPr/>
        </p:nvSpPr>
        <p:spPr>
          <a:xfrm>
            <a:off x="9967332" y="3037835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11" name="Rounded Rectangle 107">
            <a:extLst>
              <a:ext uri="{FF2B5EF4-FFF2-40B4-BE49-F238E27FC236}">
                <a16:creationId xmlns:a16="http://schemas.microsoft.com/office/drawing/2014/main" id="{F81C93AB-BD26-4FB6-B145-CAEDE15A3ADE}"/>
              </a:ext>
            </a:extLst>
          </p:cNvPr>
          <p:cNvSpPr/>
          <p:nvPr/>
        </p:nvSpPr>
        <p:spPr>
          <a:xfrm>
            <a:off x="819587" y="2994760"/>
            <a:ext cx="6906863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164B1F1A-0915-4CD2-B221-CB9919BC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10" y="3129176"/>
            <a:ext cx="527517" cy="5400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86CB35D1-618B-4F84-8E60-593C1DF3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12" y="3154462"/>
            <a:ext cx="536772" cy="5400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2C6884FB-C13C-47C7-8908-250C08E3A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319" y="3129048"/>
            <a:ext cx="536772" cy="5400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AF805FE-5223-43BC-88BB-79104ADA8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601" y="3129048"/>
            <a:ext cx="536772" cy="5400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08CA07B4-0F37-4D3E-AE05-E18EAD60B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074577"/>
            <a:ext cx="536772" cy="5400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40AE6B40-C9EC-4F08-99DE-917698A2C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40" y="4059563"/>
            <a:ext cx="527517" cy="5400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A249586E-D9F0-4BDF-A590-DAC6BD46D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334" y="4023111"/>
            <a:ext cx="527517" cy="540000"/>
          </a:xfrm>
          <a:prstGeom prst="rect">
            <a:avLst/>
          </a:prstGeom>
        </p:spPr>
      </p:pic>
      <p:sp>
        <p:nvSpPr>
          <p:cNvPr id="119" name="Rounded Rectangle 97">
            <a:extLst>
              <a:ext uri="{FF2B5EF4-FFF2-40B4-BE49-F238E27FC236}">
                <a16:creationId xmlns:a16="http://schemas.microsoft.com/office/drawing/2014/main" id="{4C4BFBA1-637C-43BF-9F33-CD4433249700}"/>
              </a:ext>
            </a:extLst>
          </p:cNvPr>
          <p:cNvSpPr/>
          <p:nvPr/>
        </p:nvSpPr>
        <p:spPr>
          <a:xfrm>
            <a:off x="775764" y="3915093"/>
            <a:ext cx="3871244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ounded Rectangle 98">
            <a:extLst>
              <a:ext uri="{FF2B5EF4-FFF2-40B4-BE49-F238E27FC236}">
                <a16:creationId xmlns:a16="http://schemas.microsoft.com/office/drawing/2014/main" id="{975CF714-F046-456F-96BA-2AD5E775AA19}"/>
              </a:ext>
            </a:extLst>
          </p:cNvPr>
          <p:cNvSpPr/>
          <p:nvPr/>
        </p:nvSpPr>
        <p:spPr>
          <a:xfrm>
            <a:off x="4717791" y="3915092"/>
            <a:ext cx="2982155" cy="75998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99">
            <a:extLst>
              <a:ext uri="{FF2B5EF4-FFF2-40B4-BE49-F238E27FC236}">
                <a16:creationId xmlns:a16="http://schemas.microsoft.com/office/drawing/2014/main" id="{45525186-9929-44AD-94DD-80DC1069BC1F}"/>
              </a:ext>
            </a:extLst>
          </p:cNvPr>
          <p:cNvSpPr/>
          <p:nvPr/>
        </p:nvSpPr>
        <p:spPr>
          <a:xfrm>
            <a:off x="7967218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2" name="Rounded Rectangle 100">
            <a:extLst>
              <a:ext uri="{FF2B5EF4-FFF2-40B4-BE49-F238E27FC236}">
                <a16:creationId xmlns:a16="http://schemas.microsoft.com/office/drawing/2014/main" id="{A2532EDB-336D-4232-8D7B-9BB403E4E3DA}"/>
              </a:ext>
            </a:extLst>
          </p:cNvPr>
          <p:cNvSpPr/>
          <p:nvPr/>
        </p:nvSpPr>
        <p:spPr>
          <a:xfrm>
            <a:off x="7967217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23" name="Rounded Rectangle 101">
            <a:extLst>
              <a:ext uri="{FF2B5EF4-FFF2-40B4-BE49-F238E27FC236}">
                <a16:creationId xmlns:a16="http://schemas.microsoft.com/office/drawing/2014/main" id="{233A98D2-EA24-4E52-9DBD-D2BF1BA23B46}"/>
              </a:ext>
            </a:extLst>
          </p:cNvPr>
          <p:cNvSpPr/>
          <p:nvPr/>
        </p:nvSpPr>
        <p:spPr>
          <a:xfrm>
            <a:off x="930493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4" name="Rounded Rectangle 102">
            <a:extLst>
              <a:ext uri="{FF2B5EF4-FFF2-40B4-BE49-F238E27FC236}">
                <a16:creationId xmlns:a16="http://schemas.microsoft.com/office/drawing/2014/main" id="{36BB18DA-339F-4C75-B801-070E4AE9A504}"/>
              </a:ext>
            </a:extLst>
          </p:cNvPr>
          <p:cNvSpPr/>
          <p:nvPr/>
        </p:nvSpPr>
        <p:spPr>
          <a:xfrm>
            <a:off x="930493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125" name="Rounded Rectangle 103">
            <a:extLst>
              <a:ext uri="{FF2B5EF4-FFF2-40B4-BE49-F238E27FC236}">
                <a16:creationId xmlns:a16="http://schemas.microsoft.com/office/drawing/2014/main" id="{5BAED884-B205-4DCC-9543-01B45EC40E8B}"/>
              </a:ext>
            </a:extLst>
          </p:cNvPr>
          <p:cNvSpPr/>
          <p:nvPr/>
        </p:nvSpPr>
        <p:spPr>
          <a:xfrm>
            <a:off x="10526663" y="3953921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26" name="Rounded Rectangle 104">
            <a:extLst>
              <a:ext uri="{FF2B5EF4-FFF2-40B4-BE49-F238E27FC236}">
                <a16:creationId xmlns:a16="http://schemas.microsoft.com/office/drawing/2014/main" id="{DD007E01-95EE-49D6-B006-2C4AB43C00D8}"/>
              </a:ext>
            </a:extLst>
          </p:cNvPr>
          <p:cNvSpPr/>
          <p:nvPr/>
        </p:nvSpPr>
        <p:spPr>
          <a:xfrm>
            <a:off x="10526662" y="3953921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2CD993A-917A-447B-8E8A-2B4413388227}"/>
              </a:ext>
            </a:extLst>
          </p:cNvPr>
          <p:cNvSpPr txBox="1"/>
          <p:nvPr/>
        </p:nvSpPr>
        <p:spPr>
          <a:xfrm>
            <a:off x="8744202" y="3891677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557F943-ABF0-41B1-AF53-60FB3E7D6C6C}"/>
              </a:ext>
            </a:extLst>
          </p:cNvPr>
          <p:cNvSpPr txBox="1"/>
          <p:nvPr/>
        </p:nvSpPr>
        <p:spPr>
          <a:xfrm>
            <a:off x="9967332" y="3891677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29" name="Rounded Rectangle 107">
            <a:extLst>
              <a:ext uri="{FF2B5EF4-FFF2-40B4-BE49-F238E27FC236}">
                <a16:creationId xmlns:a16="http://schemas.microsoft.com/office/drawing/2014/main" id="{3AA47664-7872-4085-93D8-E98228FBC899}"/>
              </a:ext>
            </a:extLst>
          </p:cNvPr>
          <p:cNvSpPr/>
          <p:nvPr/>
        </p:nvSpPr>
        <p:spPr>
          <a:xfrm>
            <a:off x="777112" y="3927512"/>
            <a:ext cx="6906863" cy="75998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F7E8DF5B-0362-4336-B2BA-8E8D1CDD8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838" y="4070953"/>
            <a:ext cx="527517" cy="5400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74E53B3-1B41-4638-8199-0580979A5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078832"/>
            <a:ext cx="536772" cy="5400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7F9F6CC4-A5FF-46F5-A3BB-5F5411D86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518" y="4074577"/>
            <a:ext cx="536772" cy="5400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6936B010-1D27-40C7-BF81-79EE4725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416" y="4074577"/>
            <a:ext cx="536772" cy="5400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52C6D717-01B6-4F43-BDFA-0889C808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78" y="4074577"/>
            <a:ext cx="536772" cy="5400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97FDF766-D3E2-4E8F-A484-E140A3316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3" y="4971928"/>
            <a:ext cx="536772" cy="540000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4F0D2D6A-1477-4954-9760-2FBB314C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924" y="4971408"/>
            <a:ext cx="527517" cy="540000"/>
          </a:xfrm>
          <a:prstGeom prst="rect">
            <a:avLst/>
          </a:prstGeom>
        </p:spPr>
      </p:pic>
      <p:sp>
        <p:nvSpPr>
          <p:cNvPr id="137" name="Rounded Rectangle 97">
            <a:extLst>
              <a:ext uri="{FF2B5EF4-FFF2-40B4-BE49-F238E27FC236}">
                <a16:creationId xmlns:a16="http://schemas.microsoft.com/office/drawing/2014/main" id="{123D8CBF-C217-424F-8971-14E3BE54833E}"/>
              </a:ext>
            </a:extLst>
          </p:cNvPr>
          <p:cNvSpPr/>
          <p:nvPr/>
        </p:nvSpPr>
        <p:spPr>
          <a:xfrm>
            <a:off x="812539" y="4826895"/>
            <a:ext cx="4727414" cy="77937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ounded Rectangle 98">
            <a:extLst>
              <a:ext uri="{FF2B5EF4-FFF2-40B4-BE49-F238E27FC236}">
                <a16:creationId xmlns:a16="http://schemas.microsoft.com/office/drawing/2014/main" id="{916F3263-AE67-426A-8780-8B4B195B6CF5}"/>
              </a:ext>
            </a:extLst>
          </p:cNvPr>
          <p:cNvSpPr/>
          <p:nvPr/>
        </p:nvSpPr>
        <p:spPr>
          <a:xfrm>
            <a:off x="5674459" y="4831869"/>
            <a:ext cx="1955179" cy="77439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ounded Rectangle 99">
            <a:extLst>
              <a:ext uri="{FF2B5EF4-FFF2-40B4-BE49-F238E27FC236}">
                <a16:creationId xmlns:a16="http://schemas.microsoft.com/office/drawing/2014/main" id="{2ADBCE6C-44BD-43AA-871E-AFAFBF9BCFBB}"/>
              </a:ext>
            </a:extLst>
          </p:cNvPr>
          <p:cNvSpPr/>
          <p:nvPr/>
        </p:nvSpPr>
        <p:spPr>
          <a:xfrm>
            <a:off x="7954421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0" name="Rounded Rectangle 100">
            <a:extLst>
              <a:ext uri="{FF2B5EF4-FFF2-40B4-BE49-F238E27FC236}">
                <a16:creationId xmlns:a16="http://schemas.microsoft.com/office/drawing/2014/main" id="{4EAE93C4-CAE9-4B0D-817D-94AA33783225}"/>
              </a:ext>
            </a:extLst>
          </p:cNvPr>
          <p:cNvSpPr/>
          <p:nvPr/>
        </p:nvSpPr>
        <p:spPr>
          <a:xfrm>
            <a:off x="7954420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41" name="Rounded Rectangle 101">
            <a:extLst>
              <a:ext uri="{FF2B5EF4-FFF2-40B4-BE49-F238E27FC236}">
                <a16:creationId xmlns:a16="http://schemas.microsoft.com/office/drawing/2014/main" id="{79ECE508-251A-4485-AC7A-28967AFE52B0}"/>
              </a:ext>
            </a:extLst>
          </p:cNvPr>
          <p:cNvSpPr/>
          <p:nvPr/>
        </p:nvSpPr>
        <p:spPr>
          <a:xfrm>
            <a:off x="929213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2" name="Rounded Rectangle 102">
            <a:extLst>
              <a:ext uri="{FF2B5EF4-FFF2-40B4-BE49-F238E27FC236}">
                <a16:creationId xmlns:a16="http://schemas.microsoft.com/office/drawing/2014/main" id="{9722707A-CBDD-42A0-92CF-715926E5D8F7}"/>
              </a:ext>
            </a:extLst>
          </p:cNvPr>
          <p:cNvSpPr/>
          <p:nvPr/>
        </p:nvSpPr>
        <p:spPr>
          <a:xfrm>
            <a:off x="929213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143" name="Rounded Rectangle 103">
            <a:extLst>
              <a:ext uri="{FF2B5EF4-FFF2-40B4-BE49-F238E27FC236}">
                <a16:creationId xmlns:a16="http://schemas.microsoft.com/office/drawing/2014/main" id="{BBECFBB4-D046-453C-BE13-BF90FEC7FC2E}"/>
              </a:ext>
            </a:extLst>
          </p:cNvPr>
          <p:cNvSpPr/>
          <p:nvPr/>
        </p:nvSpPr>
        <p:spPr>
          <a:xfrm>
            <a:off x="10513866" y="4913012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44" name="Rounded Rectangle 104">
            <a:extLst>
              <a:ext uri="{FF2B5EF4-FFF2-40B4-BE49-F238E27FC236}">
                <a16:creationId xmlns:a16="http://schemas.microsoft.com/office/drawing/2014/main" id="{0B909DD1-19B6-45CB-A159-D1055C81D4E9}"/>
              </a:ext>
            </a:extLst>
          </p:cNvPr>
          <p:cNvSpPr/>
          <p:nvPr/>
        </p:nvSpPr>
        <p:spPr>
          <a:xfrm>
            <a:off x="10513865" y="4913012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0396A45-29D7-430E-ACE3-A901AAF8FA7F}"/>
              </a:ext>
            </a:extLst>
          </p:cNvPr>
          <p:cNvSpPr txBox="1"/>
          <p:nvPr/>
        </p:nvSpPr>
        <p:spPr>
          <a:xfrm>
            <a:off x="8731405" y="4850768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2D002C5-ABC6-412C-A306-BC591781C12F}"/>
              </a:ext>
            </a:extLst>
          </p:cNvPr>
          <p:cNvSpPr txBox="1"/>
          <p:nvPr/>
        </p:nvSpPr>
        <p:spPr>
          <a:xfrm>
            <a:off x="9954535" y="4850768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47" name="Rounded Rectangle 107">
            <a:extLst>
              <a:ext uri="{FF2B5EF4-FFF2-40B4-BE49-F238E27FC236}">
                <a16:creationId xmlns:a16="http://schemas.microsoft.com/office/drawing/2014/main" id="{EFBF4DC3-A29C-41C8-AA82-DD773C2A1ED4}"/>
              </a:ext>
            </a:extLst>
          </p:cNvPr>
          <p:cNvSpPr/>
          <p:nvPr/>
        </p:nvSpPr>
        <p:spPr>
          <a:xfrm>
            <a:off x="795819" y="4826662"/>
            <a:ext cx="6833820" cy="779606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AE499514-B61F-49EB-9C29-3FC82E4A3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416" y="4966738"/>
            <a:ext cx="527517" cy="5400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C2EA9E41-873B-4254-ABF0-995E3E1C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36" y="4976716"/>
            <a:ext cx="536772" cy="5400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9B310648-95A7-415A-85DD-E70AFB5F2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148" y="5015658"/>
            <a:ext cx="536772" cy="5400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BD6B563E-C7DF-4953-9FD0-9645C2BF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36" y="4995078"/>
            <a:ext cx="536772" cy="5400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1B95055F-0811-454F-9604-DB56DB516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48" y="4995078"/>
            <a:ext cx="536772" cy="5400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D903F987-9CB3-489B-9CD8-6D8F38CB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91" y="5018319"/>
            <a:ext cx="536772" cy="5400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976CC6CC-5C15-4C9B-AAD4-0CFFC8EF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7" y="5724187"/>
            <a:ext cx="536772" cy="540000"/>
          </a:xfrm>
          <a:prstGeom prst="rect">
            <a:avLst/>
          </a:prstGeom>
        </p:spPr>
      </p:pic>
      <p:sp>
        <p:nvSpPr>
          <p:cNvPr id="155" name="Rounded Rectangle 97">
            <a:extLst>
              <a:ext uri="{FF2B5EF4-FFF2-40B4-BE49-F238E27FC236}">
                <a16:creationId xmlns:a16="http://schemas.microsoft.com/office/drawing/2014/main" id="{DCEC0627-8D27-4E65-9BD2-7BF3A2DDCC59}"/>
              </a:ext>
            </a:extLst>
          </p:cNvPr>
          <p:cNvSpPr/>
          <p:nvPr/>
        </p:nvSpPr>
        <p:spPr>
          <a:xfrm>
            <a:off x="592931" y="5699780"/>
            <a:ext cx="5481097" cy="66466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98">
            <a:extLst>
              <a:ext uri="{FF2B5EF4-FFF2-40B4-BE49-F238E27FC236}">
                <a16:creationId xmlns:a16="http://schemas.microsoft.com/office/drawing/2014/main" id="{F9E3BDD5-1E49-4C55-80C0-3C995D378D51}"/>
              </a:ext>
            </a:extLst>
          </p:cNvPr>
          <p:cNvSpPr/>
          <p:nvPr/>
        </p:nvSpPr>
        <p:spPr>
          <a:xfrm>
            <a:off x="6237736" y="5699781"/>
            <a:ext cx="1370052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99">
            <a:extLst>
              <a:ext uri="{FF2B5EF4-FFF2-40B4-BE49-F238E27FC236}">
                <a16:creationId xmlns:a16="http://schemas.microsoft.com/office/drawing/2014/main" id="{BE5A9FA8-FE6F-49D9-9523-CBEB7BC75A9C}"/>
              </a:ext>
            </a:extLst>
          </p:cNvPr>
          <p:cNvSpPr/>
          <p:nvPr/>
        </p:nvSpPr>
        <p:spPr>
          <a:xfrm>
            <a:off x="7982426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58" name="Rounded Rectangle 100">
            <a:extLst>
              <a:ext uri="{FF2B5EF4-FFF2-40B4-BE49-F238E27FC236}">
                <a16:creationId xmlns:a16="http://schemas.microsoft.com/office/drawing/2014/main" id="{F4887C1A-DD44-4842-9A08-22A346071A07}"/>
              </a:ext>
            </a:extLst>
          </p:cNvPr>
          <p:cNvSpPr/>
          <p:nvPr/>
        </p:nvSpPr>
        <p:spPr>
          <a:xfrm>
            <a:off x="7982425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59" name="Rounded Rectangle 101">
            <a:extLst>
              <a:ext uri="{FF2B5EF4-FFF2-40B4-BE49-F238E27FC236}">
                <a16:creationId xmlns:a16="http://schemas.microsoft.com/office/drawing/2014/main" id="{3B9978B0-F89F-42B0-A9CA-E6AFCEEF19A2}"/>
              </a:ext>
            </a:extLst>
          </p:cNvPr>
          <p:cNvSpPr/>
          <p:nvPr/>
        </p:nvSpPr>
        <p:spPr>
          <a:xfrm>
            <a:off x="932014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0" name="Rounded Rectangle 102">
            <a:extLst>
              <a:ext uri="{FF2B5EF4-FFF2-40B4-BE49-F238E27FC236}">
                <a16:creationId xmlns:a16="http://schemas.microsoft.com/office/drawing/2014/main" id="{32B809B5-82BB-4014-98B1-13E16E58E4CA}"/>
              </a:ext>
            </a:extLst>
          </p:cNvPr>
          <p:cNvSpPr/>
          <p:nvPr/>
        </p:nvSpPr>
        <p:spPr>
          <a:xfrm>
            <a:off x="932014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61" name="Rounded Rectangle 103">
            <a:extLst>
              <a:ext uri="{FF2B5EF4-FFF2-40B4-BE49-F238E27FC236}">
                <a16:creationId xmlns:a16="http://schemas.microsoft.com/office/drawing/2014/main" id="{8525F247-8A50-44CD-9184-82F2AF3CD52D}"/>
              </a:ext>
            </a:extLst>
          </p:cNvPr>
          <p:cNvSpPr/>
          <p:nvPr/>
        </p:nvSpPr>
        <p:spPr>
          <a:xfrm>
            <a:off x="10541871" y="5781050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62" name="Rounded Rectangle 104">
            <a:extLst>
              <a:ext uri="{FF2B5EF4-FFF2-40B4-BE49-F238E27FC236}">
                <a16:creationId xmlns:a16="http://schemas.microsoft.com/office/drawing/2014/main" id="{DF2645D8-3D3A-44E4-8711-46000FE7561A}"/>
              </a:ext>
            </a:extLst>
          </p:cNvPr>
          <p:cNvSpPr/>
          <p:nvPr/>
        </p:nvSpPr>
        <p:spPr>
          <a:xfrm>
            <a:off x="10541870" y="5781050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DCB2AC4-377B-4C97-BBB7-C33D0178FCA6}"/>
              </a:ext>
            </a:extLst>
          </p:cNvPr>
          <p:cNvSpPr txBox="1"/>
          <p:nvPr/>
        </p:nvSpPr>
        <p:spPr>
          <a:xfrm>
            <a:off x="8759410" y="5718806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5FA5B929-6704-42A8-927E-9B17CA795635}"/>
              </a:ext>
            </a:extLst>
          </p:cNvPr>
          <p:cNvSpPr txBox="1"/>
          <p:nvPr/>
        </p:nvSpPr>
        <p:spPr>
          <a:xfrm>
            <a:off x="9982540" y="5718806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65" name="Rounded Rectangle 107">
            <a:extLst>
              <a:ext uri="{FF2B5EF4-FFF2-40B4-BE49-F238E27FC236}">
                <a16:creationId xmlns:a16="http://schemas.microsoft.com/office/drawing/2014/main" id="{D67E1377-956E-46F9-A250-543038DFE2BB}"/>
              </a:ext>
            </a:extLst>
          </p:cNvPr>
          <p:cNvSpPr/>
          <p:nvPr/>
        </p:nvSpPr>
        <p:spPr>
          <a:xfrm>
            <a:off x="592933" y="5699781"/>
            <a:ext cx="7036705" cy="69726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6C1B057B-2129-4AEC-8131-DE192F81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218" y="5789419"/>
            <a:ext cx="527517" cy="5400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1C55F609-22F9-4932-A37F-0028BCFB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994" y="5724187"/>
            <a:ext cx="536772" cy="540000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F638E500-29E4-4E43-8EC9-205283877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229" y="5729146"/>
            <a:ext cx="536772" cy="5400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6E3FABA9-0A25-46B5-B7A2-D2BEB703D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464" y="5724187"/>
            <a:ext cx="536772" cy="5400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10292DC2-1D33-421A-A62B-5A4AF508A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171" y="5724187"/>
            <a:ext cx="536772" cy="5400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985F5B2E-DDE8-4327-844D-741598FA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086" y="5724187"/>
            <a:ext cx="536772" cy="5400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E1544972-8AF7-4C9C-A030-1A2708F2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083" y="5751319"/>
            <a:ext cx="53677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5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"/>
                            </p:stCondLst>
                            <p:childTnLst>
                              <p:par>
                                <p:cTn id="3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00"/>
                            </p:stCondLst>
                            <p:childTnLst>
                              <p:par>
                                <p:cTn id="3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0"/>
                            </p:stCondLst>
                            <p:childTnLst>
                              <p:par>
                                <p:cTn id="3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"/>
                            </p:stCondLst>
                            <p:childTnLst>
                              <p:par>
                                <p:cTn id="40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00"/>
                            </p:stCondLst>
                            <p:childTnLst>
                              <p:par>
                                <p:cTn id="4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0"/>
                            </p:stCondLst>
                            <p:childTnLst>
                              <p:par>
                                <p:cTn id="4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00"/>
                            </p:stCondLst>
                            <p:childTnLst>
                              <p:par>
                                <p:cTn id="4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2" fill="hold">
                      <p:stCondLst>
                        <p:cond delay="0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500"/>
                            </p:stCondLst>
                            <p:childTnLst>
                              <p:par>
                                <p:cTn id="4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500"/>
                            </p:stCondLst>
                            <p:childTnLst>
                              <p:par>
                                <p:cTn id="4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500"/>
                            </p:stCondLst>
                            <p:childTnLst>
                              <p:par>
                                <p:cTn id="5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0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00"/>
                            </p:stCondLst>
                            <p:childTnLst>
                              <p:par>
                                <p:cTn id="5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00"/>
                            </p:stCondLst>
                            <p:childTnLst>
                              <p:par>
                                <p:cTn id="5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00"/>
                            </p:stCondLst>
                            <p:childTnLst>
                              <p:par>
                                <p:cTn id="5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00"/>
                            </p:stCondLst>
                            <p:childTnLst>
                              <p:par>
                                <p:cTn id="5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500"/>
                            </p:stCondLst>
                            <p:childTnLst>
                              <p:par>
                                <p:cTn id="5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00"/>
                            </p:stCondLst>
                            <p:childTnLst>
                              <p:par>
                                <p:cTn id="5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59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0" fill="hold">
                      <p:stCondLst>
                        <p:cond delay="0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500"/>
                            </p:stCondLst>
                            <p:childTnLst>
                              <p:par>
                                <p:cTn id="60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500"/>
                            </p:stCondLst>
                            <p:childTnLst>
                              <p:par>
                                <p:cTn id="6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62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4" fill="hold">
                      <p:stCondLst>
                        <p:cond delay="0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500"/>
                            </p:stCondLst>
                            <p:childTnLst>
                              <p:par>
                                <p:cTn id="6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000"/>
                            </p:stCondLst>
                            <p:childTnLst>
                              <p:par>
                                <p:cTn id="6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2" grpId="0" animBg="1"/>
      <p:bldP spid="14" grpId="0" animBg="1"/>
      <p:bldP spid="16" grpId="0" animBg="1"/>
      <p:bldP spid="19" grpId="0" animBg="1"/>
      <p:bldP spid="19" grpId="1" animBg="1"/>
      <p:bldP spid="27" grpId="0" animBg="1"/>
      <p:bldP spid="27" grpId="1" animBg="1"/>
      <p:bldP spid="28" grpId="0" animBg="1"/>
      <p:bldP spid="30" grpId="0" animBg="1"/>
      <p:bldP spid="32" grpId="0" animBg="1"/>
      <p:bldP spid="34" grpId="0" animBg="1"/>
      <p:bldP spid="37" grpId="0" animBg="1"/>
      <p:bldP spid="37" grpId="1" animBg="1"/>
      <p:bldP spid="45" grpId="0" animBg="1"/>
      <p:bldP spid="45" grpId="1" animBg="1"/>
      <p:bldP spid="46" grpId="0" animBg="1"/>
      <p:bldP spid="48" grpId="0" animBg="1"/>
      <p:bldP spid="50" grpId="0" animBg="1"/>
      <p:bldP spid="52" grpId="0" animBg="1"/>
      <p:bldP spid="55" grpId="0" animBg="1"/>
      <p:bldP spid="55" grpId="1" animBg="1"/>
      <p:bldP spid="101" grpId="0" animBg="1"/>
      <p:bldP spid="101" grpId="1" animBg="1"/>
      <p:bldP spid="102" grpId="0" animBg="1"/>
      <p:bldP spid="104" grpId="0" animBg="1"/>
      <p:bldP spid="106" grpId="0" animBg="1"/>
      <p:bldP spid="108" grpId="0" animBg="1"/>
      <p:bldP spid="111" grpId="0" animBg="1"/>
      <p:bldP spid="111" grpId="1" animBg="1"/>
      <p:bldP spid="119" grpId="0" animBg="1"/>
      <p:bldP spid="119" grpId="1" animBg="1"/>
      <p:bldP spid="120" grpId="0" animBg="1"/>
      <p:bldP spid="122" grpId="0" animBg="1"/>
      <p:bldP spid="124" grpId="0" animBg="1"/>
      <p:bldP spid="126" grpId="0" animBg="1"/>
      <p:bldP spid="129" grpId="0" animBg="1"/>
      <p:bldP spid="129" grpId="1" animBg="1"/>
      <p:bldP spid="137" grpId="0" animBg="1"/>
      <p:bldP spid="137" grpId="1" animBg="1"/>
      <p:bldP spid="138" grpId="0" animBg="1"/>
      <p:bldP spid="140" grpId="0" animBg="1"/>
      <p:bldP spid="142" grpId="0" animBg="1"/>
      <p:bldP spid="144" grpId="0" animBg="1"/>
      <p:bldP spid="147" grpId="0" animBg="1"/>
      <p:bldP spid="147" grpId="1" animBg="1"/>
      <p:bldP spid="155" grpId="0" animBg="1"/>
      <p:bldP spid="155" grpId="1" animBg="1"/>
      <p:bldP spid="156" grpId="0" animBg="1"/>
      <p:bldP spid="158" grpId="0" animBg="1"/>
      <p:bldP spid="160" grpId="0" animBg="1"/>
      <p:bldP spid="162" grpId="0" animBg="1"/>
      <p:bldP spid="165" grpId="0" animBg="1"/>
      <p:bldP spid="16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3F700-0149-4699-BDE4-9FBBA7562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" y="481492"/>
            <a:ext cx="1670428" cy="835215"/>
          </a:xfrm>
          <a:prstGeom prst="rect">
            <a:avLst/>
          </a:prstGeom>
        </p:spPr>
      </p:pic>
      <p:pic>
        <p:nvPicPr>
          <p:cNvPr id="3" name="Picture 2" descr="F:\AAA-PDF-SGK\PNG\Bai12-HĐ2-1.png">
            <a:extLst>
              <a:ext uri="{FF2B5EF4-FFF2-40B4-BE49-F238E27FC236}">
                <a16:creationId xmlns:a16="http://schemas.microsoft.com/office/drawing/2014/main" id="{35FAE19D-E637-4086-9BED-53FB4A88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0855" t="78179" r="59867" b="8182"/>
          <a:stretch>
            <a:fillRect/>
          </a:stretch>
        </p:blipFill>
        <p:spPr bwMode="auto">
          <a:xfrm>
            <a:off x="1708352" y="2644201"/>
            <a:ext cx="2650159" cy="2530540"/>
          </a:xfrm>
          <a:prstGeom prst="rect">
            <a:avLst/>
          </a:prstGeom>
          <a:noFill/>
        </p:spPr>
      </p:pic>
      <p:pic>
        <p:nvPicPr>
          <p:cNvPr id="4" name="Picture 2" descr="F:\AAA-PDF-SGK\PNG\Bai12-HĐ2-1.png">
            <a:extLst>
              <a:ext uri="{FF2B5EF4-FFF2-40B4-BE49-F238E27FC236}">
                <a16:creationId xmlns:a16="http://schemas.microsoft.com/office/drawing/2014/main" id="{7674D1B3-ABE3-44EA-AC03-1087214A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39748" t="78179" r="51034" b="8182"/>
          <a:stretch>
            <a:fillRect/>
          </a:stretch>
        </p:blipFill>
        <p:spPr bwMode="auto">
          <a:xfrm>
            <a:off x="4305590" y="2644201"/>
            <a:ext cx="1268681" cy="2530540"/>
          </a:xfrm>
          <a:prstGeom prst="rect">
            <a:avLst/>
          </a:prstGeom>
          <a:noFill/>
        </p:spPr>
      </p:pic>
      <p:pic>
        <p:nvPicPr>
          <p:cNvPr id="5" name="Picture 2" descr="F:\AAA-PDF-SGK\PNG\Bai12-HĐ2-1.png">
            <a:extLst>
              <a:ext uri="{FF2B5EF4-FFF2-40B4-BE49-F238E27FC236}">
                <a16:creationId xmlns:a16="http://schemas.microsoft.com/office/drawing/2014/main" id="{F8101622-A4DE-430A-B76B-8DAFCACE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8581" t="78179" r="42202" b="8182"/>
          <a:stretch>
            <a:fillRect/>
          </a:stretch>
        </p:blipFill>
        <p:spPr bwMode="auto">
          <a:xfrm>
            <a:off x="5519681" y="2644201"/>
            <a:ext cx="1267309" cy="2530540"/>
          </a:xfrm>
          <a:prstGeom prst="rect">
            <a:avLst/>
          </a:prstGeom>
          <a:noFill/>
        </p:spPr>
      </p:pic>
      <p:pic>
        <p:nvPicPr>
          <p:cNvPr id="6" name="Picture 2" descr="F:\AAA-PDF-SGK\PNG\Bai12-HĐ2-1.png">
            <a:extLst>
              <a:ext uri="{FF2B5EF4-FFF2-40B4-BE49-F238E27FC236}">
                <a16:creationId xmlns:a16="http://schemas.microsoft.com/office/drawing/2014/main" id="{D64DCE67-0AFE-4FBE-9DE6-4FEDA4DB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57414" t="78179" r="33369" b="8182"/>
          <a:stretch>
            <a:fillRect/>
          </a:stretch>
        </p:blipFill>
        <p:spPr bwMode="auto">
          <a:xfrm>
            <a:off x="6734356" y="2644201"/>
            <a:ext cx="1267022" cy="2530540"/>
          </a:xfrm>
          <a:prstGeom prst="rect">
            <a:avLst/>
          </a:prstGeom>
          <a:noFill/>
        </p:spPr>
      </p:pic>
      <p:pic>
        <p:nvPicPr>
          <p:cNvPr id="7" name="Picture 2" descr="F:\AAA-PDF-SGK\PNG\Bai12-HĐ2-1.png">
            <a:extLst>
              <a:ext uri="{FF2B5EF4-FFF2-40B4-BE49-F238E27FC236}">
                <a16:creationId xmlns:a16="http://schemas.microsoft.com/office/drawing/2014/main" id="{1E333028-0D1B-4B85-BE19-B7D2BF72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6247" t="78179" r="24536" b="8182"/>
          <a:stretch>
            <a:fillRect/>
          </a:stretch>
        </p:blipFill>
        <p:spPr bwMode="auto">
          <a:xfrm>
            <a:off x="7948473" y="2644201"/>
            <a:ext cx="1267046" cy="2530540"/>
          </a:xfrm>
          <a:prstGeom prst="rect">
            <a:avLst/>
          </a:prstGeom>
          <a:noFill/>
        </p:spPr>
      </p:pic>
      <p:pic>
        <p:nvPicPr>
          <p:cNvPr id="8" name="Picture 2" descr="F:\AAA-PDF-SGK\PNG\Bai12-HĐ2-1.png">
            <a:extLst>
              <a:ext uri="{FF2B5EF4-FFF2-40B4-BE49-F238E27FC236}">
                <a16:creationId xmlns:a16="http://schemas.microsoft.com/office/drawing/2014/main" id="{6A87529C-435F-4750-8683-6551A0FE4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75080" t="78179" r="14721" b="8182"/>
          <a:stretch>
            <a:fillRect/>
          </a:stretch>
        </p:blipFill>
        <p:spPr bwMode="auto">
          <a:xfrm>
            <a:off x="9162971" y="2644201"/>
            <a:ext cx="1401918" cy="253054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EDB8465-4779-40FD-B90A-389C408EC4A2}"/>
              </a:ext>
            </a:extLst>
          </p:cNvPr>
          <p:cNvSpPr/>
          <p:nvPr/>
        </p:nvSpPr>
        <p:spPr>
          <a:xfrm>
            <a:off x="5632483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F8D05B-6433-4AC5-961E-FA6722544A25}"/>
              </a:ext>
            </a:extLst>
          </p:cNvPr>
          <p:cNvSpPr/>
          <p:nvPr/>
        </p:nvSpPr>
        <p:spPr>
          <a:xfrm>
            <a:off x="684728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2872A-0FAD-4B88-BC38-50737129AD66}"/>
              </a:ext>
            </a:extLst>
          </p:cNvPr>
          <p:cNvSpPr/>
          <p:nvPr/>
        </p:nvSpPr>
        <p:spPr>
          <a:xfrm>
            <a:off x="806951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32D063-BE7A-4298-8C30-343597B4D867}"/>
              </a:ext>
            </a:extLst>
          </p:cNvPr>
          <p:cNvSpPr/>
          <p:nvPr/>
        </p:nvSpPr>
        <p:spPr>
          <a:xfrm>
            <a:off x="9261870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92BB5-BCF9-43D2-8D19-3583759288C2}"/>
              </a:ext>
            </a:extLst>
          </p:cNvPr>
          <p:cNvSpPr/>
          <p:nvPr/>
        </p:nvSpPr>
        <p:spPr>
          <a:xfrm>
            <a:off x="4400752" y="437820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EE7FF2-39F7-467F-8627-D0EF3D3A938D}"/>
              </a:ext>
            </a:extLst>
          </p:cNvPr>
          <p:cNvSpPr/>
          <p:nvPr/>
        </p:nvSpPr>
        <p:spPr>
          <a:xfrm>
            <a:off x="4920040" y="1423256"/>
            <a:ext cx="17267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7841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AA-LÀM ẢNH SLIDE\Bai12-HĐ2-2.png">
            <a:extLst>
              <a:ext uri="{FF2B5EF4-FFF2-40B4-BE49-F238E27FC236}">
                <a16:creationId xmlns:a16="http://schemas.microsoft.com/office/drawing/2014/main" id="{BBBC74EA-D8B6-4032-8070-4386559B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495" t="13272" r="9814" b="59998"/>
          <a:stretch>
            <a:fillRect/>
          </a:stretch>
        </p:blipFill>
        <p:spPr bwMode="auto">
          <a:xfrm>
            <a:off x="1248592" y="1464788"/>
            <a:ext cx="9114609" cy="4287153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CD6515-07D6-4D2A-9850-B9C32234F5EF}"/>
              </a:ext>
            </a:extLst>
          </p:cNvPr>
          <p:cNvGrpSpPr/>
          <p:nvPr/>
        </p:nvGrpSpPr>
        <p:grpSpPr>
          <a:xfrm>
            <a:off x="6987342" y="2990046"/>
            <a:ext cx="301876" cy="346653"/>
            <a:chOff x="3865654" y="2371883"/>
            <a:chExt cx="268022" cy="3077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029295-47B6-49E1-A58C-0E7800FC8E0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13C797-D970-4A56-974B-AA76BF142563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656D42F-AE9E-4039-A695-E1FB09ADFF39}"/>
              </a:ext>
            </a:extLst>
          </p:cNvPr>
          <p:cNvGrpSpPr/>
          <p:nvPr/>
        </p:nvGrpSpPr>
        <p:grpSpPr>
          <a:xfrm>
            <a:off x="6995765" y="3452625"/>
            <a:ext cx="301876" cy="346653"/>
            <a:chOff x="3865654" y="2371883"/>
            <a:chExt cx="268022" cy="3077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17EAB92-F174-410E-848D-93678BCCEC79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FFD911-DE73-4734-A85A-867CBAA383FA}"/>
                </a:ext>
              </a:extLst>
            </p:cNvPr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5CE923-CE20-444D-9396-F8507784880B}"/>
              </a:ext>
            </a:extLst>
          </p:cNvPr>
          <p:cNvGrpSpPr/>
          <p:nvPr/>
        </p:nvGrpSpPr>
        <p:grpSpPr>
          <a:xfrm>
            <a:off x="6976724" y="3916867"/>
            <a:ext cx="301876" cy="346653"/>
            <a:chOff x="3847545" y="2371886"/>
            <a:chExt cx="268022" cy="3077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CADEBF-679C-4368-81C0-FEA4834A20F2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BBC1C7-B33A-4EA2-A9F3-797DABE9B4C6}"/>
                </a:ext>
              </a:extLst>
            </p:cNvPr>
            <p:cNvSpPr txBox="1"/>
            <p:nvPr/>
          </p:nvSpPr>
          <p:spPr>
            <a:xfrm>
              <a:off x="384754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A11CC-B22C-4D4F-9685-3FA3D9B2C229}"/>
              </a:ext>
            </a:extLst>
          </p:cNvPr>
          <p:cNvGrpSpPr/>
          <p:nvPr/>
        </p:nvGrpSpPr>
        <p:grpSpPr>
          <a:xfrm>
            <a:off x="8960182" y="3915454"/>
            <a:ext cx="301876" cy="346653"/>
            <a:chOff x="3856601" y="2362830"/>
            <a:chExt cx="268022" cy="30777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BEB98E-89A8-4AE2-AD4C-8C093261A566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1BECB4-E909-40E5-B755-3A353D82DB5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F003D4-028F-46C4-B500-DBCD53DBADCC}"/>
              </a:ext>
            </a:extLst>
          </p:cNvPr>
          <p:cNvGrpSpPr/>
          <p:nvPr/>
        </p:nvGrpSpPr>
        <p:grpSpPr>
          <a:xfrm>
            <a:off x="8960183" y="4383517"/>
            <a:ext cx="301876" cy="346653"/>
            <a:chOff x="3856601" y="2370242"/>
            <a:chExt cx="268022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406FEF-55B2-48A3-8952-7314295CAC5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A1F7DDF-C95A-441D-9AF4-1F7B27119D8C}"/>
                </a:ext>
              </a:extLst>
            </p:cNvPr>
            <p:cNvSpPr txBox="1"/>
            <p:nvPr/>
          </p:nvSpPr>
          <p:spPr>
            <a:xfrm>
              <a:off x="3856601" y="2370242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AA7CBA0-7E63-4224-B844-2E80D9317D72}"/>
              </a:ext>
            </a:extLst>
          </p:cNvPr>
          <p:cNvGrpSpPr/>
          <p:nvPr/>
        </p:nvGrpSpPr>
        <p:grpSpPr>
          <a:xfrm>
            <a:off x="8964411" y="4853894"/>
            <a:ext cx="301876" cy="346653"/>
            <a:chOff x="3865651" y="2380939"/>
            <a:chExt cx="268022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2E23F7-8768-4E80-B155-D740D0767F4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12837B-6BDF-4596-9253-2F2D706BED1D}"/>
                </a:ext>
              </a:extLst>
            </p:cNvPr>
            <p:cNvSpPr txBox="1"/>
            <p:nvPr/>
          </p:nvSpPr>
          <p:spPr>
            <a:xfrm>
              <a:off x="3865651" y="2380939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BCDDFF-663D-4F4D-B699-1EFA452C833E}"/>
              </a:ext>
            </a:extLst>
          </p:cNvPr>
          <p:cNvGrpSpPr/>
          <p:nvPr/>
        </p:nvGrpSpPr>
        <p:grpSpPr>
          <a:xfrm>
            <a:off x="5006856" y="2053225"/>
            <a:ext cx="301876" cy="346653"/>
            <a:chOff x="3865654" y="2362830"/>
            <a:chExt cx="268022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FA9DC2-4C89-4E0F-B18C-144219EE07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584804-FD4E-42B3-8F88-1471ECB001BE}"/>
                </a:ext>
              </a:extLst>
            </p:cNvPr>
            <p:cNvSpPr txBox="1"/>
            <p:nvPr/>
          </p:nvSpPr>
          <p:spPr>
            <a:xfrm>
              <a:off x="3865654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22D86A-DA99-48C6-8B48-A02F73E1B50A}"/>
              </a:ext>
            </a:extLst>
          </p:cNvPr>
          <p:cNvGrpSpPr/>
          <p:nvPr/>
        </p:nvGrpSpPr>
        <p:grpSpPr>
          <a:xfrm>
            <a:off x="4983674" y="2518435"/>
            <a:ext cx="301876" cy="346653"/>
            <a:chOff x="3856601" y="2362830"/>
            <a:chExt cx="268022" cy="30777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507339-9D2D-4D2D-9C48-2D96B83ED0E1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86E775B-4933-4DCA-8E1E-FD500BDB9769}"/>
                </a:ext>
              </a:extLst>
            </p:cNvPr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3E665E-8AC2-4EEB-9E14-E635227F7CE4}"/>
              </a:ext>
            </a:extLst>
          </p:cNvPr>
          <p:cNvGrpSpPr/>
          <p:nvPr/>
        </p:nvGrpSpPr>
        <p:grpSpPr>
          <a:xfrm>
            <a:off x="4983459" y="2985604"/>
            <a:ext cx="301876" cy="346653"/>
            <a:chOff x="3850525" y="2371886"/>
            <a:chExt cx="268022" cy="30777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F0FAAC0-E47F-4467-A1F1-B55B72482F8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39FA82-FC1D-4C0E-947A-80F75DB86B86}"/>
                </a:ext>
              </a:extLst>
            </p:cNvPr>
            <p:cNvSpPr txBox="1"/>
            <p:nvPr/>
          </p:nvSpPr>
          <p:spPr>
            <a:xfrm>
              <a:off x="385052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9756D8-262C-4DCF-BABD-E802BC797193}"/>
              </a:ext>
            </a:extLst>
          </p:cNvPr>
          <p:cNvGrpSpPr/>
          <p:nvPr/>
        </p:nvGrpSpPr>
        <p:grpSpPr>
          <a:xfrm>
            <a:off x="2996539" y="2065710"/>
            <a:ext cx="301876" cy="346653"/>
            <a:chOff x="3838492" y="2371886"/>
            <a:chExt cx="268022" cy="3077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E08CF35-B9DF-45C9-BABB-95AD8037AB7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E1B02B-F52F-457E-A5A7-176050A2E6CC}"/>
                </a:ext>
              </a:extLst>
            </p:cNvPr>
            <p:cNvSpPr txBox="1"/>
            <p:nvPr/>
          </p:nvSpPr>
          <p:spPr>
            <a:xfrm>
              <a:off x="3838492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E6EFD7-2351-4B10-BF29-EB5BC880ED8E}"/>
              </a:ext>
            </a:extLst>
          </p:cNvPr>
          <p:cNvGrpSpPr/>
          <p:nvPr/>
        </p:nvGrpSpPr>
        <p:grpSpPr>
          <a:xfrm>
            <a:off x="6977187" y="3443572"/>
            <a:ext cx="310905" cy="346653"/>
            <a:chOff x="3847077" y="2362830"/>
            <a:chExt cx="276038" cy="30777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AB9789-22F0-42C3-80CB-E65BDFB0195F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ACCEAE3-4F87-4FED-9458-5838EE5284A2}"/>
                </a:ext>
              </a:extLst>
            </p:cNvPr>
            <p:cNvSpPr txBox="1"/>
            <p:nvPr/>
          </p:nvSpPr>
          <p:spPr>
            <a:xfrm>
              <a:off x="3847077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F60BBE-B6FF-403E-B93C-E2AD652EF899}"/>
              </a:ext>
            </a:extLst>
          </p:cNvPr>
          <p:cNvGrpSpPr/>
          <p:nvPr/>
        </p:nvGrpSpPr>
        <p:grpSpPr>
          <a:xfrm>
            <a:off x="8960182" y="4836756"/>
            <a:ext cx="310905" cy="346653"/>
            <a:chOff x="3852370" y="2363801"/>
            <a:chExt cx="276038" cy="30777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240E9F-A42E-42BE-AF03-6E88715B693E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FCBC60-CFE2-480B-8B08-079791A2F854}"/>
                </a:ext>
              </a:extLst>
            </p:cNvPr>
            <p:cNvSpPr txBox="1"/>
            <p:nvPr/>
          </p:nvSpPr>
          <p:spPr>
            <a:xfrm>
              <a:off x="3852370" y="23638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0907FC-3C9E-4251-AE0B-177C7DFD8884}"/>
              </a:ext>
            </a:extLst>
          </p:cNvPr>
          <p:cNvGrpSpPr/>
          <p:nvPr/>
        </p:nvGrpSpPr>
        <p:grpSpPr>
          <a:xfrm>
            <a:off x="4978911" y="2523197"/>
            <a:ext cx="310905" cy="346653"/>
            <a:chOff x="3851839" y="2367592"/>
            <a:chExt cx="276038" cy="307777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2AECD46-D159-4E5F-A561-398C10644074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DDA726-33C3-429A-B54A-F6712C6E8CBF}"/>
                </a:ext>
              </a:extLst>
            </p:cNvPr>
            <p:cNvSpPr txBox="1"/>
            <p:nvPr/>
          </p:nvSpPr>
          <p:spPr>
            <a:xfrm>
              <a:off x="3851839" y="23675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C5788BC-1C3B-4C0D-BB81-C09282137C5B}"/>
              </a:ext>
            </a:extLst>
          </p:cNvPr>
          <p:cNvGrpSpPr/>
          <p:nvPr/>
        </p:nvGrpSpPr>
        <p:grpSpPr>
          <a:xfrm>
            <a:off x="3014326" y="2060368"/>
            <a:ext cx="310905" cy="346653"/>
            <a:chOff x="3858011" y="2368563"/>
            <a:chExt cx="276038" cy="30777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FE8785E-C0A3-44E3-8693-998B482C9B7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918D63-F25D-46C1-9647-A998F7619A55}"/>
                </a:ext>
              </a:extLst>
            </p:cNvPr>
            <p:cNvSpPr txBox="1"/>
            <p:nvPr/>
          </p:nvSpPr>
          <p:spPr>
            <a:xfrm>
              <a:off x="3858011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A3CC43-7270-4028-A935-21E5898ECB86}"/>
              </a:ext>
            </a:extLst>
          </p:cNvPr>
          <p:cNvGrpSpPr/>
          <p:nvPr/>
        </p:nvGrpSpPr>
        <p:grpSpPr>
          <a:xfrm>
            <a:off x="6973526" y="3913544"/>
            <a:ext cx="310905" cy="346653"/>
            <a:chOff x="3844348" y="2368563"/>
            <a:chExt cx="276038" cy="30777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8EF8CCB-15E8-4C56-89B0-C8C4879A6A1B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B3A0CFB-445C-4C26-921D-3B6AB196C860}"/>
                </a:ext>
              </a:extLst>
            </p:cNvPr>
            <p:cNvSpPr txBox="1"/>
            <p:nvPr/>
          </p:nvSpPr>
          <p:spPr>
            <a:xfrm>
              <a:off x="3844348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901B06-A6B8-4CBD-95D5-E25A2777F8AE}"/>
              </a:ext>
            </a:extLst>
          </p:cNvPr>
          <p:cNvGrpSpPr/>
          <p:nvPr/>
        </p:nvGrpSpPr>
        <p:grpSpPr>
          <a:xfrm>
            <a:off x="4978911" y="2979900"/>
            <a:ext cx="310905" cy="346653"/>
            <a:chOff x="3845978" y="2366182"/>
            <a:chExt cx="276038" cy="307777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A2CF789-7785-492C-973D-E81E8B8FD863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36BFC84-FE91-4DA9-A310-1C134D140E1F}"/>
                </a:ext>
              </a:extLst>
            </p:cNvPr>
            <p:cNvSpPr txBox="1"/>
            <p:nvPr/>
          </p:nvSpPr>
          <p:spPr>
            <a:xfrm>
              <a:off x="3845978" y="236618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B3606C-FB84-4B20-B305-C80BE7730BF5}"/>
              </a:ext>
            </a:extLst>
          </p:cNvPr>
          <p:cNvGrpSpPr/>
          <p:nvPr/>
        </p:nvGrpSpPr>
        <p:grpSpPr>
          <a:xfrm>
            <a:off x="8951128" y="3913544"/>
            <a:ext cx="310905" cy="346653"/>
            <a:chOff x="3856601" y="2369973"/>
            <a:chExt cx="276038" cy="30777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3167CCB-28F2-4782-AD03-7A4E555F1018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9E51F9D-EB0A-4350-94D6-2BB7354AD5B6}"/>
                </a:ext>
              </a:extLst>
            </p:cNvPr>
            <p:cNvSpPr txBox="1"/>
            <p:nvPr/>
          </p:nvSpPr>
          <p:spPr>
            <a:xfrm>
              <a:off x="3856601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C596C4B-CEEC-4C6D-A0B5-79A0E93293E4}"/>
              </a:ext>
            </a:extLst>
          </p:cNvPr>
          <p:cNvGrpSpPr/>
          <p:nvPr/>
        </p:nvGrpSpPr>
        <p:grpSpPr>
          <a:xfrm>
            <a:off x="8960182" y="4376105"/>
            <a:ext cx="310905" cy="346653"/>
            <a:chOff x="3856601" y="2362830"/>
            <a:chExt cx="276038" cy="30777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230A041-D32E-4142-822D-EE95246BF9C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0413DD-CE17-41B5-97CF-00E0BDCE1B2A}"/>
                </a:ext>
              </a:extLst>
            </p:cNvPr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6ADC82A-2370-416A-A023-71B72C41F5C5}"/>
              </a:ext>
            </a:extLst>
          </p:cNvPr>
          <p:cNvGrpSpPr/>
          <p:nvPr/>
        </p:nvGrpSpPr>
        <p:grpSpPr>
          <a:xfrm>
            <a:off x="6973526" y="2988136"/>
            <a:ext cx="310905" cy="346653"/>
            <a:chOff x="3851839" y="2369973"/>
            <a:chExt cx="276038" cy="30777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D1EC839-9ACC-4E71-92DD-EA8E9DA79EB0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E735F2-F12F-465A-B5C9-F5D0E8DFCBA5}"/>
                </a:ext>
              </a:extLst>
            </p:cNvPr>
            <p:cNvSpPr txBox="1"/>
            <p:nvPr/>
          </p:nvSpPr>
          <p:spPr>
            <a:xfrm>
              <a:off x="3851839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3555A7-ACDD-4B81-8D32-2651556AAF8B}"/>
              </a:ext>
            </a:extLst>
          </p:cNvPr>
          <p:cNvGrpSpPr/>
          <p:nvPr/>
        </p:nvGrpSpPr>
        <p:grpSpPr>
          <a:xfrm>
            <a:off x="5000183" y="2060368"/>
            <a:ext cx="310905" cy="346653"/>
            <a:chOff x="3858982" y="2369973"/>
            <a:chExt cx="276038" cy="30777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B5B398F-10DD-4CFE-A79E-3AD5E8321857}"/>
                </a:ext>
              </a:extLst>
            </p:cNvPr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AB1B268-FC00-4137-8C58-06BE0FDECB6F}"/>
                </a:ext>
              </a:extLst>
            </p:cNvPr>
            <p:cNvSpPr txBox="1"/>
            <p:nvPr/>
          </p:nvSpPr>
          <p:spPr>
            <a:xfrm>
              <a:off x="3858982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5481876-5EF0-41A7-8A83-70E44C76A93A}"/>
              </a:ext>
            </a:extLst>
          </p:cNvPr>
          <p:cNvSpPr/>
          <p:nvPr/>
        </p:nvSpPr>
        <p:spPr>
          <a:xfrm>
            <a:off x="2049780" y="787471"/>
            <a:ext cx="58795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hoàn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bảng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000" b="1" dirty="0" err="1">
                <a:latin typeface="Lato" panose="020F0502020204030203" pitchFamily="34" charset="0"/>
                <a:cs typeface="Lato" panose="020F0502020204030203" pitchFamily="34" charset="0"/>
              </a:rPr>
              <a:t>trừ</a:t>
            </a:r>
            <a:r>
              <a:rPr lang="en-GB" sz="3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40D88C5-660E-42C7-B254-884104BC6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" y="213862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2278B5-2124-4484-8107-9C0EF1B3655A}"/>
              </a:ext>
            </a:extLst>
          </p:cNvPr>
          <p:cNvGrpSpPr/>
          <p:nvPr/>
        </p:nvGrpSpPr>
        <p:grpSpPr>
          <a:xfrm>
            <a:off x="3091739" y="2711451"/>
            <a:ext cx="1138238" cy="1793876"/>
            <a:chOff x="1576913" y="1625601"/>
            <a:chExt cx="1138238" cy="1793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E9F74B4-760E-424D-8757-C7B583029F85}"/>
                </a:ext>
              </a:extLst>
            </p:cNvPr>
            <p:cNvGrpSpPr/>
            <p:nvPr/>
          </p:nvGrpSpPr>
          <p:grpSpPr>
            <a:xfrm>
              <a:off x="1576913" y="1625601"/>
              <a:ext cx="1138238" cy="1793876"/>
              <a:chOff x="1576913" y="1625601"/>
              <a:chExt cx="1138238" cy="179387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84C75E-BA45-4FD5-8F0A-25EECC92A5D9}"/>
                  </a:ext>
                </a:extLst>
              </p:cNvPr>
              <p:cNvSpPr/>
              <p:nvPr/>
            </p:nvSpPr>
            <p:spPr>
              <a:xfrm>
                <a:off x="2043289" y="1783644"/>
                <a:ext cx="237067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F:\AAA-LÀM ẢNH SLIDE\Bai12-HĐ2-3(4).png">
                <a:extLst>
                  <a:ext uri="{FF2B5EF4-FFF2-40B4-BE49-F238E27FC236}">
                    <a16:creationId xmlns:a16="http://schemas.microsoft.com/office/drawing/2014/main" id="{788DA23E-F37C-45B8-84B4-7F9CD3E5C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76913" y="162560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77EEDF-A9BD-4349-BF60-5C78E1134DCC}"/>
                </a:ext>
              </a:extLst>
            </p:cNvPr>
            <p:cNvSpPr txBox="1"/>
            <p:nvPr/>
          </p:nvSpPr>
          <p:spPr>
            <a:xfrm>
              <a:off x="1840088" y="1738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ADD6A6-4443-40D5-AB18-3C2275E0F413}"/>
              </a:ext>
            </a:extLst>
          </p:cNvPr>
          <p:cNvGrpSpPr/>
          <p:nvPr/>
        </p:nvGrpSpPr>
        <p:grpSpPr>
          <a:xfrm>
            <a:off x="4971343" y="2660667"/>
            <a:ext cx="1138238" cy="1793876"/>
            <a:chOff x="3456517" y="1574817"/>
            <a:chExt cx="1138238" cy="17938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A81D03-0CFE-49A8-AAEB-7F15B257301E}"/>
                </a:ext>
              </a:extLst>
            </p:cNvPr>
            <p:cNvGrpSpPr/>
            <p:nvPr/>
          </p:nvGrpSpPr>
          <p:grpSpPr>
            <a:xfrm>
              <a:off x="3456517" y="1574817"/>
              <a:ext cx="1138238" cy="1793876"/>
              <a:chOff x="3456517" y="1574817"/>
              <a:chExt cx="1138238" cy="179387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B24E1E-7C2B-4EE1-AE55-C07E328D4872}"/>
                  </a:ext>
                </a:extLst>
              </p:cNvPr>
              <p:cNvSpPr/>
              <p:nvPr/>
            </p:nvSpPr>
            <p:spPr>
              <a:xfrm>
                <a:off x="3815644" y="1828800"/>
                <a:ext cx="304800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5" descr="F:\AAA-LÀM ẢNH SLIDE\Bai12-HĐ2-3(4).png">
                <a:extLst>
                  <a:ext uri="{FF2B5EF4-FFF2-40B4-BE49-F238E27FC236}">
                    <a16:creationId xmlns:a16="http://schemas.microsoft.com/office/drawing/2014/main" id="{12172B5D-4611-4FE8-AEE2-89920CEF1B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456517" y="157481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7665F8-F833-4FB1-85A0-7FC6ED2A13B8}"/>
                </a:ext>
              </a:extLst>
            </p:cNvPr>
            <p:cNvSpPr txBox="1"/>
            <p:nvPr/>
          </p:nvSpPr>
          <p:spPr>
            <a:xfrm>
              <a:off x="3606799" y="16764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4 - 0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C1B6E90-5732-4F1D-971E-862A2E1DF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" y="230165"/>
            <a:ext cx="1670428" cy="8352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03E9A9-96F7-45F6-AD4D-0F23ECA6B1CB}"/>
              </a:ext>
            </a:extLst>
          </p:cNvPr>
          <p:cNvGrpSpPr/>
          <p:nvPr/>
        </p:nvGrpSpPr>
        <p:grpSpPr>
          <a:xfrm>
            <a:off x="1923342" y="2378441"/>
            <a:ext cx="1138238" cy="1793876"/>
            <a:chOff x="408516" y="1292591"/>
            <a:chExt cx="1138238" cy="17938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C16576E-6980-4739-B300-558C5AC421F8}"/>
                </a:ext>
              </a:extLst>
            </p:cNvPr>
            <p:cNvGrpSpPr/>
            <p:nvPr/>
          </p:nvGrpSpPr>
          <p:grpSpPr>
            <a:xfrm>
              <a:off x="408516" y="1292591"/>
              <a:ext cx="1138238" cy="1793876"/>
              <a:chOff x="408516" y="1292591"/>
              <a:chExt cx="1138238" cy="179387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F1BA091-C3F3-40CC-8AEF-D028AF9D694E}"/>
                  </a:ext>
                </a:extLst>
              </p:cNvPr>
              <p:cNvSpPr/>
              <p:nvPr/>
            </p:nvSpPr>
            <p:spPr>
              <a:xfrm>
                <a:off x="756356" y="1512711"/>
                <a:ext cx="293511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5" descr="F:\AAA-LÀM ẢNH SLIDE\Bai12-HĐ2-3(4).png">
                <a:extLst>
                  <a:ext uri="{FF2B5EF4-FFF2-40B4-BE49-F238E27FC236}">
                    <a16:creationId xmlns:a16="http://schemas.microsoft.com/office/drawing/2014/main" id="{3A1424C1-4EFB-4E24-95DE-725A45F770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08516" y="129259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D83DBB-9432-42F7-9370-3D30C20B8131}"/>
                </a:ext>
              </a:extLst>
            </p:cNvPr>
            <p:cNvSpPr txBox="1"/>
            <p:nvPr/>
          </p:nvSpPr>
          <p:spPr>
            <a:xfrm>
              <a:off x="553155" y="141111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25ECA09-8A2E-43C1-971C-89987DDFF4C4}"/>
              </a:ext>
            </a:extLst>
          </p:cNvPr>
          <p:cNvGrpSpPr/>
          <p:nvPr/>
        </p:nvGrpSpPr>
        <p:grpSpPr>
          <a:xfrm>
            <a:off x="1883832" y="3095284"/>
            <a:ext cx="1138238" cy="1793876"/>
            <a:chOff x="369006" y="2009434"/>
            <a:chExt cx="1138238" cy="1793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8BE83BE-AF1A-4C5F-88D2-E40368235E09}"/>
                </a:ext>
              </a:extLst>
            </p:cNvPr>
            <p:cNvGrpSpPr/>
            <p:nvPr/>
          </p:nvGrpSpPr>
          <p:grpSpPr>
            <a:xfrm>
              <a:off x="369006" y="2009434"/>
              <a:ext cx="1138238" cy="1793876"/>
              <a:chOff x="369006" y="2009434"/>
              <a:chExt cx="1138238" cy="179387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698163-FAE9-42CB-B1E2-83F9629AF60B}"/>
                  </a:ext>
                </a:extLst>
              </p:cNvPr>
              <p:cNvSpPr/>
              <p:nvPr/>
            </p:nvSpPr>
            <p:spPr>
              <a:xfrm>
                <a:off x="688622" y="2280356"/>
                <a:ext cx="282222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5" descr="F:\AAA-LÀM ẢNH SLIDE\Bai12-HĐ2-3(4).png">
                <a:extLst>
                  <a:ext uri="{FF2B5EF4-FFF2-40B4-BE49-F238E27FC236}">
                    <a16:creationId xmlns:a16="http://schemas.microsoft.com/office/drawing/2014/main" id="{D381450D-AB3C-421E-B01D-4A223D8AE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21439008" flipH="1">
                <a:off x="369006" y="2009434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B885F2-568B-4818-BACB-8EA4F4FADEA5}"/>
                </a:ext>
              </a:extLst>
            </p:cNvPr>
            <p:cNvSpPr txBox="1"/>
            <p:nvPr/>
          </p:nvSpPr>
          <p:spPr>
            <a:xfrm>
              <a:off x="457199" y="2127955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46CADD-4F02-4E4F-B5E1-B70D038E31D0}"/>
              </a:ext>
            </a:extLst>
          </p:cNvPr>
          <p:cNvGrpSpPr/>
          <p:nvPr/>
        </p:nvGrpSpPr>
        <p:grpSpPr>
          <a:xfrm>
            <a:off x="2950629" y="3360563"/>
            <a:ext cx="1138238" cy="1793876"/>
            <a:chOff x="1435803" y="2274713"/>
            <a:chExt cx="1138238" cy="179387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CDAC85-6C8D-4DE9-AFE5-E9195221CAA5}"/>
                </a:ext>
              </a:extLst>
            </p:cNvPr>
            <p:cNvGrpSpPr/>
            <p:nvPr/>
          </p:nvGrpSpPr>
          <p:grpSpPr>
            <a:xfrm>
              <a:off x="1435803" y="2274713"/>
              <a:ext cx="1138238" cy="1793876"/>
              <a:chOff x="1435803" y="2274713"/>
              <a:chExt cx="1138238" cy="179387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DF9036-3FB9-475F-ADD2-2521D55B7868}"/>
                  </a:ext>
                </a:extLst>
              </p:cNvPr>
              <p:cNvSpPr/>
              <p:nvPr/>
            </p:nvSpPr>
            <p:spPr>
              <a:xfrm>
                <a:off x="1873956" y="2517422"/>
                <a:ext cx="282222" cy="2370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5" descr="F:\AAA-LÀM ẢNH SLIDE\Bai12-HĐ2-3(4).png">
                <a:extLst>
                  <a:ext uri="{FF2B5EF4-FFF2-40B4-BE49-F238E27FC236}">
                    <a16:creationId xmlns:a16="http://schemas.microsoft.com/office/drawing/2014/main" id="{1A7C6F37-63C5-4742-8617-4684E1FE19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35803" y="2274713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E84160-B9C8-4E5D-BB71-57D27D57D07C}"/>
                </a:ext>
              </a:extLst>
            </p:cNvPr>
            <p:cNvSpPr txBox="1"/>
            <p:nvPr/>
          </p:nvSpPr>
          <p:spPr>
            <a:xfrm>
              <a:off x="1676399" y="2387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8 - 5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8F6FC3-73B3-443E-A301-6FBCFE74EFED}"/>
              </a:ext>
            </a:extLst>
          </p:cNvPr>
          <p:cNvGrpSpPr/>
          <p:nvPr/>
        </p:nvGrpSpPr>
        <p:grpSpPr>
          <a:xfrm>
            <a:off x="5033431" y="3309778"/>
            <a:ext cx="1138238" cy="1793876"/>
            <a:chOff x="3518605" y="2223928"/>
            <a:chExt cx="1138238" cy="179387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BD0524C-2733-4357-9C38-46177BF8FA18}"/>
                </a:ext>
              </a:extLst>
            </p:cNvPr>
            <p:cNvGrpSpPr/>
            <p:nvPr/>
          </p:nvGrpSpPr>
          <p:grpSpPr>
            <a:xfrm>
              <a:off x="3518605" y="2223928"/>
              <a:ext cx="1138238" cy="1793876"/>
              <a:chOff x="3518605" y="2223928"/>
              <a:chExt cx="1138238" cy="1793876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FE1B87D-1BF4-40E7-A0BD-726CC62EB9A9}"/>
                  </a:ext>
                </a:extLst>
              </p:cNvPr>
              <p:cNvSpPr/>
              <p:nvPr/>
            </p:nvSpPr>
            <p:spPr>
              <a:xfrm>
                <a:off x="3905956" y="2449689"/>
                <a:ext cx="259644" cy="2596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5" descr="F:\AAA-LÀM ẢNH SLIDE\Bai12-HĐ2-3(4).png">
                <a:extLst>
                  <a:ext uri="{FF2B5EF4-FFF2-40B4-BE49-F238E27FC236}">
                    <a16:creationId xmlns:a16="http://schemas.microsoft.com/office/drawing/2014/main" id="{B2A59BDD-FFA4-4D43-9A88-A154F2CED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518605" y="2223928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737383-E1B9-4F6C-BF70-1F50B7700077}"/>
                </a:ext>
              </a:extLst>
            </p:cNvPr>
            <p:cNvSpPr txBox="1"/>
            <p:nvPr/>
          </p:nvSpPr>
          <p:spPr>
            <a:xfrm>
              <a:off x="3657599" y="2336801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5DACD53-F1EE-4BF1-9983-2E46AF7A2A83}"/>
              </a:ext>
            </a:extLst>
          </p:cNvPr>
          <p:cNvGrpSpPr/>
          <p:nvPr/>
        </p:nvGrpSpPr>
        <p:grpSpPr>
          <a:xfrm>
            <a:off x="6094584" y="2350207"/>
            <a:ext cx="1138238" cy="1793876"/>
            <a:chOff x="4579758" y="1264357"/>
            <a:chExt cx="1138238" cy="179387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F1108F2-6720-408E-B035-BD363C6B952A}"/>
                </a:ext>
              </a:extLst>
            </p:cNvPr>
            <p:cNvGrpSpPr/>
            <p:nvPr/>
          </p:nvGrpSpPr>
          <p:grpSpPr>
            <a:xfrm>
              <a:off x="4579758" y="1264357"/>
              <a:ext cx="1138238" cy="1793876"/>
              <a:chOff x="4579758" y="1264357"/>
              <a:chExt cx="1138238" cy="179387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18733AF-C552-4CDA-80C7-B34EB857E231}"/>
                  </a:ext>
                </a:extLst>
              </p:cNvPr>
              <p:cNvSpPr/>
              <p:nvPr/>
            </p:nvSpPr>
            <p:spPr>
              <a:xfrm>
                <a:off x="5000978" y="1501422"/>
                <a:ext cx="361244" cy="1919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5" descr="F:\AAA-LÀM ẢNH SLIDE\Bai12-HĐ2-3(4).png">
                <a:extLst>
                  <a:ext uri="{FF2B5EF4-FFF2-40B4-BE49-F238E27FC236}">
                    <a16:creationId xmlns:a16="http://schemas.microsoft.com/office/drawing/2014/main" id="{8410DE36-726D-4314-AF38-6BBAF8BF51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79758" y="126435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240907-9C7D-4FE9-9894-B12F34E401F5}"/>
                </a:ext>
              </a:extLst>
            </p:cNvPr>
            <p:cNvSpPr txBox="1"/>
            <p:nvPr/>
          </p:nvSpPr>
          <p:spPr>
            <a:xfrm>
              <a:off x="4871154" y="1371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2DB25C-FC83-40B1-88E1-A859D6B00A98}"/>
              </a:ext>
            </a:extLst>
          </p:cNvPr>
          <p:cNvGrpSpPr/>
          <p:nvPr/>
        </p:nvGrpSpPr>
        <p:grpSpPr>
          <a:xfrm>
            <a:off x="8137876" y="3219466"/>
            <a:ext cx="1138238" cy="1793876"/>
            <a:chOff x="6623050" y="2133616"/>
            <a:chExt cx="1138238" cy="17938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65EE03B-CF01-4531-8083-6EC336DD709B}"/>
                </a:ext>
              </a:extLst>
            </p:cNvPr>
            <p:cNvGrpSpPr/>
            <p:nvPr/>
          </p:nvGrpSpPr>
          <p:grpSpPr>
            <a:xfrm>
              <a:off x="6623050" y="2133616"/>
              <a:ext cx="1138238" cy="1793876"/>
              <a:chOff x="6623050" y="2133616"/>
              <a:chExt cx="1138238" cy="179387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95A31D3-015C-4BE9-AB4B-AC946D2A49C4}"/>
                  </a:ext>
                </a:extLst>
              </p:cNvPr>
              <p:cNvSpPr/>
              <p:nvPr/>
            </p:nvSpPr>
            <p:spPr>
              <a:xfrm>
                <a:off x="6953956" y="2381956"/>
                <a:ext cx="293511" cy="2144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5" descr="F:\AAA-LÀM ẢNH SLIDE\Bai12-HĐ2-3(4).png">
                <a:extLst>
                  <a:ext uri="{FF2B5EF4-FFF2-40B4-BE49-F238E27FC236}">
                    <a16:creationId xmlns:a16="http://schemas.microsoft.com/office/drawing/2014/main" id="{5DD16E3D-B3D2-4F66-B636-D80B4387A2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6623050" y="2133616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69A71E-8225-423D-8758-3F96B18F1D27}"/>
                </a:ext>
              </a:extLst>
            </p:cNvPr>
            <p:cNvSpPr txBox="1"/>
            <p:nvPr/>
          </p:nvSpPr>
          <p:spPr>
            <a:xfrm>
              <a:off x="6739466" y="2246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153834-A3CC-4965-B520-0D75265702D8}"/>
              </a:ext>
            </a:extLst>
          </p:cNvPr>
          <p:cNvGrpSpPr/>
          <p:nvPr/>
        </p:nvGrpSpPr>
        <p:grpSpPr>
          <a:xfrm>
            <a:off x="9294985" y="2592919"/>
            <a:ext cx="1138238" cy="1793876"/>
            <a:chOff x="7780159" y="1507069"/>
            <a:chExt cx="1138238" cy="179387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9E2C422-8FAF-45A9-9364-C4A9F771E9C1}"/>
                </a:ext>
              </a:extLst>
            </p:cNvPr>
            <p:cNvGrpSpPr/>
            <p:nvPr/>
          </p:nvGrpSpPr>
          <p:grpSpPr>
            <a:xfrm>
              <a:off x="7780159" y="1507069"/>
              <a:ext cx="1138238" cy="1793876"/>
              <a:chOff x="7780159" y="1507069"/>
              <a:chExt cx="1138238" cy="1793876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0B3DD05-B0FF-4F7A-B7A4-F35E593426CE}"/>
                  </a:ext>
                </a:extLst>
              </p:cNvPr>
              <p:cNvSpPr/>
              <p:nvPr/>
            </p:nvSpPr>
            <p:spPr>
              <a:xfrm>
                <a:off x="8240889" y="1715911"/>
                <a:ext cx="383822" cy="248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5" descr="F:\AAA-LÀM ẢNH SLIDE\Bai12-HĐ2-3(4).png">
                <a:extLst>
                  <a:ext uri="{FF2B5EF4-FFF2-40B4-BE49-F238E27FC236}">
                    <a16:creationId xmlns:a16="http://schemas.microsoft.com/office/drawing/2014/main" id="{C1CAF1C3-855F-45A2-92B1-BFC934FC71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780159" y="1507069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59E0CAF-8DF4-49D7-B462-B0C9CD276CAE}"/>
                </a:ext>
              </a:extLst>
            </p:cNvPr>
            <p:cNvSpPr txBox="1"/>
            <p:nvPr/>
          </p:nvSpPr>
          <p:spPr>
            <a:xfrm>
              <a:off x="7986887" y="1608668"/>
              <a:ext cx="9188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10 - 5</a:t>
              </a:r>
            </a:p>
          </p:txBody>
        </p:sp>
      </p:grpSp>
      <p:pic>
        <p:nvPicPr>
          <p:cNvPr id="48" name="Picture 3" descr="F:\AAA-LÀM ẢNH SLIDE\Bai12-HĐ2-3(2).png">
            <a:extLst>
              <a:ext uri="{FF2B5EF4-FFF2-40B4-BE49-F238E27FC236}">
                <a16:creationId xmlns:a16="http://schemas.microsoft.com/office/drawing/2014/main" id="{7ABBEC26-39FA-466F-A395-A631A404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1331" y="4083943"/>
            <a:ext cx="1049338" cy="1547813"/>
          </a:xfrm>
          <a:prstGeom prst="rect">
            <a:avLst/>
          </a:prstGeom>
          <a:noFill/>
        </p:spPr>
      </p:pic>
      <p:pic>
        <p:nvPicPr>
          <p:cNvPr id="49" name="Picture 2" descr="F:\AAA-LÀM ẢNH SLIDE\Bai12-HĐ2-3(1).png">
            <a:extLst>
              <a:ext uri="{FF2B5EF4-FFF2-40B4-BE49-F238E27FC236}">
                <a16:creationId xmlns:a16="http://schemas.microsoft.com/office/drawing/2014/main" id="{FC6F2CD4-9956-4E51-BC04-3932BF1B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2892" y="3998218"/>
            <a:ext cx="1271588" cy="1633538"/>
          </a:xfrm>
          <a:prstGeom prst="rect">
            <a:avLst/>
          </a:prstGeom>
          <a:noFill/>
        </p:spPr>
      </p:pic>
      <p:pic>
        <p:nvPicPr>
          <p:cNvPr id="50" name="Picture 4" descr="F:\AAA-LÀM ẢNH SLIDE\Bai12-HĐ2-3(3).png">
            <a:extLst>
              <a:ext uri="{FF2B5EF4-FFF2-40B4-BE49-F238E27FC236}">
                <a16:creationId xmlns:a16="http://schemas.microsoft.com/office/drawing/2014/main" id="{2EF3F00C-9675-431A-9B0C-06D69625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19609" y="4290318"/>
            <a:ext cx="1079500" cy="1341438"/>
          </a:xfrm>
          <a:prstGeom prst="rect">
            <a:avLst/>
          </a:prstGeom>
          <a:noFill/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00144D6-F2EC-4C9C-A832-016E07C7F26F}"/>
              </a:ext>
            </a:extLst>
          </p:cNvPr>
          <p:cNvSpPr/>
          <p:nvPr/>
        </p:nvSpPr>
        <p:spPr>
          <a:xfrm>
            <a:off x="2090559" y="2545515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42103C-98E7-4D27-BE9F-20F5654DFEF9}"/>
              </a:ext>
            </a:extLst>
          </p:cNvPr>
          <p:cNvSpPr/>
          <p:nvPr/>
        </p:nvSpPr>
        <p:spPr>
          <a:xfrm>
            <a:off x="2022005" y="3262192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AB36B61-BC2A-4030-A1FF-3A894D510925}"/>
              </a:ext>
            </a:extLst>
          </p:cNvPr>
          <p:cNvSpPr/>
          <p:nvPr/>
        </p:nvSpPr>
        <p:spPr>
          <a:xfrm>
            <a:off x="3217977" y="351656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545EC49-D734-40F1-AA11-37B42711103D}"/>
              </a:ext>
            </a:extLst>
          </p:cNvPr>
          <p:cNvSpPr/>
          <p:nvPr/>
        </p:nvSpPr>
        <p:spPr>
          <a:xfrm>
            <a:off x="3373775" y="2870143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A6CD49-4944-46A5-B050-FEC192262EA1}"/>
              </a:ext>
            </a:extLst>
          </p:cNvPr>
          <p:cNvSpPr/>
          <p:nvPr/>
        </p:nvSpPr>
        <p:spPr>
          <a:xfrm>
            <a:off x="5121741" y="2828388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EE917EE-F762-4215-B931-A16438172686}"/>
              </a:ext>
            </a:extLst>
          </p:cNvPr>
          <p:cNvSpPr/>
          <p:nvPr/>
        </p:nvSpPr>
        <p:spPr>
          <a:xfrm>
            <a:off x="5178895" y="347846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7418F1-C022-44B5-95D0-EA3823407195}"/>
              </a:ext>
            </a:extLst>
          </p:cNvPr>
          <p:cNvSpPr/>
          <p:nvPr/>
        </p:nvSpPr>
        <p:spPr>
          <a:xfrm>
            <a:off x="6379046" y="2506920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1BB2AC-EC2D-43D6-95A6-5F09F463743B}"/>
              </a:ext>
            </a:extLst>
          </p:cNvPr>
          <p:cNvSpPr/>
          <p:nvPr/>
        </p:nvSpPr>
        <p:spPr>
          <a:xfrm>
            <a:off x="8299039" y="338180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0905B10-4AEF-4834-B0A0-96CD24B7AFA8}"/>
              </a:ext>
            </a:extLst>
          </p:cNvPr>
          <p:cNvSpPr/>
          <p:nvPr/>
        </p:nvSpPr>
        <p:spPr>
          <a:xfrm>
            <a:off x="9573801" y="2755276"/>
            <a:ext cx="746358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754074A-335F-440F-8698-2E2B3B81C382}"/>
              </a:ext>
            </a:extLst>
          </p:cNvPr>
          <p:cNvSpPr/>
          <p:nvPr/>
        </p:nvSpPr>
        <p:spPr>
          <a:xfrm>
            <a:off x="5270105" y="769197"/>
            <a:ext cx="19627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4000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4000" b="1" dirty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44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2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202</Words>
  <Application>Microsoft Office PowerPoint</Application>
  <PresentationFormat>Widescreen</PresentationFormat>
  <Paragraphs>132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Arial-Rounded</vt:lpstr>
      <vt:lpstr>Calibri</vt:lpstr>
      <vt:lpstr>等线</vt:lpstr>
      <vt:lpstr>Lato</vt:lpstr>
      <vt:lpstr>Lato Black</vt:lpstr>
      <vt:lpstr>Lato Heavy</vt:lpstr>
      <vt:lpstr>Odibee Sans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84986</cp:lastModifiedBy>
  <cp:revision>154</cp:revision>
  <dcterms:created xsi:type="dcterms:W3CDTF">2021-06-02T01:34:28Z</dcterms:created>
  <dcterms:modified xsi:type="dcterms:W3CDTF">2022-11-27T04:29:33Z</dcterms:modified>
</cp:coreProperties>
</file>