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m4a" ContentType="audio/mp4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3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4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ags/tag5.xml" ContentType="application/vnd.openxmlformats-officedocument.presentationml.tags+xml"/>
  <Override PartName="/ppt/notesSlides/notesSlide1.xml" ContentType="application/vnd.openxmlformats-officedocument.presentationml.notesSlide+xml"/>
  <Override PartName="/ppt/tags/tag6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tags/tag7.xml" ContentType="application/vnd.openxmlformats-officedocument.presentationml.tags+xml"/>
  <Override PartName="/ppt/notesSlides/notesSlide14.xml" ContentType="application/vnd.openxmlformats-officedocument.presentationml.notesSlide+xml"/>
  <Override PartName="/ppt/tags/tag8.xml" ContentType="application/vnd.openxmlformats-officedocument.presentationml.tags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61" r:id="rId2"/>
    <p:sldMasterId id="2147483827" r:id="rId3"/>
    <p:sldMasterId id="2147483873" r:id="rId4"/>
    <p:sldMasterId id="2147483895" r:id="rId5"/>
    <p:sldMasterId id="2147483911" r:id="rId6"/>
  </p:sldMasterIdLst>
  <p:notesMasterIdLst>
    <p:notesMasterId r:id="rId23"/>
  </p:notesMasterIdLst>
  <p:sldIdLst>
    <p:sldId id="3401" r:id="rId7"/>
    <p:sldId id="2007577095" r:id="rId8"/>
    <p:sldId id="2007577107" r:id="rId9"/>
    <p:sldId id="308" r:id="rId10"/>
    <p:sldId id="320" r:id="rId11"/>
    <p:sldId id="326" r:id="rId12"/>
    <p:sldId id="327" r:id="rId13"/>
    <p:sldId id="328" r:id="rId14"/>
    <p:sldId id="329" r:id="rId15"/>
    <p:sldId id="330" r:id="rId16"/>
    <p:sldId id="2007577112" r:id="rId17"/>
    <p:sldId id="2007577111" r:id="rId18"/>
    <p:sldId id="319" r:id="rId19"/>
    <p:sldId id="318" r:id="rId20"/>
    <p:sldId id="322" r:id="rId21"/>
    <p:sldId id="514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6CDFF"/>
    <a:srgbClr val="FF66FF"/>
    <a:srgbClr val="FFE5FF"/>
    <a:srgbClr val="FF99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500" autoAdjust="0"/>
    <p:restoredTop sz="91440" autoAdjust="0"/>
  </p:normalViewPr>
  <p:slideViewPr>
    <p:cSldViewPr snapToGrid="0">
      <p:cViewPr varScale="1">
        <p:scale>
          <a:sx n="62" d="100"/>
          <a:sy n="62" d="100"/>
        </p:scale>
        <p:origin x="732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11/27/2022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8E650A-89FF-4CC3-B1B5-DF8CF759A31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085109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EFD831-A322-40CE-9411-6E8D2E6C193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857844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EFD831-A322-40CE-9411-6E8D2E6C193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835307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EFD831-A322-40CE-9411-6E8D2E6C193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14834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EFD831-A322-40CE-9411-6E8D2E6C193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705469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EFD831-A322-40CE-9411-6E8D2E6C193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711682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EFD831-A322-40CE-9411-6E8D2E6C1938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925986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EFD831-A322-40CE-9411-6E8D2E6C1938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73838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EFD831-A322-40CE-9411-6E8D2E6C193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06917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EFD831-A322-40CE-9411-6E8D2E6C193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6059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EFD831-A322-40CE-9411-6E8D2E6C193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35000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EFD831-A322-40CE-9411-6E8D2E6C193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20372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EFD831-A322-40CE-9411-6E8D2E6C193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01839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EFD831-A322-40CE-9411-6E8D2E6C193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46927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EFD831-A322-40CE-9411-6E8D2E6C193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777848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EFD831-A322-40CE-9411-6E8D2E6C193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50480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6.png"/><Relationship Id="rId5" Type="http://schemas.openxmlformats.org/officeDocument/2006/relationships/image" Target="../media/image13.png"/><Relationship Id="rId4" Type="http://schemas.openxmlformats.org/officeDocument/2006/relationships/image" Target="../media/image25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8.png"/><Relationship Id="rId4" Type="http://schemas.openxmlformats.org/officeDocument/2006/relationships/image" Target="../media/image27.jp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3.xml"/><Relationship Id="rId7" Type="http://schemas.openxmlformats.org/officeDocument/2006/relationships/image" Target="../media/image4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Master" Target="../slideMasters/slideMaster1.xml"/><Relationship Id="rId9" Type="http://schemas.openxmlformats.org/officeDocument/2006/relationships/image" Target="../media/image6.png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8.png"/><Relationship Id="rId3" Type="http://schemas.openxmlformats.org/officeDocument/2006/relationships/image" Target="../media/image15.png"/><Relationship Id="rId7" Type="http://schemas.openxmlformats.org/officeDocument/2006/relationships/image" Target="../media/image33.png"/><Relationship Id="rId12" Type="http://schemas.openxmlformats.org/officeDocument/2006/relationships/image" Target="../media/image37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2.png"/><Relationship Id="rId11" Type="http://schemas.openxmlformats.org/officeDocument/2006/relationships/image" Target="../media/image36.png"/><Relationship Id="rId5" Type="http://schemas.openxmlformats.org/officeDocument/2006/relationships/image" Target="../media/image31.png"/><Relationship Id="rId10" Type="http://schemas.openxmlformats.org/officeDocument/2006/relationships/image" Target="../media/image1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62.png"/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12" Type="http://schemas.openxmlformats.org/officeDocument/2006/relationships/image" Target="../media/image61.png"/><Relationship Id="rId2" Type="http://schemas.openxmlformats.org/officeDocument/2006/relationships/image" Target="../media/image51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55.png"/><Relationship Id="rId11" Type="http://schemas.openxmlformats.org/officeDocument/2006/relationships/image" Target="../media/image60.png"/><Relationship Id="rId5" Type="http://schemas.openxmlformats.org/officeDocument/2006/relationships/image" Target="../media/image54.png"/><Relationship Id="rId10" Type="http://schemas.openxmlformats.org/officeDocument/2006/relationships/image" Target="../media/image59.png"/><Relationship Id="rId4" Type="http://schemas.openxmlformats.org/officeDocument/2006/relationships/image" Target="../media/image53.png"/><Relationship Id="rId9" Type="http://schemas.openxmlformats.org/officeDocument/2006/relationships/image" Target="../media/image58.png"/><Relationship Id="rId14" Type="http://schemas.openxmlformats.org/officeDocument/2006/relationships/image" Target="../media/image63.png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1.jpeg"/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1.jpe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65.gif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1.jpe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66.png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1.jpe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68.svg"/><Relationship Id="rId4" Type="http://schemas.openxmlformats.org/officeDocument/2006/relationships/image" Target="../media/image67.png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1.jpeg"/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11/27/2022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>
            <a:extLst>
              <a:ext uri="{FF2B5EF4-FFF2-40B4-BE49-F238E27FC236}">
                <a16:creationId xmlns:a16="http://schemas.microsoft.com/office/drawing/2014/main" id="{EF218D41-CACC-45EA-9B9C-2C45D39FBC7D}"/>
              </a:ext>
            </a:extLst>
          </p:cNvPr>
          <p:cNvSpPr/>
          <p:nvPr userDrawn="1"/>
        </p:nvSpPr>
        <p:spPr>
          <a:xfrm>
            <a:off x="395785" y="1201003"/>
            <a:ext cx="10508776" cy="5008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4">
            <a:extLst>
              <a:ext uri="{FF2B5EF4-FFF2-40B4-BE49-F238E27FC236}">
                <a16:creationId xmlns:a16="http://schemas.microsoft.com/office/drawing/2014/main" id="{02083DA8-612E-41DA-A4D1-2ACB2678C6D8}"/>
              </a:ext>
            </a:extLst>
          </p:cNvPr>
          <p:cNvGrpSpPr/>
          <p:nvPr userDrawn="1"/>
        </p:nvGrpSpPr>
        <p:grpSpPr>
          <a:xfrm>
            <a:off x="-418200" y="1324483"/>
            <a:ext cx="1627969" cy="3772305"/>
            <a:chOff x="2822570" y="743589"/>
            <a:chExt cx="1294598" cy="2999823"/>
          </a:xfrm>
        </p:grpSpPr>
        <p:pic>
          <p:nvPicPr>
            <p:cNvPr id="9" name="图片 17">
              <a:extLst>
                <a:ext uri="{FF2B5EF4-FFF2-40B4-BE49-F238E27FC236}">
                  <a16:creationId xmlns:a16="http://schemas.microsoft.com/office/drawing/2014/main" id="{189FBF95-47D8-446F-BB0A-1652EB7CD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3172519" y="3110245"/>
              <a:ext cx="633167" cy="633167"/>
            </a:xfrm>
            <a:prstGeom prst="rect">
              <a:avLst/>
            </a:prstGeom>
          </p:spPr>
        </p:pic>
        <p:pic>
          <p:nvPicPr>
            <p:cNvPr id="10" name="图形 21">
              <a:extLst>
                <a:ext uri="{FF2B5EF4-FFF2-40B4-BE49-F238E27FC236}">
                  <a16:creationId xmlns:a16="http://schemas.microsoft.com/office/drawing/2014/main" id="{8D592D9E-78DF-4E6B-B377-C92906ECC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7931827">
              <a:off x="2374753" y="1191406"/>
              <a:ext cx="2190232" cy="1294598"/>
            </a:xfrm>
            <a:prstGeom prst="rect">
              <a:avLst/>
            </a:prstGeom>
          </p:spPr>
        </p:pic>
      </p:grpSp>
      <p:pic>
        <p:nvPicPr>
          <p:cNvPr id="11" name="图片 20">
            <a:extLst>
              <a:ext uri="{FF2B5EF4-FFF2-40B4-BE49-F238E27FC236}">
                <a16:creationId xmlns:a16="http://schemas.microsoft.com/office/drawing/2014/main" id="{46A1C692-1A89-4E71-82D9-E6FC90E3EB5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370" y="-150126"/>
            <a:ext cx="2257728" cy="3457550"/>
          </a:xfrm>
          <a:prstGeom prst="rect">
            <a:avLst/>
          </a:prstGeom>
        </p:spPr>
      </p:pic>
      <p:sp>
        <p:nvSpPr>
          <p:cNvPr id="13" name="矩形 15">
            <a:extLst>
              <a:ext uri="{FF2B5EF4-FFF2-40B4-BE49-F238E27FC236}">
                <a16:creationId xmlns:a16="http://schemas.microsoft.com/office/drawing/2014/main" id="{4109CCAE-A277-41A5-B571-A07038641370}"/>
              </a:ext>
            </a:extLst>
          </p:cNvPr>
          <p:cNvSpPr/>
          <p:nvPr/>
        </p:nvSpPr>
        <p:spPr>
          <a:xfrm>
            <a:off x="1993312" y="224266"/>
            <a:ext cx="7200913" cy="80510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002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0454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2">
            <a:extLst>
              <a:ext uri="{FF2B5EF4-FFF2-40B4-BE49-F238E27FC236}">
                <a16:creationId xmlns:a16="http://schemas.microsoft.com/office/drawing/2014/main" id="{82C95F20-6AC4-4CAC-B270-10188A197E0A}"/>
              </a:ext>
            </a:extLst>
          </p:cNvPr>
          <p:cNvSpPr/>
          <p:nvPr userDrawn="1"/>
        </p:nvSpPr>
        <p:spPr>
          <a:xfrm>
            <a:off x="200167" y="464024"/>
            <a:ext cx="11791666" cy="6141492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" fmla="*/ 162302 w 8290700"/>
              <a:gd name="connsiteY0" fmla="*/ 2423774 h 4757900"/>
              <a:gd name="connsiteX1" fmla="*/ 1139129 w 8290700"/>
              <a:gd name="connsiteY1" fmla="*/ 669643 h 4757900"/>
              <a:gd name="connsiteX2" fmla="*/ 4226501 w 8290700"/>
              <a:gd name="connsiteY2" fmla="*/ 89648 h 4757900"/>
              <a:gd name="connsiteX3" fmla="*/ 8290700 w 8290700"/>
              <a:gd name="connsiteY3" fmla="*/ 2423774 h 4757900"/>
              <a:gd name="connsiteX4" fmla="*/ 4226501 w 8290700"/>
              <a:gd name="connsiteY4" fmla="*/ 4757900 h 4757900"/>
              <a:gd name="connsiteX5" fmla="*/ 162302 w 8290700"/>
              <a:gd name="connsiteY5" fmla="*/ 2423774 h 4757900"/>
              <a:gd name="connsiteX0" fmla="*/ 162302 w 8453932"/>
              <a:gd name="connsiteY0" fmla="*/ 2334994 h 4669120"/>
              <a:gd name="connsiteX1" fmla="*/ 1139129 w 8453932"/>
              <a:gd name="connsiteY1" fmla="*/ 580863 h 4669120"/>
              <a:gd name="connsiteX2" fmla="*/ 4226501 w 8453932"/>
              <a:gd name="connsiteY2" fmla="*/ 868 h 4669120"/>
              <a:gd name="connsiteX3" fmla="*/ 7472553 w 8453932"/>
              <a:gd name="connsiteY3" fmla="*/ 677116 h 4669120"/>
              <a:gd name="connsiteX4" fmla="*/ 8290700 w 8453932"/>
              <a:gd name="connsiteY4" fmla="*/ 2334994 h 4669120"/>
              <a:gd name="connsiteX5" fmla="*/ 4226501 w 8453932"/>
              <a:gd name="connsiteY5" fmla="*/ 4669120 h 4669120"/>
              <a:gd name="connsiteX6" fmla="*/ 162302 w 8453932"/>
              <a:gd name="connsiteY6" fmla="*/ 2334994 h 4669120"/>
              <a:gd name="connsiteX0" fmla="*/ 380 w 8292010"/>
              <a:gd name="connsiteY0" fmla="*/ 2334994 h 4737634"/>
              <a:gd name="connsiteX1" fmla="*/ 977207 w 8292010"/>
              <a:gd name="connsiteY1" fmla="*/ 580863 h 4737634"/>
              <a:gd name="connsiteX2" fmla="*/ 4064579 w 8292010"/>
              <a:gd name="connsiteY2" fmla="*/ 868 h 4737634"/>
              <a:gd name="connsiteX3" fmla="*/ 7310631 w 8292010"/>
              <a:gd name="connsiteY3" fmla="*/ 677116 h 4737634"/>
              <a:gd name="connsiteX4" fmla="*/ 8128778 w 8292010"/>
              <a:gd name="connsiteY4" fmla="*/ 2334994 h 4737634"/>
              <a:gd name="connsiteX5" fmla="*/ 4064579 w 8292010"/>
              <a:gd name="connsiteY5" fmla="*/ 4669120 h 4737634"/>
              <a:gd name="connsiteX6" fmla="*/ 1054209 w 8292010"/>
              <a:gd name="connsiteY6" fmla="*/ 3958572 h 4737634"/>
              <a:gd name="connsiteX7" fmla="*/ 380 w 8292010"/>
              <a:gd name="connsiteY7" fmla="*/ 2334994 h 4737634"/>
              <a:gd name="connsiteX0" fmla="*/ 380 w 8160907"/>
              <a:gd name="connsiteY0" fmla="*/ 2334994 h 4676413"/>
              <a:gd name="connsiteX1" fmla="*/ 977207 w 8160907"/>
              <a:gd name="connsiteY1" fmla="*/ 580863 h 4676413"/>
              <a:gd name="connsiteX2" fmla="*/ 4064579 w 8160907"/>
              <a:gd name="connsiteY2" fmla="*/ 868 h 4676413"/>
              <a:gd name="connsiteX3" fmla="*/ 7310631 w 8160907"/>
              <a:gd name="connsiteY3" fmla="*/ 677116 h 4676413"/>
              <a:gd name="connsiteX4" fmla="*/ 8128778 w 8160907"/>
              <a:gd name="connsiteY4" fmla="*/ 2334994 h 4676413"/>
              <a:gd name="connsiteX5" fmla="*/ 7031498 w 8160907"/>
              <a:gd name="connsiteY5" fmla="*/ 4199203 h 4676413"/>
              <a:gd name="connsiteX6" fmla="*/ 4064579 w 8160907"/>
              <a:gd name="connsiteY6" fmla="*/ 4669120 h 4676413"/>
              <a:gd name="connsiteX7" fmla="*/ 1054209 w 8160907"/>
              <a:gd name="connsiteY7" fmla="*/ 3958572 h 4676413"/>
              <a:gd name="connsiteX8" fmla="*/ 380 w 8160907"/>
              <a:gd name="connsiteY8" fmla="*/ 2334994 h 4676413"/>
              <a:gd name="connsiteX0" fmla="*/ 62 w 8160589"/>
              <a:gd name="connsiteY0" fmla="*/ 2334994 h 4670006"/>
              <a:gd name="connsiteX1" fmla="*/ 976889 w 8160589"/>
              <a:gd name="connsiteY1" fmla="*/ 580863 h 4670006"/>
              <a:gd name="connsiteX2" fmla="*/ 4064261 w 8160589"/>
              <a:gd name="connsiteY2" fmla="*/ 868 h 4670006"/>
              <a:gd name="connsiteX3" fmla="*/ 7310313 w 8160589"/>
              <a:gd name="connsiteY3" fmla="*/ 677116 h 4670006"/>
              <a:gd name="connsiteX4" fmla="*/ 8128460 w 8160589"/>
              <a:gd name="connsiteY4" fmla="*/ 2334994 h 4670006"/>
              <a:gd name="connsiteX5" fmla="*/ 7031180 w 8160589"/>
              <a:gd name="connsiteY5" fmla="*/ 4199203 h 4670006"/>
              <a:gd name="connsiteX6" fmla="*/ 4064261 w 8160589"/>
              <a:gd name="connsiteY6" fmla="*/ 4669120 h 4670006"/>
              <a:gd name="connsiteX7" fmla="*/ 948013 w 8160589"/>
              <a:gd name="connsiteY7" fmla="*/ 4131826 h 4670006"/>
              <a:gd name="connsiteX8" fmla="*/ 62 w 8160589"/>
              <a:gd name="connsiteY8" fmla="*/ 2334994 h 4670006"/>
              <a:gd name="connsiteX0" fmla="*/ 3056 w 8163583"/>
              <a:gd name="connsiteY0" fmla="*/ 2353191 h 4688203"/>
              <a:gd name="connsiteX1" fmla="*/ 791407 w 8163583"/>
              <a:gd name="connsiteY1" fmla="*/ 387304 h 4688203"/>
              <a:gd name="connsiteX2" fmla="*/ 4067255 w 8163583"/>
              <a:gd name="connsiteY2" fmla="*/ 19065 h 4688203"/>
              <a:gd name="connsiteX3" fmla="*/ 7313307 w 8163583"/>
              <a:gd name="connsiteY3" fmla="*/ 695313 h 4688203"/>
              <a:gd name="connsiteX4" fmla="*/ 8131454 w 8163583"/>
              <a:gd name="connsiteY4" fmla="*/ 2353191 h 4688203"/>
              <a:gd name="connsiteX5" fmla="*/ 7034174 w 8163583"/>
              <a:gd name="connsiteY5" fmla="*/ 4217400 h 4688203"/>
              <a:gd name="connsiteX6" fmla="*/ 4067255 w 8163583"/>
              <a:gd name="connsiteY6" fmla="*/ 4687317 h 4688203"/>
              <a:gd name="connsiteX7" fmla="*/ 951007 w 8163583"/>
              <a:gd name="connsiteY7" fmla="*/ 4150023 h 4688203"/>
              <a:gd name="connsiteX8" fmla="*/ 3056 w 8163583"/>
              <a:gd name="connsiteY8" fmla="*/ 2353191 h 4688203"/>
              <a:gd name="connsiteX0" fmla="*/ 38786 w 8199313"/>
              <a:gd name="connsiteY0" fmla="*/ 2353191 h 4794578"/>
              <a:gd name="connsiteX1" fmla="*/ 827137 w 8199313"/>
              <a:gd name="connsiteY1" fmla="*/ 387304 h 4794578"/>
              <a:gd name="connsiteX2" fmla="*/ 4102985 w 8199313"/>
              <a:gd name="connsiteY2" fmla="*/ 19065 h 4794578"/>
              <a:gd name="connsiteX3" fmla="*/ 7349037 w 8199313"/>
              <a:gd name="connsiteY3" fmla="*/ 695313 h 4794578"/>
              <a:gd name="connsiteX4" fmla="*/ 8167184 w 8199313"/>
              <a:gd name="connsiteY4" fmla="*/ 2353191 h 4794578"/>
              <a:gd name="connsiteX5" fmla="*/ 7069904 w 8199313"/>
              <a:gd name="connsiteY5" fmla="*/ 4217400 h 4794578"/>
              <a:gd name="connsiteX6" fmla="*/ 4102985 w 8199313"/>
              <a:gd name="connsiteY6" fmla="*/ 4687317 h 4794578"/>
              <a:gd name="connsiteX7" fmla="*/ 549204 w 8199313"/>
              <a:gd name="connsiteY7" fmla="*/ 4563909 h 4794578"/>
              <a:gd name="connsiteX8" fmla="*/ 38786 w 8199313"/>
              <a:gd name="connsiteY8" fmla="*/ 2353191 h 4794578"/>
              <a:gd name="connsiteX0" fmla="*/ 38786 w 8199313"/>
              <a:gd name="connsiteY0" fmla="*/ 2353191 h 4802240"/>
              <a:gd name="connsiteX1" fmla="*/ 827137 w 8199313"/>
              <a:gd name="connsiteY1" fmla="*/ 387304 h 4802240"/>
              <a:gd name="connsiteX2" fmla="*/ 4102985 w 8199313"/>
              <a:gd name="connsiteY2" fmla="*/ 19065 h 4802240"/>
              <a:gd name="connsiteX3" fmla="*/ 7349037 w 8199313"/>
              <a:gd name="connsiteY3" fmla="*/ 695313 h 4802240"/>
              <a:gd name="connsiteX4" fmla="*/ 8167184 w 8199313"/>
              <a:gd name="connsiteY4" fmla="*/ 2353191 h 4802240"/>
              <a:gd name="connsiteX5" fmla="*/ 7460318 w 8199313"/>
              <a:gd name="connsiteY5" fmla="*/ 4602411 h 4802240"/>
              <a:gd name="connsiteX6" fmla="*/ 4102985 w 8199313"/>
              <a:gd name="connsiteY6" fmla="*/ 4687317 h 4802240"/>
              <a:gd name="connsiteX7" fmla="*/ 549204 w 8199313"/>
              <a:gd name="connsiteY7" fmla="*/ 4563909 h 4802240"/>
              <a:gd name="connsiteX8" fmla="*/ 38786 w 8199313"/>
              <a:gd name="connsiteY8" fmla="*/ 2353191 h 4802240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15359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44235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noFill/>
          <a:ln w="19050">
            <a:solidFill>
              <a:schemeClr val="accent5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8971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11/27/2022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11/27/2022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11/27/2022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图片 2" descr="图片包含 室内, 墙壁&#10;&#10;已生成高可信度的说明">
            <a:extLst>
              <a:ext uri="{FF2B5EF4-FFF2-40B4-BE49-F238E27FC236}">
                <a16:creationId xmlns:a16="http://schemas.microsoft.com/office/drawing/2014/main" id="{3D3BFAC6-E4F7-4285-9F4E-EFC21AFFE8B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9561" y="-321904"/>
            <a:ext cx="9892397" cy="750180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890A358-1FE7-49FE-8C71-27E2C45C82F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0226" y="-242207"/>
            <a:ext cx="5352893" cy="3506145"/>
          </a:xfrm>
          <a:prstGeom prst="rect">
            <a:avLst/>
          </a:prstGeom>
        </p:spPr>
      </p:pic>
      <p:pic>
        <p:nvPicPr>
          <p:cNvPr id="12" name="PA_图片 6">
            <a:extLst>
              <a:ext uri="{FF2B5EF4-FFF2-40B4-BE49-F238E27FC236}">
                <a16:creationId xmlns:a16="http://schemas.microsoft.com/office/drawing/2014/main" id="{1EB92C0C-91B8-4FCE-B507-FFA510A4D8CC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175" y="433160"/>
            <a:ext cx="4229070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>
            <a:extLst>
              <a:ext uri="{FF2B5EF4-FFF2-40B4-BE49-F238E27FC236}">
                <a16:creationId xmlns:a16="http://schemas.microsoft.com/office/drawing/2014/main" id="{D5901FA8-80E5-47CA-B278-792CF245A161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747" y="3859845"/>
            <a:ext cx="2559562" cy="369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280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2022/11/27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6996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2022/11/27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388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2022/11/27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273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2022/11/27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8645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2022/11/27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0347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2022/11/27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0062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2022/11/27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7791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2022/11/27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946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2022/11/27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411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id="{F0C5347E-219D-4058-A14F-DA8D5D9656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1" y="-30992"/>
            <a:ext cx="11848906" cy="688899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4">
            <a:extLst>
              <a:ext uri="{FF2B5EF4-FFF2-40B4-BE49-F238E27FC236}">
                <a16:creationId xmlns:a16="http://schemas.microsoft.com/office/drawing/2014/main" id="{7A94D1F6-8705-4172-8272-342EA32602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041" y="0"/>
            <a:ext cx="1302586" cy="1207834"/>
          </a:xfrm>
          <a:prstGeom prst="rect">
            <a:avLst/>
          </a:prstGeom>
        </p:spPr>
      </p:pic>
      <p:pic>
        <p:nvPicPr>
          <p:cNvPr id="4" name="图片 35">
            <a:extLst>
              <a:ext uri="{FF2B5EF4-FFF2-40B4-BE49-F238E27FC236}">
                <a16:creationId xmlns:a16="http://schemas.microsoft.com/office/drawing/2014/main" id="{90B4873B-BBB4-4E65-8321-DEBC9EDB251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00" y="1011299"/>
            <a:ext cx="5374251" cy="109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636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2022/11/27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573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2022/11/27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749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2022/11/27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3942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2022/11/27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5461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2022/11/27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8495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2022/11/27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17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2022/11/27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592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2022/11/27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1788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2022/11/27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8780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2022/11/27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2857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2022/11/27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2173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2022/11/27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8320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2022/11/27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5683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2022/11/27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4701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2022/11/27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507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2022/11/27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4551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2022/11/27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5206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2022/11/27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1303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2022/11/27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3464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2022/11/27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8012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11/27/2022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2022/11/27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9957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2022/11/27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7465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2022/11/27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137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2022/11/27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2696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9950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和内容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797954"/>
            <a:ext cx="12192000" cy="392380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10"/>
          <a:stretch/>
        </p:blipFill>
        <p:spPr>
          <a:xfrm>
            <a:off x="27026" y="-12700"/>
            <a:ext cx="12192000" cy="2377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71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5851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11/27/2022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5903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7">
            <a:extLst>
              <a:ext uri="{FF2B5EF4-FFF2-40B4-BE49-F238E27FC236}">
                <a16:creationId xmlns:a16="http://schemas.microsoft.com/office/drawing/2014/main" id="{12A7224A-529B-49DF-8994-1AEB021B7A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8" name="1">
            <a:extLst>
              <a:ext uri="{FF2B5EF4-FFF2-40B4-BE49-F238E27FC236}">
                <a16:creationId xmlns:a16="http://schemas.microsoft.com/office/drawing/2014/main" id="{97C5E7E8-2083-4C6A-A02C-1F010E8FF2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9" name="19">
            <a:extLst>
              <a:ext uri="{FF2B5EF4-FFF2-40B4-BE49-F238E27FC236}">
                <a16:creationId xmlns:a16="http://schemas.microsoft.com/office/drawing/2014/main" id="{81F8E7DE-5A5C-446A-83F2-883FAF09DF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 flipH="1">
            <a:off x="8559037" y="4084497"/>
            <a:ext cx="3773430" cy="2705180"/>
          </a:xfrm>
          <a:prstGeom prst="rect">
            <a:avLst/>
          </a:prstGeom>
        </p:spPr>
      </p:pic>
      <p:pic>
        <p:nvPicPr>
          <p:cNvPr id="10" name="55">
            <a:extLst>
              <a:ext uri="{FF2B5EF4-FFF2-40B4-BE49-F238E27FC236}">
                <a16:creationId xmlns:a16="http://schemas.microsoft.com/office/drawing/2014/main" id="{A8904B3B-FC0C-4CA9-BFC2-AC0ADDB260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57532" y="-215471"/>
            <a:ext cx="9803219" cy="3679353"/>
          </a:xfrm>
          <a:prstGeom prst="rect">
            <a:avLst/>
          </a:prstGeom>
        </p:spPr>
      </p:pic>
      <p:grpSp>
        <p:nvGrpSpPr>
          <p:cNvPr id="11" name="57">
            <a:extLst>
              <a:ext uri="{FF2B5EF4-FFF2-40B4-BE49-F238E27FC236}">
                <a16:creationId xmlns:a16="http://schemas.microsoft.com/office/drawing/2014/main" id="{A79173E2-791C-4E72-A892-035137321C46}"/>
              </a:ext>
            </a:extLst>
          </p:cNvPr>
          <p:cNvGrpSpPr/>
          <p:nvPr userDrawn="1"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12" name="Group 4">
              <a:extLst>
                <a:ext uri="{FF2B5EF4-FFF2-40B4-BE49-F238E27FC236}">
                  <a16:creationId xmlns:a16="http://schemas.microsoft.com/office/drawing/2014/main" id="{5D588DCF-60C7-431C-9BB1-30DDF55E5E3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8" name="Freeform 5">
                <a:extLst>
                  <a:ext uri="{FF2B5EF4-FFF2-40B4-BE49-F238E27FC236}">
                    <a16:creationId xmlns:a16="http://schemas.microsoft.com/office/drawing/2014/main" id="{CF2BC369-B52A-49AF-A119-90F74F645577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9" name="Freeform 6">
                <a:extLst>
                  <a:ext uri="{FF2B5EF4-FFF2-40B4-BE49-F238E27FC236}">
                    <a16:creationId xmlns:a16="http://schemas.microsoft.com/office/drawing/2014/main" id="{708F2D9C-5C1A-477C-9CFD-26BB7CFED78C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0" name="Freeform 7">
                <a:extLst>
                  <a:ext uri="{FF2B5EF4-FFF2-40B4-BE49-F238E27FC236}">
                    <a16:creationId xmlns:a16="http://schemas.microsoft.com/office/drawing/2014/main" id="{1E23AC18-8118-42E4-B1E9-F8CF77208E60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1" name="Freeform 8">
                <a:extLst>
                  <a:ext uri="{FF2B5EF4-FFF2-40B4-BE49-F238E27FC236}">
                    <a16:creationId xmlns:a16="http://schemas.microsoft.com/office/drawing/2014/main" id="{B68DF67C-8D8B-498F-84A1-7F84C24436A6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13" name="Group 4">
              <a:extLst>
                <a:ext uri="{FF2B5EF4-FFF2-40B4-BE49-F238E27FC236}">
                  <a16:creationId xmlns:a16="http://schemas.microsoft.com/office/drawing/2014/main" id="{BE779103-3A43-4A28-A437-8BE7016DE6F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id="{3B8992BB-9EDB-4AA9-869E-5FCD7A06CC89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id="{B05E5337-3163-434D-8B02-CA46BAE04D6A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id="{44239E07-7548-460D-8361-4A105F23336D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id="{9A611E1F-D27F-4022-A6CF-123AB156C43D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22" name="69">
            <a:extLst>
              <a:ext uri="{FF2B5EF4-FFF2-40B4-BE49-F238E27FC236}">
                <a16:creationId xmlns:a16="http://schemas.microsoft.com/office/drawing/2014/main" id="{BBEDC40F-84C7-45C7-A70C-C10D5C83124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72515E06-B7CD-449A-99F5-8556C5050E5F}"/>
              </a:ext>
            </a:extLst>
          </p:cNvPr>
          <p:cNvSpPr/>
          <p:nvPr userDrawn="1"/>
        </p:nvSpPr>
        <p:spPr>
          <a:xfrm>
            <a:off x="1935999" y="1050116"/>
            <a:ext cx="7329805" cy="15684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Môn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Toán</a:t>
            </a:r>
            <a:endParaRPr kumimoji="0" lang="en-US" altLang="zh-CN" sz="48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5" name="Picture 9" descr="E:\0000000我图PPT\00001PNG素材\儿童卡通\tr.png">
            <a:extLst>
              <a:ext uri="{FF2B5EF4-FFF2-40B4-BE49-F238E27FC236}">
                <a16:creationId xmlns:a16="http://schemas.microsoft.com/office/drawing/2014/main" id="{98AAE8C0-0F06-466A-9DBA-817AC3B18A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3F9A88FF-981D-4D54-89F8-E14626D6ADBD}"/>
              </a:ext>
            </a:extLst>
          </p:cNvPr>
          <p:cNvSpPr txBox="1"/>
          <p:nvPr userDrawn="1"/>
        </p:nvSpPr>
        <p:spPr>
          <a:xfrm>
            <a:off x="1601226" y="6533239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4094947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11/27/2022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7BA24C5-7A23-4C04-A532-B0BAAA602ECA}"/>
              </a:ext>
            </a:extLst>
          </p:cNvPr>
          <p:cNvSpPr txBox="1"/>
          <p:nvPr userDrawn="1"/>
        </p:nvSpPr>
        <p:spPr>
          <a:xfrm>
            <a:off x="1943051" y="6278480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1270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11/27/2022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>
            <a:extLst>
              <a:ext uri="{FF2B5EF4-FFF2-40B4-BE49-F238E27FC236}">
                <a16:creationId xmlns:a16="http://schemas.microsoft.com/office/drawing/2014/main" id="{AC79E82E-725A-4A5C-8870-87B87B2217D2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4">
            <a:extLst>
              <a:ext uri="{FF2B5EF4-FFF2-40B4-BE49-F238E27FC236}">
                <a16:creationId xmlns:a16="http://schemas.microsoft.com/office/drawing/2014/main" id="{7704643A-27F9-4F01-AE4B-E1CF77BBF78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任意形状 6">
            <a:extLst>
              <a:ext uri="{FF2B5EF4-FFF2-40B4-BE49-F238E27FC236}">
                <a16:creationId xmlns:a16="http://schemas.microsoft.com/office/drawing/2014/main" id="{52809BF3-EAF2-418A-8FE2-3182C056114E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椭圆 7">
            <a:extLst>
              <a:ext uri="{FF2B5EF4-FFF2-40B4-BE49-F238E27FC236}">
                <a16:creationId xmlns:a16="http://schemas.microsoft.com/office/drawing/2014/main" id="{FFF22FB9-6783-415D-BC60-2669AA680D3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8">
            <a:extLst>
              <a:ext uri="{FF2B5EF4-FFF2-40B4-BE49-F238E27FC236}">
                <a16:creationId xmlns:a16="http://schemas.microsoft.com/office/drawing/2014/main" id="{B600497A-4A7B-4AA5-AFC0-36CD65FDAE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4" name="椭圆 9">
            <a:extLst>
              <a:ext uri="{FF2B5EF4-FFF2-40B4-BE49-F238E27FC236}">
                <a16:creationId xmlns:a16="http://schemas.microsoft.com/office/drawing/2014/main" id="{E108BAEE-4A24-4598-AEF4-3244CF1E929F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268FBC2-A039-41A8-B368-926DE1556C72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729402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2A9BE9-7F72-794D-9F3C-9A8FE2E8F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3AC6F02-871E-DE47-AC93-1CD134CED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C55CEBD-7C39-394B-A99F-80554FC4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B79D43-DAE6-0F47-A9C1-04982654FBFB}" type="datetimeFigureOut">
              <a:rPr kumimoji="1" lang="zh-CN" altLang="en-US" smtClean="0"/>
              <a:t>2022/11/27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B24BB0A-6CBD-2E41-ACC7-D29880DA3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CDC3A08-879E-9449-ADFD-682ABDEB9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pic>
        <p:nvPicPr>
          <p:cNvPr id="8" name="bkgr 2">
            <a:extLst>
              <a:ext uri="{FF2B5EF4-FFF2-40B4-BE49-F238E27FC236}">
                <a16:creationId xmlns:a16="http://schemas.microsoft.com/office/drawing/2014/main" id="{38AC285F-500F-4823-9925-F5126EFF53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id="{18D8E4D1-5BEA-47FB-B6B1-77140B0ACF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50" y="1616715"/>
            <a:ext cx="12191999" cy="3967171"/>
          </a:xfrm>
          <a:prstGeom prst="rect">
            <a:avLst/>
          </a:prstGeom>
        </p:spPr>
      </p:pic>
      <p:pic>
        <p:nvPicPr>
          <p:cNvPr id="10" name="Mây 3">
            <a:extLst>
              <a:ext uri="{FF2B5EF4-FFF2-40B4-BE49-F238E27FC236}">
                <a16:creationId xmlns:a16="http://schemas.microsoft.com/office/drawing/2014/main" id="{CF296135-D4DF-40CF-91AE-3DDE6EC7F5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11" name="Mặt trời">
            <a:extLst>
              <a:ext uri="{FF2B5EF4-FFF2-40B4-BE49-F238E27FC236}">
                <a16:creationId xmlns:a16="http://schemas.microsoft.com/office/drawing/2014/main" id="{C82272DC-9AE7-4F8A-9DBC-18B437E63E7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12" name="Bảng">
            <a:extLst>
              <a:ext uri="{FF2B5EF4-FFF2-40B4-BE49-F238E27FC236}">
                <a16:creationId xmlns:a16="http://schemas.microsoft.com/office/drawing/2014/main" id="{AE27FC4A-F65E-4234-B487-16E04BB5CC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1" y="1223058"/>
            <a:ext cx="7924136" cy="4570649"/>
          </a:xfrm>
          <a:prstGeom prst="rect">
            <a:avLst/>
          </a:prstGeom>
        </p:spPr>
      </p:pic>
      <p:pic>
        <p:nvPicPr>
          <p:cNvPr id="13" name="bkgr 1">
            <a:extLst>
              <a:ext uri="{FF2B5EF4-FFF2-40B4-BE49-F238E27FC236}">
                <a16:creationId xmlns:a16="http://schemas.microsoft.com/office/drawing/2014/main" id="{7E0198F7-54A5-4EEC-BF47-E179621E7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0" y="4806595"/>
            <a:ext cx="12192000" cy="2081605"/>
          </a:xfrm>
          <a:prstGeom prst="rect">
            <a:avLst/>
          </a:prstGeom>
        </p:spPr>
      </p:pic>
      <p:pic>
        <p:nvPicPr>
          <p:cNvPr id="14" name="bóng bay 1">
            <a:extLst>
              <a:ext uri="{FF2B5EF4-FFF2-40B4-BE49-F238E27FC236}">
                <a16:creationId xmlns:a16="http://schemas.microsoft.com/office/drawing/2014/main" id="{8F885F34-4254-40BD-92C3-F7D80F1CB33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5" name="bóng bay 2">
            <a:extLst>
              <a:ext uri="{FF2B5EF4-FFF2-40B4-BE49-F238E27FC236}">
                <a16:creationId xmlns:a16="http://schemas.microsoft.com/office/drawing/2014/main" id="{F2C01B6A-0FD4-4BBC-85EC-F4BAAEE6ED7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6" name="bóng bay 3">
            <a:extLst>
              <a:ext uri="{FF2B5EF4-FFF2-40B4-BE49-F238E27FC236}">
                <a16:creationId xmlns:a16="http://schemas.microsoft.com/office/drawing/2014/main" id="{B9E1856F-AF55-4383-B3EA-76E97E7507B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id="{0D410B0F-A90E-4663-98EB-8ABEA4FE8C7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18" name="Mây 1">
            <a:extLst>
              <a:ext uri="{FF2B5EF4-FFF2-40B4-BE49-F238E27FC236}">
                <a16:creationId xmlns:a16="http://schemas.microsoft.com/office/drawing/2014/main" id="{5A1E536F-40A7-4C4A-B8A2-B0B8687C6FD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id="{828C202E-19A0-4E74-A687-352B4AF94DC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0" name="Mây 4">
            <a:extLst>
              <a:ext uri="{FF2B5EF4-FFF2-40B4-BE49-F238E27FC236}">
                <a16:creationId xmlns:a16="http://schemas.microsoft.com/office/drawing/2014/main" id="{39F10DAD-11CB-4B17-AB39-528CA599F5E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B56D77B1-C2AC-4E51-885D-2E687FD792DE}"/>
              </a:ext>
            </a:extLst>
          </p:cNvPr>
          <p:cNvSpPr txBox="1"/>
          <p:nvPr userDrawn="1"/>
        </p:nvSpPr>
        <p:spPr>
          <a:xfrm>
            <a:off x="9201992" y="-18115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950547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id="{D7E4988E-D4F8-4DC0-B9CC-BB4B7F36B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567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101">
            <a:extLst>
              <a:ext uri="{FF2B5EF4-FFF2-40B4-BE49-F238E27FC236}">
                <a16:creationId xmlns:a16="http://schemas.microsoft.com/office/drawing/2014/main" id="{D514E436-AC77-4C62-A470-F269B07625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2" name="矩形 2">
            <a:extLst>
              <a:ext uri="{FF2B5EF4-FFF2-40B4-BE49-F238E27FC236}">
                <a16:creationId xmlns:a16="http://schemas.microsoft.com/office/drawing/2014/main" id="{85267853-B155-4C5A-B17D-13C99003FA45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4">
            <a:extLst>
              <a:ext uri="{FF2B5EF4-FFF2-40B4-BE49-F238E27FC236}">
                <a16:creationId xmlns:a16="http://schemas.microsoft.com/office/drawing/2014/main" id="{EAE8A449-7A3F-40C5-B305-E2A28C9FD942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形状 6">
            <a:extLst>
              <a:ext uri="{FF2B5EF4-FFF2-40B4-BE49-F238E27FC236}">
                <a16:creationId xmlns:a16="http://schemas.microsoft.com/office/drawing/2014/main" id="{61A8C16D-6509-4108-98A5-625CBDF5F070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椭圆 7">
            <a:extLst>
              <a:ext uri="{FF2B5EF4-FFF2-40B4-BE49-F238E27FC236}">
                <a16:creationId xmlns:a16="http://schemas.microsoft.com/office/drawing/2014/main" id="{F3B873EF-BA25-43F8-B507-68795F3111ED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图片 8">
            <a:extLst>
              <a:ext uri="{FF2B5EF4-FFF2-40B4-BE49-F238E27FC236}">
                <a16:creationId xmlns:a16="http://schemas.microsoft.com/office/drawing/2014/main" id="{1F61594D-16F0-4C27-A22F-50D3F14140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7" name="椭圆 9">
            <a:extLst>
              <a:ext uri="{FF2B5EF4-FFF2-40B4-BE49-F238E27FC236}">
                <a16:creationId xmlns:a16="http://schemas.microsoft.com/office/drawing/2014/main" id="{B20D4855-2AE0-48EF-9542-73C2EC19F99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5733CB7-2EEC-42DC-9103-2D109DD1CFEE}"/>
              </a:ext>
            </a:extLst>
          </p:cNvPr>
          <p:cNvSpPr txBox="1"/>
          <p:nvPr userDrawn="1"/>
        </p:nvSpPr>
        <p:spPr>
          <a:xfrm>
            <a:off x="7320632" y="6524284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218988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01">
            <a:extLst>
              <a:ext uri="{FF2B5EF4-FFF2-40B4-BE49-F238E27FC236}">
                <a16:creationId xmlns:a16="http://schemas.microsoft.com/office/drawing/2014/main" id="{1094CE54-B4B3-4C76-B9C9-971ECB34C2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矩形 2">
            <a:extLst>
              <a:ext uri="{FF2B5EF4-FFF2-40B4-BE49-F238E27FC236}">
                <a16:creationId xmlns:a16="http://schemas.microsoft.com/office/drawing/2014/main" id="{05B45BC2-AFD2-4521-86C7-28EA6A142BF8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椭圆 4">
            <a:extLst>
              <a:ext uri="{FF2B5EF4-FFF2-40B4-BE49-F238E27FC236}">
                <a16:creationId xmlns:a16="http://schemas.microsoft.com/office/drawing/2014/main" id="{73E6612B-E6CF-431F-83A1-B242A79A465C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任意形状 6">
            <a:extLst>
              <a:ext uri="{FF2B5EF4-FFF2-40B4-BE49-F238E27FC236}">
                <a16:creationId xmlns:a16="http://schemas.microsoft.com/office/drawing/2014/main" id="{9B231B91-9FD3-46F5-8DB9-BCC8C6F58B0F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7">
            <a:extLst>
              <a:ext uri="{FF2B5EF4-FFF2-40B4-BE49-F238E27FC236}">
                <a16:creationId xmlns:a16="http://schemas.microsoft.com/office/drawing/2014/main" id="{75059DDB-9C2F-46FF-9EF1-50E22BC24E2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8">
            <a:extLst>
              <a:ext uri="{FF2B5EF4-FFF2-40B4-BE49-F238E27FC236}">
                <a16:creationId xmlns:a16="http://schemas.microsoft.com/office/drawing/2014/main" id="{A8997046-CAE6-4B59-8DDF-0EFAE5413A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3" name="椭圆 9">
            <a:extLst>
              <a:ext uri="{FF2B5EF4-FFF2-40B4-BE49-F238E27FC236}">
                <a16:creationId xmlns:a16="http://schemas.microsoft.com/office/drawing/2014/main" id="{BE790CA5-EC6C-4F0B-B555-50D8033BE031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D193922-661E-4324-B921-1DB8F942A2A9}"/>
              </a:ext>
            </a:extLst>
          </p:cNvPr>
          <p:cNvSpPr/>
          <p:nvPr userDrawn="1"/>
        </p:nvSpPr>
        <p:spPr>
          <a:xfrm rot="219724">
            <a:off x="4477184" y="1157469"/>
            <a:ext cx="6008783" cy="4661425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FE6874E-118B-4078-BE60-91865D019286}"/>
              </a:ext>
            </a:extLst>
          </p:cNvPr>
          <p:cNvSpPr/>
          <p:nvPr userDrawn="1"/>
        </p:nvSpPr>
        <p:spPr>
          <a:xfrm rot="2471267">
            <a:off x="9030857" y="1477608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E6DDB6A-D1EC-44AC-A42F-3D5C776DEBE6}"/>
              </a:ext>
            </a:extLst>
          </p:cNvPr>
          <p:cNvSpPr/>
          <p:nvPr userDrawn="1"/>
        </p:nvSpPr>
        <p:spPr>
          <a:xfrm rot="20410169">
            <a:off x="4016052" y="1064033"/>
            <a:ext cx="2397502" cy="495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3A11163-4540-4661-A7E2-7E02DE00886F}"/>
              </a:ext>
            </a:extLst>
          </p:cNvPr>
          <p:cNvSpPr txBox="1"/>
          <p:nvPr userDrawn="1"/>
        </p:nvSpPr>
        <p:spPr>
          <a:xfrm>
            <a:off x="5353380" y="198271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LUYỆN TẬP</a:t>
            </a:r>
          </a:p>
        </p:txBody>
      </p:sp>
      <p:pic>
        <p:nvPicPr>
          <p:cNvPr id="18" name="Picture 17" descr="A close-up of a map&#10;&#10;Description automatically generated with low confidence">
            <a:extLst>
              <a:ext uri="{FF2B5EF4-FFF2-40B4-BE49-F238E27FC236}">
                <a16:creationId xmlns:a16="http://schemas.microsoft.com/office/drawing/2014/main" id="{EC3B8C2B-5D7C-48F2-8FC7-FE45F136AC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337" y="1150962"/>
            <a:ext cx="1481296" cy="490473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4D616774-3438-47D7-81AB-B40EEBD5818D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739402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01">
            <a:extLst>
              <a:ext uri="{FF2B5EF4-FFF2-40B4-BE49-F238E27FC236}">
                <a16:creationId xmlns:a16="http://schemas.microsoft.com/office/drawing/2014/main" id="{431122EC-FBF2-4C68-B7F9-E67ABB594A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7" name="矩形 2">
            <a:extLst>
              <a:ext uri="{FF2B5EF4-FFF2-40B4-BE49-F238E27FC236}">
                <a16:creationId xmlns:a16="http://schemas.microsoft.com/office/drawing/2014/main" id="{26859808-0E4C-4601-BFD5-C6BA5BCC44FE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椭圆 4">
            <a:extLst>
              <a:ext uri="{FF2B5EF4-FFF2-40B4-BE49-F238E27FC236}">
                <a16:creationId xmlns:a16="http://schemas.microsoft.com/office/drawing/2014/main" id="{C20B859B-7433-488D-AD26-C313806026F3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任意形状 6">
            <a:extLst>
              <a:ext uri="{FF2B5EF4-FFF2-40B4-BE49-F238E27FC236}">
                <a16:creationId xmlns:a16="http://schemas.microsoft.com/office/drawing/2014/main" id="{26C76A02-5C8B-42AD-8662-686E30606D34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7">
            <a:extLst>
              <a:ext uri="{FF2B5EF4-FFF2-40B4-BE49-F238E27FC236}">
                <a16:creationId xmlns:a16="http://schemas.microsoft.com/office/drawing/2014/main" id="{C6F4EA04-890C-4306-9211-FB1733E0C647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图片 8">
            <a:extLst>
              <a:ext uri="{FF2B5EF4-FFF2-40B4-BE49-F238E27FC236}">
                <a16:creationId xmlns:a16="http://schemas.microsoft.com/office/drawing/2014/main" id="{A97A903A-09E9-4691-B496-37BE5D102D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2" name="椭圆 9">
            <a:extLst>
              <a:ext uri="{FF2B5EF4-FFF2-40B4-BE49-F238E27FC236}">
                <a16:creationId xmlns:a16="http://schemas.microsoft.com/office/drawing/2014/main" id="{0A2B951D-F19F-475D-B457-B86EF8DC984B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509803A-0360-4D33-9AB5-ED47ED9135D1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E0D0665-6999-4651-BD19-C7C402D30EEB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A77F017-DFC1-4D5F-8272-B3E76D6DA324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D542502-B1BA-4EEE-B113-19E670FE5796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</a:p>
        </p:txBody>
      </p:sp>
      <p:pic>
        <p:nvPicPr>
          <p:cNvPr id="18" name="图片 9">
            <a:extLst>
              <a:ext uri="{FF2B5EF4-FFF2-40B4-BE49-F238E27FC236}">
                <a16:creationId xmlns:a16="http://schemas.microsoft.com/office/drawing/2014/main" id="{9E265F87-F072-4C1C-809B-60B65BA79A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707" y="2622107"/>
            <a:ext cx="3028932" cy="384743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1C8F1E24-5B7F-481A-86BE-BC8D3CC99D79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010345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0E1D8535-7268-4559-A162-57863C850A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3599D6A8-8376-4469-B1C4-0D0AB8B9FCB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F6108594-A8DF-4763-BAD6-AFEBB0C3196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B8502FED-250A-4CBC-8EE4-50D3D012EADA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4B97A2AD-D2A2-4C3E-AA45-DF5B9EE1314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1D1F51E3-6E1F-4794-92D5-63FB01D635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ECDDE16C-0075-42EB-A3AA-DDD1D96A76E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FB12868-D957-45A4-B5D8-783DBD98F2C6}"/>
              </a:ext>
            </a:extLst>
          </p:cNvPr>
          <p:cNvSpPr/>
          <p:nvPr userDrawn="1"/>
        </p:nvSpPr>
        <p:spPr>
          <a:xfrm>
            <a:off x="3667342" y="983093"/>
            <a:ext cx="6008783" cy="4661425"/>
          </a:xfrm>
          <a:prstGeom prst="rect">
            <a:avLst/>
          </a:prstGeom>
          <a:solidFill>
            <a:srgbClr val="00CC66">
              <a:alpha val="49804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FA12B3A-07B6-44F1-A01E-33FD73C34EBA}"/>
              </a:ext>
            </a:extLst>
          </p:cNvPr>
          <p:cNvSpPr/>
          <p:nvPr userDrawn="1"/>
        </p:nvSpPr>
        <p:spPr>
          <a:xfrm rot="2109175">
            <a:off x="8040873" y="1261475"/>
            <a:ext cx="221102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A2EDEA0-7184-436C-992C-8D667AA8EB7F}"/>
              </a:ext>
            </a:extLst>
          </p:cNvPr>
          <p:cNvSpPr/>
          <p:nvPr userDrawn="1"/>
        </p:nvSpPr>
        <p:spPr>
          <a:xfrm rot="20048077">
            <a:off x="2977240" y="1148481"/>
            <a:ext cx="2397502" cy="4953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F28E606-F052-4F98-9FBC-30FFA9B82FDA}"/>
              </a:ext>
            </a:extLst>
          </p:cNvPr>
          <p:cNvSpPr txBox="1"/>
          <p:nvPr userDrawn="1"/>
        </p:nvSpPr>
        <p:spPr>
          <a:xfrm>
            <a:off x="4557819" y="191342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KHÁM PHÁ</a:t>
            </a:r>
          </a:p>
        </p:txBody>
      </p:sp>
      <p:pic>
        <p:nvPicPr>
          <p:cNvPr id="21" name="图形 1">
            <a:extLst>
              <a:ext uri="{FF2B5EF4-FFF2-40B4-BE49-F238E27FC236}">
                <a16:creationId xmlns:a16="http://schemas.microsoft.com/office/drawing/2014/main" id="{E7242FD6-D5A6-4563-A793-692CAF2069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416645" y="3997564"/>
            <a:ext cx="3980370" cy="1979722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215E454A-B08C-4576-8333-920008E55294}"/>
              </a:ext>
            </a:extLst>
          </p:cNvPr>
          <p:cNvSpPr txBox="1"/>
          <p:nvPr userDrawn="1"/>
        </p:nvSpPr>
        <p:spPr>
          <a:xfrm>
            <a:off x="7668010" y="6560136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755437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F9580584-93CE-465E-9188-9FA7FF0E8D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474D555A-C16A-473D-AF7C-F4FD4B48A8D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C65B931E-2ABD-4CF8-84F6-335ECD99B19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E2A2EEE9-A456-4E8F-8852-B76D53D8FF96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1E2A3415-52F3-43A8-85D2-8D6B017D46B0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6CD0C1A9-71EF-4DBE-9601-B9F057464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BC7E4DB5-7686-4871-BA09-0A5DDCFFD03D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A705815-50C6-489B-A39B-E7D336F21CDD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5E3F9D9-E86C-450A-BAA6-C085040D4067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847D38E-29D5-4F6D-990E-43B85D6A3CCA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D7DB6B0-739A-4370-B3E5-8A28161C766A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TRÒ CHƠI</a:t>
            </a:r>
          </a:p>
        </p:txBody>
      </p:sp>
      <p:grpSp>
        <p:nvGrpSpPr>
          <p:cNvPr id="21" name="Google Shape;769;p31">
            <a:extLst>
              <a:ext uri="{FF2B5EF4-FFF2-40B4-BE49-F238E27FC236}">
                <a16:creationId xmlns:a16="http://schemas.microsoft.com/office/drawing/2014/main" id="{A7F7820E-B6A1-4ABA-87C3-90A18D28B9AB}"/>
              </a:ext>
            </a:extLst>
          </p:cNvPr>
          <p:cNvGrpSpPr/>
          <p:nvPr userDrawn="1"/>
        </p:nvGrpSpPr>
        <p:grpSpPr>
          <a:xfrm>
            <a:off x="7976030" y="2989410"/>
            <a:ext cx="2842230" cy="2927642"/>
            <a:chOff x="5641385" y="2381306"/>
            <a:chExt cx="2599446" cy="2521829"/>
          </a:xfrm>
        </p:grpSpPr>
        <p:sp>
          <p:nvSpPr>
            <p:cNvPr id="22" name="Google Shape;770;p31">
              <a:extLst>
                <a:ext uri="{FF2B5EF4-FFF2-40B4-BE49-F238E27FC236}">
                  <a16:creationId xmlns:a16="http://schemas.microsoft.com/office/drawing/2014/main" id="{822219BD-B384-4310-9DAD-B8FE6C79198A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" name="Google Shape;771;p31">
              <a:extLst>
                <a:ext uri="{FF2B5EF4-FFF2-40B4-BE49-F238E27FC236}">
                  <a16:creationId xmlns:a16="http://schemas.microsoft.com/office/drawing/2014/main" id="{67E305FE-2401-4EC5-9EDC-BF3EBF595F7C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78" name="Google Shape;772;p31">
                <a:extLst>
                  <a:ext uri="{FF2B5EF4-FFF2-40B4-BE49-F238E27FC236}">
                    <a16:creationId xmlns:a16="http://schemas.microsoft.com/office/drawing/2014/main" id="{79073A0C-EFD1-482A-8844-34F2AA65A7AD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73;p31">
                <a:extLst>
                  <a:ext uri="{FF2B5EF4-FFF2-40B4-BE49-F238E27FC236}">
                    <a16:creationId xmlns:a16="http://schemas.microsoft.com/office/drawing/2014/main" id="{206E4361-7ACE-4B2E-AC92-AA915875A491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774;p31">
                <a:extLst>
                  <a:ext uri="{FF2B5EF4-FFF2-40B4-BE49-F238E27FC236}">
                    <a16:creationId xmlns:a16="http://schemas.microsoft.com/office/drawing/2014/main" id="{D10680C6-1117-4253-BDAB-6AB4A92C8AAA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775;p31">
                <a:extLst>
                  <a:ext uri="{FF2B5EF4-FFF2-40B4-BE49-F238E27FC236}">
                    <a16:creationId xmlns:a16="http://schemas.microsoft.com/office/drawing/2014/main" id="{125023DC-71E7-48F1-8125-2957FE05FB42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776;p31">
                <a:extLst>
                  <a:ext uri="{FF2B5EF4-FFF2-40B4-BE49-F238E27FC236}">
                    <a16:creationId xmlns:a16="http://schemas.microsoft.com/office/drawing/2014/main" id="{65683981-D996-4A47-862F-BD6F9A936364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777;p31">
                <a:extLst>
                  <a:ext uri="{FF2B5EF4-FFF2-40B4-BE49-F238E27FC236}">
                    <a16:creationId xmlns:a16="http://schemas.microsoft.com/office/drawing/2014/main" id="{5E928E99-D4F1-4A2B-AB50-D702075E586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778;p31">
                <a:extLst>
                  <a:ext uri="{FF2B5EF4-FFF2-40B4-BE49-F238E27FC236}">
                    <a16:creationId xmlns:a16="http://schemas.microsoft.com/office/drawing/2014/main" id="{A114321D-AAAB-47D5-A0E2-0AED649A8D91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779;p31">
                <a:extLst>
                  <a:ext uri="{FF2B5EF4-FFF2-40B4-BE49-F238E27FC236}">
                    <a16:creationId xmlns:a16="http://schemas.microsoft.com/office/drawing/2014/main" id="{32F8B873-1BD3-4DA9-8362-DC0982E7E22B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780;p31">
                <a:extLst>
                  <a:ext uri="{FF2B5EF4-FFF2-40B4-BE49-F238E27FC236}">
                    <a16:creationId xmlns:a16="http://schemas.microsoft.com/office/drawing/2014/main" id="{E79DC200-D47E-4043-9579-D1B1CB1B43DC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781;p31">
                <a:extLst>
                  <a:ext uri="{FF2B5EF4-FFF2-40B4-BE49-F238E27FC236}">
                    <a16:creationId xmlns:a16="http://schemas.microsoft.com/office/drawing/2014/main" id="{EF1F8262-C0FD-4814-A3DF-CA09357F9CFF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782;p31">
                <a:extLst>
                  <a:ext uri="{FF2B5EF4-FFF2-40B4-BE49-F238E27FC236}">
                    <a16:creationId xmlns:a16="http://schemas.microsoft.com/office/drawing/2014/main" id="{0F18B579-59FC-48BE-B7F8-F07A127BD2BC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783;p31">
                <a:extLst>
                  <a:ext uri="{FF2B5EF4-FFF2-40B4-BE49-F238E27FC236}">
                    <a16:creationId xmlns:a16="http://schemas.microsoft.com/office/drawing/2014/main" id="{E67D8C9E-6430-4177-B4D1-8EA0D7E28526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784;p31">
                <a:extLst>
                  <a:ext uri="{FF2B5EF4-FFF2-40B4-BE49-F238E27FC236}">
                    <a16:creationId xmlns:a16="http://schemas.microsoft.com/office/drawing/2014/main" id="{14919EFC-4F19-42D3-9F77-4E44330A43E9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785;p31">
                <a:extLst>
                  <a:ext uri="{FF2B5EF4-FFF2-40B4-BE49-F238E27FC236}">
                    <a16:creationId xmlns:a16="http://schemas.microsoft.com/office/drawing/2014/main" id="{16A14984-E0E8-456B-BD84-8259DE0710F7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786;p31">
                <a:extLst>
                  <a:ext uri="{FF2B5EF4-FFF2-40B4-BE49-F238E27FC236}">
                    <a16:creationId xmlns:a16="http://schemas.microsoft.com/office/drawing/2014/main" id="{F1061FD4-18FB-4000-8538-542996E0E4A8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787;p31">
                <a:extLst>
                  <a:ext uri="{FF2B5EF4-FFF2-40B4-BE49-F238E27FC236}">
                    <a16:creationId xmlns:a16="http://schemas.microsoft.com/office/drawing/2014/main" id="{FA98C54B-4142-4BB3-8E04-33B83E3FA627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788;p31">
                <a:extLst>
                  <a:ext uri="{FF2B5EF4-FFF2-40B4-BE49-F238E27FC236}">
                    <a16:creationId xmlns:a16="http://schemas.microsoft.com/office/drawing/2014/main" id="{3B27D17C-087C-4659-B1BE-B20DF4979076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789;p31">
                <a:extLst>
                  <a:ext uri="{FF2B5EF4-FFF2-40B4-BE49-F238E27FC236}">
                    <a16:creationId xmlns:a16="http://schemas.microsoft.com/office/drawing/2014/main" id="{339F7ECD-CC9C-473F-B37B-2385B55D67B4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790;p31">
                <a:extLst>
                  <a:ext uri="{FF2B5EF4-FFF2-40B4-BE49-F238E27FC236}">
                    <a16:creationId xmlns:a16="http://schemas.microsoft.com/office/drawing/2014/main" id="{929A46A0-A9B7-43A8-8F42-C0A7E506D3DB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791;p31">
                <a:extLst>
                  <a:ext uri="{FF2B5EF4-FFF2-40B4-BE49-F238E27FC236}">
                    <a16:creationId xmlns:a16="http://schemas.microsoft.com/office/drawing/2014/main" id="{A2844C9A-294B-4908-9F85-F7A922CB807E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792;p31">
                <a:extLst>
                  <a:ext uri="{FF2B5EF4-FFF2-40B4-BE49-F238E27FC236}">
                    <a16:creationId xmlns:a16="http://schemas.microsoft.com/office/drawing/2014/main" id="{EC0E45FA-FFBF-43B9-9036-504713AF3952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793;p31">
                <a:extLst>
                  <a:ext uri="{FF2B5EF4-FFF2-40B4-BE49-F238E27FC236}">
                    <a16:creationId xmlns:a16="http://schemas.microsoft.com/office/drawing/2014/main" id="{83726AEE-62FB-444D-86C5-9675E2BA875D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794;p31">
                <a:extLst>
                  <a:ext uri="{FF2B5EF4-FFF2-40B4-BE49-F238E27FC236}">
                    <a16:creationId xmlns:a16="http://schemas.microsoft.com/office/drawing/2014/main" id="{44DF6C97-7DA7-4C6C-8148-AC7D8B13D7D4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795;p31">
                <a:extLst>
                  <a:ext uri="{FF2B5EF4-FFF2-40B4-BE49-F238E27FC236}">
                    <a16:creationId xmlns:a16="http://schemas.microsoft.com/office/drawing/2014/main" id="{A817511C-24B7-418A-8453-4B0B27C74A13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796;p31">
                <a:extLst>
                  <a:ext uri="{FF2B5EF4-FFF2-40B4-BE49-F238E27FC236}">
                    <a16:creationId xmlns:a16="http://schemas.microsoft.com/office/drawing/2014/main" id="{5702A604-299B-4E0A-8CAA-422A38FAE1B8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797;p31">
                <a:extLst>
                  <a:ext uri="{FF2B5EF4-FFF2-40B4-BE49-F238E27FC236}">
                    <a16:creationId xmlns:a16="http://schemas.microsoft.com/office/drawing/2014/main" id="{BC2EA9C4-550E-47B5-850B-387D456C9ED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798;p31">
                <a:extLst>
                  <a:ext uri="{FF2B5EF4-FFF2-40B4-BE49-F238E27FC236}">
                    <a16:creationId xmlns:a16="http://schemas.microsoft.com/office/drawing/2014/main" id="{60ECA93A-0A70-4E75-BDBB-602CA54BF29F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799;p31">
                <a:extLst>
                  <a:ext uri="{FF2B5EF4-FFF2-40B4-BE49-F238E27FC236}">
                    <a16:creationId xmlns:a16="http://schemas.microsoft.com/office/drawing/2014/main" id="{6E51DE60-88A3-4476-8A29-5219EF41C2D6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800;p31">
                <a:extLst>
                  <a:ext uri="{FF2B5EF4-FFF2-40B4-BE49-F238E27FC236}">
                    <a16:creationId xmlns:a16="http://schemas.microsoft.com/office/drawing/2014/main" id="{74928559-8DC3-47DA-B3CE-6E5677ECB2FA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801;p31">
                <a:extLst>
                  <a:ext uri="{FF2B5EF4-FFF2-40B4-BE49-F238E27FC236}">
                    <a16:creationId xmlns:a16="http://schemas.microsoft.com/office/drawing/2014/main" id="{4D9F3E95-39A3-4F6F-8D5C-312894EBF4B0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802;p31">
                <a:extLst>
                  <a:ext uri="{FF2B5EF4-FFF2-40B4-BE49-F238E27FC236}">
                    <a16:creationId xmlns:a16="http://schemas.microsoft.com/office/drawing/2014/main" id="{7E34CAAC-7E6B-4603-A200-F1A8D0F4644B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803;p31">
                <a:extLst>
                  <a:ext uri="{FF2B5EF4-FFF2-40B4-BE49-F238E27FC236}">
                    <a16:creationId xmlns:a16="http://schemas.microsoft.com/office/drawing/2014/main" id="{3AD01370-4B8F-4496-9D95-6595E0149232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804;p31">
                <a:extLst>
                  <a:ext uri="{FF2B5EF4-FFF2-40B4-BE49-F238E27FC236}">
                    <a16:creationId xmlns:a16="http://schemas.microsoft.com/office/drawing/2014/main" id="{A3B0FE1D-7532-4C11-A2E5-E5CE8102DF72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805;p31">
                <a:extLst>
                  <a:ext uri="{FF2B5EF4-FFF2-40B4-BE49-F238E27FC236}">
                    <a16:creationId xmlns:a16="http://schemas.microsoft.com/office/drawing/2014/main" id="{CB1B7A03-5FFD-4D48-A14D-5C93FBBAF079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806;p31">
                <a:extLst>
                  <a:ext uri="{FF2B5EF4-FFF2-40B4-BE49-F238E27FC236}">
                    <a16:creationId xmlns:a16="http://schemas.microsoft.com/office/drawing/2014/main" id="{B15AEFD6-717B-4F08-960E-612EA218F98B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807;p31">
                <a:extLst>
                  <a:ext uri="{FF2B5EF4-FFF2-40B4-BE49-F238E27FC236}">
                    <a16:creationId xmlns:a16="http://schemas.microsoft.com/office/drawing/2014/main" id="{50DDA634-2CAC-4919-93E3-E773A59EF94B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808;p31">
                <a:extLst>
                  <a:ext uri="{FF2B5EF4-FFF2-40B4-BE49-F238E27FC236}">
                    <a16:creationId xmlns:a16="http://schemas.microsoft.com/office/drawing/2014/main" id="{70CB55FC-28E5-4F67-8CEA-21C87C90C69F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809;p31">
                <a:extLst>
                  <a:ext uri="{FF2B5EF4-FFF2-40B4-BE49-F238E27FC236}">
                    <a16:creationId xmlns:a16="http://schemas.microsoft.com/office/drawing/2014/main" id="{DE76E0C0-D762-4F1A-A22C-A5F3B34FB390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810;p31">
                <a:extLst>
                  <a:ext uri="{FF2B5EF4-FFF2-40B4-BE49-F238E27FC236}">
                    <a16:creationId xmlns:a16="http://schemas.microsoft.com/office/drawing/2014/main" id="{A78ED98A-AABF-4B79-9EDD-2E5491638436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811;p31">
                <a:extLst>
                  <a:ext uri="{FF2B5EF4-FFF2-40B4-BE49-F238E27FC236}">
                    <a16:creationId xmlns:a16="http://schemas.microsoft.com/office/drawing/2014/main" id="{99FDF457-D1B3-46E7-9DC9-EFAA1C6DB508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812;p31">
                <a:extLst>
                  <a:ext uri="{FF2B5EF4-FFF2-40B4-BE49-F238E27FC236}">
                    <a16:creationId xmlns:a16="http://schemas.microsoft.com/office/drawing/2014/main" id="{83A94181-24E7-4AC4-A855-23B9D83E0EF2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813;p31">
                <a:extLst>
                  <a:ext uri="{FF2B5EF4-FFF2-40B4-BE49-F238E27FC236}">
                    <a16:creationId xmlns:a16="http://schemas.microsoft.com/office/drawing/2014/main" id="{FBEFC177-3B75-4B05-8E0A-5A1ACB1F2120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814;p31">
                <a:extLst>
                  <a:ext uri="{FF2B5EF4-FFF2-40B4-BE49-F238E27FC236}">
                    <a16:creationId xmlns:a16="http://schemas.microsoft.com/office/drawing/2014/main" id="{3033D383-976E-4F6D-9FF5-A5BD87885C50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815;p31">
                <a:extLst>
                  <a:ext uri="{FF2B5EF4-FFF2-40B4-BE49-F238E27FC236}">
                    <a16:creationId xmlns:a16="http://schemas.microsoft.com/office/drawing/2014/main" id="{FD643C5C-7BD5-49D3-95C0-BC466D1AAB35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816;p31">
                <a:extLst>
                  <a:ext uri="{FF2B5EF4-FFF2-40B4-BE49-F238E27FC236}">
                    <a16:creationId xmlns:a16="http://schemas.microsoft.com/office/drawing/2014/main" id="{6446AAA2-1CAF-407B-832C-D1E4217C16CD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817;p31">
                <a:extLst>
                  <a:ext uri="{FF2B5EF4-FFF2-40B4-BE49-F238E27FC236}">
                    <a16:creationId xmlns:a16="http://schemas.microsoft.com/office/drawing/2014/main" id="{88A98BB5-1F0B-46F7-AC38-2D707FF9BCE3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818;p31">
                <a:extLst>
                  <a:ext uri="{FF2B5EF4-FFF2-40B4-BE49-F238E27FC236}">
                    <a16:creationId xmlns:a16="http://schemas.microsoft.com/office/drawing/2014/main" id="{4CC8C184-78BF-47B5-9A22-AFB866DA2BE3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819;p31">
                <a:extLst>
                  <a:ext uri="{FF2B5EF4-FFF2-40B4-BE49-F238E27FC236}">
                    <a16:creationId xmlns:a16="http://schemas.microsoft.com/office/drawing/2014/main" id="{F1DB6690-918A-4AEA-87D3-B866B20DC885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820;p31">
                <a:extLst>
                  <a:ext uri="{FF2B5EF4-FFF2-40B4-BE49-F238E27FC236}">
                    <a16:creationId xmlns:a16="http://schemas.microsoft.com/office/drawing/2014/main" id="{A42793A7-B728-4D19-A38B-446AAA44314E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821;p31">
                <a:extLst>
                  <a:ext uri="{FF2B5EF4-FFF2-40B4-BE49-F238E27FC236}">
                    <a16:creationId xmlns:a16="http://schemas.microsoft.com/office/drawing/2014/main" id="{CA6E9802-B62C-4C82-B7A6-355F746E0597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822;p31">
                <a:extLst>
                  <a:ext uri="{FF2B5EF4-FFF2-40B4-BE49-F238E27FC236}">
                    <a16:creationId xmlns:a16="http://schemas.microsoft.com/office/drawing/2014/main" id="{C6A5C80D-FA28-4CFB-906F-A571A13D7502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823;p31">
                <a:extLst>
                  <a:ext uri="{FF2B5EF4-FFF2-40B4-BE49-F238E27FC236}">
                    <a16:creationId xmlns:a16="http://schemas.microsoft.com/office/drawing/2014/main" id="{CA337883-DA53-4A2C-85EF-E547A3B12347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824;p31">
                <a:extLst>
                  <a:ext uri="{FF2B5EF4-FFF2-40B4-BE49-F238E27FC236}">
                    <a16:creationId xmlns:a16="http://schemas.microsoft.com/office/drawing/2014/main" id="{DCA5891C-4D9D-4EF8-8190-41E11BC80CA4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825;p31">
                <a:extLst>
                  <a:ext uri="{FF2B5EF4-FFF2-40B4-BE49-F238E27FC236}">
                    <a16:creationId xmlns:a16="http://schemas.microsoft.com/office/drawing/2014/main" id="{3237B78C-4AEC-41B1-B117-C4F3AA2DC800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826;p31">
                <a:extLst>
                  <a:ext uri="{FF2B5EF4-FFF2-40B4-BE49-F238E27FC236}">
                    <a16:creationId xmlns:a16="http://schemas.microsoft.com/office/drawing/2014/main" id="{1521C7F7-8E1A-47C5-9DCA-90CDB5811C11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827;p31">
                <a:extLst>
                  <a:ext uri="{FF2B5EF4-FFF2-40B4-BE49-F238E27FC236}">
                    <a16:creationId xmlns:a16="http://schemas.microsoft.com/office/drawing/2014/main" id="{100455C1-4CC7-4A44-A713-8C4B71803359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4" name="Google Shape;828;p31">
              <a:extLst>
                <a:ext uri="{FF2B5EF4-FFF2-40B4-BE49-F238E27FC236}">
                  <a16:creationId xmlns:a16="http://schemas.microsoft.com/office/drawing/2014/main" id="{325EC593-5286-4CEA-AD35-7B7118BAC552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829;p31">
              <a:extLst>
                <a:ext uri="{FF2B5EF4-FFF2-40B4-BE49-F238E27FC236}">
                  <a16:creationId xmlns:a16="http://schemas.microsoft.com/office/drawing/2014/main" id="{A15EBF99-6DE8-40C1-8121-3110897B443A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830;p31">
              <a:extLst>
                <a:ext uri="{FF2B5EF4-FFF2-40B4-BE49-F238E27FC236}">
                  <a16:creationId xmlns:a16="http://schemas.microsoft.com/office/drawing/2014/main" id="{4B39D613-D659-4322-B6E8-338191A4B7C2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831;p31">
              <a:extLst>
                <a:ext uri="{FF2B5EF4-FFF2-40B4-BE49-F238E27FC236}">
                  <a16:creationId xmlns:a16="http://schemas.microsoft.com/office/drawing/2014/main" id="{A9B86892-DD10-46D1-978E-9AAFD0121D5A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832;p31">
              <a:extLst>
                <a:ext uri="{FF2B5EF4-FFF2-40B4-BE49-F238E27FC236}">
                  <a16:creationId xmlns:a16="http://schemas.microsoft.com/office/drawing/2014/main" id="{F8BF754F-A651-4E17-83E5-71E641121B9A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833;p31">
              <a:extLst>
                <a:ext uri="{FF2B5EF4-FFF2-40B4-BE49-F238E27FC236}">
                  <a16:creationId xmlns:a16="http://schemas.microsoft.com/office/drawing/2014/main" id="{5C0E7C98-3C79-47FD-B395-D23C891830FC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834;p31">
              <a:extLst>
                <a:ext uri="{FF2B5EF4-FFF2-40B4-BE49-F238E27FC236}">
                  <a16:creationId xmlns:a16="http://schemas.microsoft.com/office/drawing/2014/main" id="{44A896B8-E41C-45BF-89E2-9D7AA3150C23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835;p31">
              <a:extLst>
                <a:ext uri="{FF2B5EF4-FFF2-40B4-BE49-F238E27FC236}">
                  <a16:creationId xmlns:a16="http://schemas.microsoft.com/office/drawing/2014/main" id="{76467C4B-6AF2-4641-8A7B-60DDF79BE146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836;p31">
              <a:extLst>
                <a:ext uri="{FF2B5EF4-FFF2-40B4-BE49-F238E27FC236}">
                  <a16:creationId xmlns:a16="http://schemas.microsoft.com/office/drawing/2014/main" id="{F6155CD0-9DBD-45BF-9F0F-3A68E979E4F7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837;p31">
              <a:extLst>
                <a:ext uri="{FF2B5EF4-FFF2-40B4-BE49-F238E27FC236}">
                  <a16:creationId xmlns:a16="http://schemas.microsoft.com/office/drawing/2014/main" id="{7A9E66BF-ABCD-46E5-9AC6-39D3007B99A2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838;p31">
              <a:extLst>
                <a:ext uri="{FF2B5EF4-FFF2-40B4-BE49-F238E27FC236}">
                  <a16:creationId xmlns:a16="http://schemas.microsoft.com/office/drawing/2014/main" id="{8EA4E3DC-B3C2-430A-8645-02EB0085B2DE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839;p31">
              <a:extLst>
                <a:ext uri="{FF2B5EF4-FFF2-40B4-BE49-F238E27FC236}">
                  <a16:creationId xmlns:a16="http://schemas.microsoft.com/office/drawing/2014/main" id="{5E8BB71E-1E11-4673-8E19-33DD7203DAFD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840;p31">
              <a:extLst>
                <a:ext uri="{FF2B5EF4-FFF2-40B4-BE49-F238E27FC236}">
                  <a16:creationId xmlns:a16="http://schemas.microsoft.com/office/drawing/2014/main" id="{58B7EB72-E5C6-4BA8-9E97-8201A4022397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841;p31">
              <a:extLst>
                <a:ext uri="{FF2B5EF4-FFF2-40B4-BE49-F238E27FC236}">
                  <a16:creationId xmlns:a16="http://schemas.microsoft.com/office/drawing/2014/main" id="{08D9E3A7-86E1-40F3-953F-1FE1E4FF633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842;p31">
              <a:extLst>
                <a:ext uri="{FF2B5EF4-FFF2-40B4-BE49-F238E27FC236}">
                  <a16:creationId xmlns:a16="http://schemas.microsoft.com/office/drawing/2014/main" id="{D6D5BB63-E9C8-4331-A34F-63DA54CE053D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843;p31">
              <a:extLst>
                <a:ext uri="{FF2B5EF4-FFF2-40B4-BE49-F238E27FC236}">
                  <a16:creationId xmlns:a16="http://schemas.microsoft.com/office/drawing/2014/main" id="{56B4D0FE-0B68-4651-862A-D837ACDA9C6A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844;p31">
              <a:extLst>
                <a:ext uri="{FF2B5EF4-FFF2-40B4-BE49-F238E27FC236}">
                  <a16:creationId xmlns:a16="http://schemas.microsoft.com/office/drawing/2014/main" id="{FA30B55F-35FE-40D8-B3E2-2D17EA757012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845;p31">
              <a:extLst>
                <a:ext uri="{FF2B5EF4-FFF2-40B4-BE49-F238E27FC236}">
                  <a16:creationId xmlns:a16="http://schemas.microsoft.com/office/drawing/2014/main" id="{A66095BE-9040-4BC4-96DE-EEF05E80816B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846;p31">
              <a:extLst>
                <a:ext uri="{FF2B5EF4-FFF2-40B4-BE49-F238E27FC236}">
                  <a16:creationId xmlns:a16="http://schemas.microsoft.com/office/drawing/2014/main" id="{4DF5FF6C-A1B3-41C0-B596-203947FE8C36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847;p31">
              <a:extLst>
                <a:ext uri="{FF2B5EF4-FFF2-40B4-BE49-F238E27FC236}">
                  <a16:creationId xmlns:a16="http://schemas.microsoft.com/office/drawing/2014/main" id="{E2994D42-0494-415C-BFB6-8F9B9C5271E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848;p31">
              <a:extLst>
                <a:ext uri="{FF2B5EF4-FFF2-40B4-BE49-F238E27FC236}">
                  <a16:creationId xmlns:a16="http://schemas.microsoft.com/office/drawing/2014/main" id="{2CB66865-7714-4A34-AED9-41AD60932962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849;p31">
              <a:extLst>
                <a:ext uri="{FF2B5EF4-FFF2-40B4-BE49-F238E27FC236}">
                  <a16:creationId xmlns:a16="http://schemas.microsoft.com/office/drawing/2014/main" id="{253D56D8-124E-4040-8949-78C5C960F31C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850;p31">
              <a:extLst>
                <a:ext uri="{FF2B5EF4-FFF2-40B4-BE49-F238E27FC236}">
                  <a16:creationId xmlns:a16="http://schemas.microsoft.com/office/drawing/2014/main" id="{11AC130C-D146-4C24-8153-A67B24755EA6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851;p31">
              <a:extLst>
                <a:ext uri="{FF2B5EF4-FFF2-40B4-BE49-F238E27FC236}">
                  <a16:creationId xmlns:a16="http://schemas.microsoft.com/office/drawing/2014/main" id="{ED725F0D-AE8C-4C62-A1D0-28AED534EF28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852;p31">
              <a:extLst>
                <a:ext uri="{FF2B5EF4-FFF2-40B4-BE49-F238E27FC236}">
                  <a16:creationId xmlns:a16="http://schemas.microsoft.com/office/drawing/2014/main" id="{CA2B1D70-9BCE-4DD2-BA34-2E4009D1622F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853;p31">
              <a:extLst>
                <a:ext uri="{FF2B5EF4-FFF2-40B4-BE49-F238E27FC236}">
                  <a16:creationId xmlns:a16="http://schemas.microsoft.com/office/drawing/2014/main" id="{3686F475-F542-484B-BD08-AA494971535B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854;p31">
              <a:extLst>
                <a:ext uri="{FF2B5EF4-FFF2-40B4-BE49-F238E27FC236}">
                  <a16:creationId xmlns:a16="http://schemas.microsoft.com/office/drawing/2014/main" id="{9B6100B7-6F05-45AC-8A7F-2591A20F2D37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855;p31">
              <a:extLst>
                <a:ext uri="{FF2B5EF4-FFF2-40B4-BE49-F238E27FC236}">
                  <a16:creationId xmlns:a16="http://schemas.microsoft.com/office/drawing/2014/main" id="{FBE42FD0-1063-42E2-93F4-90B8AFA16845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856;p31">
              <a:extLst>
                <a:ext uri="{FF2B5EF4-FFF2-40B4-BE49-F238E27FC236}">
                  <a16:creationId xmlns:a16="http://schemas.microsoft.com/office/drawing/2014/main" id="{A37A6433-D788-40AE-971C-D6785D37767F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857;p31">
              <a:extLst>
                <a:ext uri="{FF2B5EF4-FFF2-40B4-BE49-F238E27FC236}">
                  <a16:creationId xmlns:a16="http://schemas.microsoft.com/office/drawing/2014/main" id="{6BECF98D-222B-44E1-B71A-8F18FBEB97A1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858;p31">
              <a:extLst>
                <a:ext uri="{FF2B5EF4-FFF2-40B4-BE49-F238E27FC236}">
                  <a16:creationId xmlns:a16="http://schemas.microsoft.com/office/drawing/2014/main" id="{EDF4639D-2DB4-47CE-A5BE-27276F8AC578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859;p31">
              <a:extLst>
                <a:ext uri="{FF2B5EF4-FFF2-40B4-BE49-F238E27FC236}">
                  <a16:creationId xmlns:a16="http://schemas.microsoft.com/office/drawing/2014/main" id="{83E5E880-58FD-4D05-B8FA-566B946D8E5A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860;p31">
              <a:extLst>
                <a:ext uri="{FF2B5EF4-FFF2-40B4-BE49-F238E27FC236}">
                  <a16:creationId xmlns:a16="http://schemas.microsoft.com/office/drawing/2014/main" id="{C0322238-07EC-4432-8801-45CE1D4E8280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861;p31">
              <a:extLst>
                <a:ext uri="{FF2B5EF4-FFF2-40B4-BE49-F238E27FC236}">
                  <a16:creationId xmlns:a16="http://schemas.microsoft.com/office/drawing/2014/main" id="{0C31480F-A1B1-4138-B3A2-6EB278349808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862;p31">
              <a:extLst>
                <a:ext uri="{FF2B5EF4-FFF2-40B4-BE49-F238E27FC236}">
                  <a16:creationId xmlns:a16="http://schemas.microsoft.com/office/drawing/2014/main" id="{C26D60C6-B75D-4FB2-A13E-6698FB2AA5E1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863;p31">
              <a:extLst>
                <a:ext uri="{FF2B5EF4-FFF2-40B4-BE49-F238E27FC236}">
                  <a16:creationId xmlns:a16="http://schemas.microsoft.com/office/drawing/2014/main" id="{D47CE1BA-EF2A-4F4F-9D13-6B4B80889B8B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864;p31">
              <a:extLst>
                <a:ext uri="{FF2B5EF4-FFF2-40B4-BE49-F238E27FC236}">
                  <a16:creationId xmlns:a16="http://schemas.microsoft.com/office/drawing/2014/main" id="{10BF39A8-F37E-402C-A722-6342F10028AA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865;p31">
              <a:extLst>
                <a:ext uri="{FF2B5EF4-FFF2-40B4-BE49-F238E27FC236}">
                  <a16:creationId xmlns:a16="http://schemas.microsoft.com/office/drawing/2014/main" id="{D9344192-6461-4248-A41D-B18E3BEB47E5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866;p31">
              <a:extLst>
                <a:ext uri="{FF2B5EF4-FFF2-40B4-BE49-F238E27FC236}">
                  <a16:creationId xmlns:a16="http://schemas.microsoft.com/office/drawing/2014/main" id="{F1E40478-ED2C-452D-9185-ED87A82F83FB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867;p31">
              <a:extLst>
                <a:ext uri="{FF2B5EF4-FFF2-40B4-BE49-F238E27FC236}">
                  <a16:creationId xmlns:a16="http://schemas.microsoft.com/office/drawing/2014/main" id="{6AA9C373-6F60-441F-8AD2-DE57CDB4570F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868;p31">
              <a:extLst>
                <a:ext uri="{FF2B5EF4-FFF2-40B4-BE49-F238E27FC236}">
                  <a16:creationId xmlns:a16="http://schemas.microsoft.com/office/drawing/2014/main" id="{4968CCF2-285E-41A5-B58C-67FB41B3F123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869;p31">
              <a:extLst>
                <a:ext uri="{FF2B5EF4-FFF2-40B4-BE49-F238E27FC236}">
                  <a16:creationId xmlns:a16="http://schemas.microsoft.com/office/drawing/2014/main" id="{AD4C47AE-5273-4305-BF12-9302A28AC40A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870;p31">
              <a:extLst>
                <a:ext uri="{FF2B5EF4-FFF2-40B4-BE49-F238E27FC236}">
                  <a16:creationId xmlns:a16="http://schemas.microsoft.com/office/drawing/2014/main" id="{D6944283-6516-4CA1-8CED-1AD3BE6908E7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871;p31">
              <a:extLst>
                <a:ext uri="{FF2B5EF4-FFF2-40B4-BE49-F238E27FC236}">
                  <a16:creationId xmlns:a16="http://schemas.microsoft.com/office/drawing/2014/main" id="{8DE273E1-308F-4261-A7B3-20BDB9394868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872;p31">
              <a:extLst>
                <a:ext uri="{FF2B5EF4-FFF2-40B4-BE49-F238E27FC236}">
                  <a16:creationId xmlns:a16="http://schemas.microsoft.com/office/drawing/2014/main" id="{A49D15BD-2B3E-4B02-A32F-FDEC8E9179F3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873;p31">
              <a:extLst>
                <a:ext uri="{FF2B5EF4-FFF2-40B4-BE49-F238E27FC236}">
                  <a16:creationId xmlns:a16="http://schemas.microsoft.com/office/drawing/2014/main" id="{9EAAC4BC-88D8-4FD6-B267-BCCDE04FFB2E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874;p31">
              <a:extLst>
                <a:ext uri="{FF2B5EF4-FFF2-40B4-BE49-F238E27FC236}">
                  <a16:creationId xmlns:a16="http://schemas.microsoft.com/office/drawing/2014/main" id="{1EF84D3F-E17B-4D61-A310-AD71B008FBA5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875;p31">
              <a:extLst>
                <a:ext uri="{FF2B5EF4-FFF2-40B4-BE49-F238E27FC236}">
                  <a16:creationId xmlns:a16="http://schemas.microsoft.com/office/drawing/2014/main" id="{2D79EBC2-B216-4287-A3FC-2F2010CB2A81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876;p31">
              <a:extLst>
                <a:ext uri="{FF2B5EF4-FFF2-40B4-BE49-F238E27FC236}">
                  <a16:creationId xmlns:a16="http://schemas.microsoft.com/office/drawing/2014/main" id="{90D0DCC2-BEB8-4805-8864-9B8157D6D9D0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877;p31">
              <a:extLst>
                <a:ext uri="{FF2B5EF4-FFF2-40B4-BE49-F238E27FC236}">
                  <a16:creationId xmlns:a16="http://schemas.microsoft.com/office/drawing/2014/main" id="{DDBF39D6-19E0-4C1B-B36D-97334BDFA9C1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878;p31">
              <a:extLst>
                <a:ext uri="{FF2B5EF4-FFF2-40B4-BE49-F238E27FC236}">
                  <a16:creationId xmlns:a16="http://schemas.microsoft.com/office/drawing/2014/main" id="{DA0AA242-2B2A-4216-BEC0-813A5A117F4E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879;p31">
              <a:extLst>
                <a:ext uri="{FF2B5EF4-FFF2-40B4-BE49-F238E27FC236}">
                  <a16:creationId xmlns:a16="http://schemas.microsoft.com/office/drawing/2014/main" id="{98D43C14-947B-4828-8F17-C940B26377D2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880;p31">
              <a:extLst>
                <a:ext uri="{FF2B5EF4-FFF2-40B4-BE49-F238E27FC236}">
                  <a16:creationId xmlns:a16="http://schemas.microsoft.com/office/drawing/2014/main" id="{5222CF1F-77B6-4959-8DE9-292BB4779DAD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881;p31">
              <a:extLst>
                <a:ext uri="{FF2B5EF4-FFF2-40B4-BE49-F238E27FC236}">
                  <a16:creationId xmlns:a16="http://schemas.microsoft.com/office/drawing/2014/main" id="{50419D18-CC71-44FC-8EBE-8666CAB7D413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4" name="TextBox 133">
            <a:extLst>
              <a:ext uri="{FF2B5EF4-FFF2-40B4-BE49-F238E27FC236}">
                <a16:creationId xmlns:a16="http://schemas.microsoft.com/office/drawing/2014/main" id="{23418162-C26E-4370-9D2F-33E57C0A0B7E}"/>
              </a:ext>
            </a:extLst>
          </p:cNvPr>
          <p:cNvSpPr txBox="1"/>
          <p:nvPr userDrawn="1"/>
        </p:nvSpPr>
        <p:spPr>
          <a:xfrm>
            <a:off x="7514755" y="6517885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282441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CB28D7-CB5E-42A4-AC1B-49E9F84E1AA8}"/>
              </a:ext>
            </a:extLst>
          </p:cNvPr>
          <p:cNvSpPr/>
          <p:nvPr userDrawn="1"/>
        </p:nvSpPr>
        <p:spPr>
          <a:xfrm>
            <a:off x="212651" y="202019"/>
            <a:ext cx="11738344" cy="6507125"/>
          </a:xfrm>
          <a:custGeom>
            <a:avLst/>
            <a:gdLst>
              <a:gd name="connsiteX0" fmla="*/ 0 w 11738344"/>
              <a:gd name="connsiteY0" fmla="*/ 0 h 6507125"/>
              <a:gd name="connsiteX1" fmla="*/ 586917 w 11738344"/>
              <a:gd name="connsiteY1" fmla="*/ 0 h 6507125"/>
              <a:gd name="connsiteX2" fmla="*/ 939068 w 11738344"/>
              <a:gd name="connsiteY2" fmla="*/ 0 h 6507125"/>
              <a:gd name="connsiteX3" fmla="*/ 1525985 w 11738344"/>
              <a:gd name="connsiteY3" fmla="*/ 0 h 6507125"/>
              <a:gd name="connsiteX4" fmla="*/ 1760752 w 11738344"/>
              <a:gd name="connsiteY4" fmla="*/ 0 h 6507125"/>
              <a:gd name="connsiteX5" fmla="*/ 2347669 w 11738344"/>
              <a:gd name="connsiteY5" fmla="*/ 0 h 6507125"/>
              <a:gd name="connsiteX6" fmla="*/ 3051969 w 11738344"/>
              <a:gd name="connsiteY6" fmla="*/ 0 h 6507125"/>
              <a:gd name="connsiteX7" fmla="*/ 3521503 w 11738344"/>
              <a:gd name="connsiteY7" fmla="*/ 0 h 6507125"/>
              <a:gd name="connsiteX8" fmla="*/ 3756270 w 11738344"/>
              <a:gd name="connsiteY8" fmla="*/ 0 h 6507125"/>
              <a:gd name="connsiteX9" fmla="*/ 4577954 w 11738344"/>
              <a:gd name="connsiteY9" fmla="*/ 0 h 6507125"/>
              <a:gd name="connsiteX10" fmla="*/ 5164871 w 11738344"/>
              <a:gd name="connsiteY10" fmla="*/ 0 h 6507125"/>
              <a:gd name="connsiteX11" fmla="*/ 5751789 w 11738344"/>
              <a:gd name="connsiteY11" fmla="*/ 0 h 6507125"/>
              <a:gd name="connsiteX12" fmla="*/ 6221322 w 11738344"/>
              <a:gd name="connsiteY12" fmla="*/ 0 h 6507125"/>
              <a:gd name="connsiteX13" fmla="*/ 7043006 w 11738344"/>
              <a:gd name="connsiteY13" fmla="*/ 0 h 6507125"/>
              <a:gd name="connsiteX14" fmla="*/ 7277773 w 11738344"/>
              <a:gd name="connsiteY14" fmla="*/ 0 h 6507125"/>
              <a:gd name="connsiteX15" fmla="*/ 7629924 w 11738344"/>
              <a:gd name="connsiteY15" fmla="*/ 0 h 6507125"/>
              <a:gd name="connsiteX16" fmla="*/ 8216841 w 11738344"/>
              <a:gd name="connsiteY16" fmla="*/ 0 h 6507125"/>
              <a:gd name="connsiteX17" fmla="*/ 9038525 w 11738344"/>
              <a:gd name="connsiteY17" fmla="*/ 0 h 6507125"/>
              <a:gd name="connsiteX18" fmla="*/ 9273292 w 11738344"/>
              <a:gd name="connsiteY18" fmla="*/ 0 h 6507125"/>
              <a:gd name="connsiteX19" fmla="*/ 9742826 w 11738344"/>
              <a:gd name="connsiteY19" fmla="*/ 0 h 6507125"/>
              <a:gd name="connsiteX20" fmla="*/ 10564510 w 11738344"/>
              <a:gd name="connsiteY20" fmla="*/ 0 h 6507125"/>
              <a:gd name="connsiteX21" fmla="*/ 11151427 w 11738344"/>
              <a:gd name="connsiteY21" fmla="*/ 0 h 6507125"/>
              <a:gd name="connsiteX22" fmla="*/ 11738344 w 11738344"/>
              <a:gd name="connsiteY22" fmla="*/ 0 h 6507125"/>
              <a:gd name="connsiteX23" fmla="*/ 11738344 w 11738344"/>
              <a:gd name="connsiteY23" fmla="*/ 721699 h 6507125"/>
              <a:gd name="connsiteX24" fmla="*/ 11738344 w 11738344"/>
              <a:gd name="connsiteY24" fmla="*/ 1183114 h 6507125"/>
              <a:gd name="connsiteX25" fmla="*/ 11738344 w 11738344"/>
              <a:gd name="connsiteY25" fmla="*/ 1644528 h 6507125"/>
              <a:gd name="connsiteX26" fmla="*/ 11738344 w 11738344"/>
              <a:gd name="connsiteY26" fmla="*/ 2236085 h 6507125"/>
              <a:gd name="connsiteX27" fmla="*/ 11738344 w 11738344"/>
              <a:gd name="connsiteY27" fmla="*/ 2827642 h 6507125"/>
              <a:gd name="connsiteX28" fmla="*/ 11738344 w 11738344"/>
              <a:gd name="connsiteY28" fmla="*/ 3223985 h 6507125"/>
              <a:gd name="connsiteX29" fmla="*/ 11738344 w 11738344"/>
              <a:gd name="connsiteY29" fmla="*/ 3815541 h 6507125"/>
              <a:gd name="connsiteX30" fmla="*/ 11738344 w 11738344"/>
              <a:gd name="connsiteY30" fmla="*/ 4537241 h 6507125"/>
              <a:gd name="connsiteX31" fmla="*/ 11738344 w 11738344"/>
              <a:gd name="connsiteY31" fmla="*/ 4998655 h 6507125"/>
              <a:gd name="connsiteX32" fmla="*/ 11738344 w 11738344"/>
              <a:gd name="connsiteY32" fmla="*/ 5394998 h 6507125"/>
              <a:gd name="connsiteX33" fmla="*/ 11738344 w 11738344"/>
              <a:gd name="connsiteY33" fmla="*/ 5986555 h 6507125"/>
              <a:gd name="connsiteX34" fmla="*/ 11738344 w 11738344"/>
              <a:gd name="connsiteY34" fmla="*/ 6507125 h 6507125"/>
              <a:gd name="connsiteX35" fmla="*/ 11034043 w 11738344"/>
              <a:gd name="connsiteY35" fmla="*/ 6507125 h 6507125"/>
              <a:gd name="connsiteX36" fmla="*/ 10799276 w 11738344"/>
              <a:gd name="connsiteY36" fmla="*/ 6507125 h 6507125"/>
              <a:gd name="connsiteX37" fmla="*/ 10094976 w 11738344"/>
              <a:gd name="connsiteY37" fmla="*/ 6507125 h 6507125"/>
              <a:gd name="connsiteX38" fmla="*/ 9860209 w 11738344"/>
              <a:gd name="connsiteY38" fmla="*/ 6507125 h 6507125"/>
              <a:gd name="connsiteX39" fmla="*/ 9155908 w 11738344"/>
              <a:gd name="connsiteY39" fmla="*/ 6507125 h 6507125"/>
              <a:gd name="connsiteX40" fmla="*/ 8803758 w 11738344"/>
              <a:gd name="connsiteY40" fmla="*/ 6507125 h 6507125"/>
              <a:gd name="connsiteX41" fmla="*/ 8334224 w 11738344"/>
              <a:gd name="connsiteY41" fmla="*/ 6507125 h 6507125"/>
              <a:gd name="connsiteX42" fmla="*/ 8099457 w 11738344"/>
              <a:gd name="connsiteY42" fmla="*/ 6507125 h 6507125"/>
              <a:gd name="connsiteX43" fmla="*/ 7629924 w 11738344"/>
              <a:gd name="connsiteY43" fmla="*/ 6507125 h 6507125"/>
              <a:gd name="connsiteX44" fmla="*/ 6808240 w 11738344"/>
              <a:gd name="connsiteY44" fmla="*/ 6507125 h 6507125"/>
              <a:gd name="connsiteX45" fmla="*/ 6573473 w 11738344"/>
              <a:gd name="connsiteY45" fmla="*/ 6507125 h 6507125"/>
              <a:gd name="connsiteX46" fmla="*/ 5869172 w 11738344"/>
              <a:gd name="connsiteY46" fmla="*/ 6507125 h 6507125"/>
              <a:gd name="connsiteX47" fmla="*/ 5282255 w 11738344"/>
              <a:gd name="connsiteY47" fmla="*/ 6507125 h 6507125"/>
              <a:gd name="connsiteX48" fmla="*/ 4930104 w 11738344"/>
              <a:gd name="connsiteY48" fmla="*/ 6507125 h 6507125"/>
              <a:gd name="connsiteX49" fmla="*/ 4577954 w 11738344"/>
              <a:gd name="connsiteY49" fmla="*/ 6507125 h 6507125"/>
              <a:gd name="connsiteX50" fmla="*/ 4108420 w 11738344"/>
              <a:gd name="connsiteY50" fmla="*/ 6507125 h 6507125"/>
              <a:gd name="connsiteX51" fmla="*/ 3521503 w 11738344"/>
              <a:gd name="connsiteY51" fmla="*/ 6507125 h 6507125"/>
              <a:gd name="connsiteX52" fmla="*/ 2699819 w 11738344"/>
              <a:gd name="connsiteY52" fmla="*/ 6507125 h 6507125"/>
              <a:gd name="connsiteX53" fmla="*/ 1995518 w 11738344"/>
              <a:gd name="connsiteY53" fmla="*/ 6507125 h 6507125"/>
              <a:gd name="connsiteX54" fmla="*/ 1760752 w 11738344"/>
              <a:gd name="connsiteY54" fmla="*/ 6507125 h 6507125"/>
              <a:gd name="connsiteX55" fmla="*/ 939068 w 11738344"/>
              <a:gd name="connsiteY55" fmla="*/ 6507125 h 6507125"/>
              <a:gd name="connsiteX56" fmla="*/ 0 w 11738344"/>
              <a:gd name="connsiteY56" fmla="*/ 6507125 h 6507125"/>
              <a:gd name="connsiteX57" fmla="*/ 0 w 11738344"/>
              <a:gd name="connsiteY57" fmla="*/ 5785426 h 6507125"/>
              <a:gd name="connsiteX58" fmla="*/ 0 w 11738344"/>
              <a:gd name="connsiteY58" fmla="*/ 5128798 h 6507125"/>
              <a:gd name="connsiteX59" fmla="*/ 0 w 11738344"/>
              <a:gd name="connsiteY59" fmla="*/ 4537241 h 6507125"/>
              <a:gd name="connsiteX60" fmla="*/ 0 w 11738344"/>
              <a:gd name="connsiteY60" fmla="*/ 3880613 h 6507125"/>
              <a:gd name="connsiteX61" fmla="*/ 0 w 11738344"/>
              <a:gd name="connsiteY61" fmla="*/ 3158913 h 6507125"/>
              <a:gd name="connsiteX62" fmla="*/ 0 w 11738344"/>
              <a:gd name="connsiteY62" fmla="*/ 2437214 h 6507125"/>
              <a:gd name="connsiteX63" fmla="*/ 0 w 11738344"/>
              <a:gd name="connsiteY63" fmla="*/ 1715515 h 6507125"/>
              <a:gd name="connsiteX64" fmla="*/ 0 w 11738344"/>
              <a:gd name="connsiteY64" fmla="*/ 1319172 h 6507125"/>
              <a:gd name="connsiteX65" fmla="*/ 0 w 11738344"/>
              <a:gd name="connsiteY65" fmla="*/ 662544 h 6507125"/>
              <a:gd name="connsiteX66" fmla="*/ 0 w 11738344"/>
              <a:gd name="connsiteY66" fmla="*/ 0 h 6507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5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28644" y="3559281"/>
                  <a:pt x="11738344" y="3815541"/>
                </a:cubicBezTo>
                <a:cubicBezTo>
                  <a:pt x="11748044" y="4071801"/>
                  <a:pt x="11660229" y="4277915"/>
                  <a:pt x="11738344" y="4537241"/>
                </a:cubicBezTo>
                <a:cubicBezTo>
                  <a:pt x="11816459" y="4796567"/>
                  <a:pt x="11733753" y="4796994"/>
                  <a:pt x="11738344" y="4998655"/>
                </a:cubicBezTo>
                <a:cubicBezTo>
                  <a:pt x="11742935" y="5200316"/>
                  <a:pt x="11719250" y="5308582"/>
                  <a:pt x="11738344" y="5394998"/>
                </a:cubicBezTo>
                <a:cubicBezTo>
                  <a:pt x="11757438" y="5481414"/>
                  <a:pt x="11699476" y="5736459"/>
                  <a:pt x="11738344" y="5986555"/>
                </a:cubicBezTo>
                <a:cubicBezTo>
                  <a:pt x="11777212" y="6236651"/>
                  <a:pt x="11708423" y="6334874"/>
                  <a:pt x="11738344" y="6507125"/>
                </a:cubicBezTo>
                <a:cubicBezTo>
                  <a:pt x="11478827" y="6561764"/>
                  <a:pt x="11355604" y="6489109"/>
                  <a:pt x="11034043" y="6507125"/>
                </a:cubicBezTo>
                <a:cubicBezTo>
                  <a:pt x="10712482" y="6525141"/>
                  <a:pt x="10886680" y="6497141"/>
                  <a:pt x="10799276" y="6507125"/>
                </a:cubicBezTo>
                <a:cubicBezTo>
                  <a:pt x="10711872" y="6517109"/>
                  <a:pt x="10265533" y="6502056"/>
                  <a:pt x="10094976" y="6507125"/>
                </a:cubicBezTo>
                <a:cubicBezTo>
                  <a:pt x="9924419" y="6512194"/>
                  <a:pt x="9975231" y="6494613"/>
                  <a:pt x="9860209" y="6507125"/>
                </a:cubicBezTo>
                <a:cubicBezTo>
                  <a:pt x="9745187" y="6519637"/>
                  <a:pt x="9465544" y="6493149"/>
                  <a:pt x="9155908" y="6507125"/>
                </a:cubicBezTo>
                <a:cubicBezTo>
                  <a:pt x="8846272" y="6521101"/>
                  <a:pt x="8884191" y="6495076"/>
                  <a:pt x="8803758" y="6507125"/>
                </a:cubicBezTo>
                <a:cubicBezTo>
                  <a:pt x="8723325" y="6519174"/>
                  <a:pt x="8508753" y="6467331"/>
                  <a:pt x="8334224" y="6507125"/>
                </a:cubicBezTo>
                <a:cubicBezTo>
                  <a:pt x="8159695" y="6546919"/>
                  <a:pt x="8211920" y="6481971"/>
                  <a:pt x="8099457" y="6507125"/>
                </a:cubicBezTo>
                <a:cubicBezTo>
                  <a:pt x="7986994" y="6532279"/>
                  <a:pt x="7760338" y="6491342"/>
                  <a:pt x="7629924" y="6507125"/>
                </a:cubicBezTo>
                <a:cubicBezTo>
                  <a:pt x="7499510" y="6522908"/>
                  <a:pt x="7068285" y="6502086"/>
                  <a:pt x="6808240" y="6507125"/>
                </a:cubicBezTo>
                <a:cubicBezTo>
                  <a:pt x="6548195" y="6512164"/>
                  <a:pt x="6642810" y="6498574"/>
                  <a:pt x="6573473" y="6507125"/>
                </a:cubicBezTo>
                <a:cubicBezTo>
                  <a:pt x="6504136" y="6515676"/>
                  <a:pt x="6038855" y="6438771"/>
                  <a:pt x="5869172" y="6507125"/>
                </a:cubicBezTo>
                <a:cubicBezTo>
                  <a:pt x="5699489" y="6575479"/>
                  <a:pt x="5566362" y="6496885"/>
                  <a:pt x="5282255" y="6507125"/>
                </a:cubicBezTo>
                <a:cubicBezTo>
                  <a:pt x="4998148" y="6517365"/>
                  <a:pt x="5039221" y="6465905"/>
                  <a:pt x="4930104" y="6507125"/>
                </a:cubicBezTo>
                <a:cubicBezTo>
                  <a:pt x="4820987" y="6548345"/>
                  <a:pt x="4723325" y="6493648"/>
                  <a:pt x="4577954" y="6507125"/>
                </a:cubicBezTo>
                <a:cubicBezTo>
                  <a:pt x="4432583" y="6520602"/>
                  <a:pt x="4240580" y="6477186"/>
                  <a:pt x="4108420" y="6507125"/>
                </a:cubicBezTo>
                <a:cubicBezTo>
                  <a:pt x="3976260" y="6537064"/>
                  <a:pt x="3729849" y="6485756"/>
                  <a:pt x="3521503" y="6507125"/>
                </a:cubicBezTo>
                <a:cubicBezTo>
                  <a:pt x="3313157" y="6528494"/>
                  <a:pt x="2978184" y="6440521"/>
                  <a:pt x="2699819" y="6507125"/>
                </a:cubicBezTo>
                <a:cubicBezTo>
                  <a:pt x="2421454" y="6573729"/>
                  <a:pt x="2296956" y="6495816"/>
                  <a:pt x="1995518" y="6507125"/>
                </a:cubicBezTo>
                <a:cubicBezTo>
                  <a:pt x="1694080" y="6518434"/>
                  <a:pt x="1872133" y="6498123"/>
                  <a:pt x="1760752" y="6507125"/>
                </a:cubicBezTo>
                <a:cubicBezTo>
                  <a:pt x="1649371" y="6516127"/>
                  <a:pt x="1240399" y="6475880"/>
                  <a:pt x="939068" y="6507125"/>
                </a:cubicBezTo>
                <a:cubicBezTo>
                  <a:pt x="637737" y="6538370"/>
                  <a:pt x="388381" y="6477070"/>
                  <a:pt x="0" y="6507125"/>
                </a:cubicBezTo>
                <a:cubicBezTo>
                  <a:pt x="-47939" y="6337479"/>
                  <a:pt x="879" y="6060669"/>
                  <a:pt x="0" y="5785426"/>
                </a:cubicBezTo>
                <a:cubicBezTo>
                  <a:pt x="-879" y="5510183"/>
                  <a:pt x="581" y="5359991"/>
                  <a:pt x="0" y="5128798"/>
                </a:cubicBezTo>
                <a:cubicBezTo>
                  <a:pt x="-581" y="4897605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4030" y="3322956"/>
                  <a:pt x="0" y="3158913"/>
                </a:cubicBezTo>
                <a:cubicBezTo>
                  <a:pt x="-34030" y="2994870"/>
                  <a:pt x="80763" y="2717371"/>
                  <a:pt x="0" y="2437214"/>
                </a:cubicBezTo>
                <a:cubicBezTo>
                  <a:pt x="-80763" y="2157057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5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5233" y="1344087"/>
                  <a:pt x="11738344" y="1514385"/>
                </a:cubicBezTo>
                <a:cubicBezTo>
                  <a:pt x="11791455" y="1684683"/>
                  <a:pt x="11711044" y="1762913"/>
                  <a:pt x="11738344" y="1975800"/>
                </a:cubicBezTo>
                <a:cubicBezTo>
                  <a:pt x="11765644" y="2188687"/>
                  <a:pt x="11699886" y="2274464"/>
                  <a:pt x="11738344" y="2502285"/>
                </a:cubicBezTo>
                <a:cubicBezTo>
                  <a:pt x="11776802" y="2730106"/>
                  <a:pt x="11695385" y="2995182"/>
                  <a:pt x="11738344" y="3223985"/>
                </a:cubicBezTo>
                <a:cubicBezTo>
                  <a:pt x="11781303" y="3452788"/>
                  <a:pt x="11700748" y="3463165"/>
                  <a:pt x="11738344" y="3620328"/>
                </a:cubicBezTo>
                <a:cubicBezTo>
                  <a:pt x="11775940" y="3777491"/>
                  <a:pt x="11707001" y="4043633"/>
                  <a:pt x="11738344" y="4342027"/>
                </a:cubicBezTo>
                <a:cubicBezTo>
                  <a:pt x="11769687" y="4640421"/>
                  <a:pt x="11729213" y="4583818"/>
                  <a:pt x="11738344" y="4738370"/>
                </a:cubicBezTo>
                <a:cubicBezTo>
                  <a:pt x="11747475" y="4892922"/>
                  <a:pt x="11733578" y="4965083"/>
                  <a:pt x="11738344" y="5134713"/>
                </a:cubicBezTo>
                <a:cubicBezTo>
                  <a:pt x="11743110" y="5304343"/>
                  <a:pt x="11662322" y="5553418"/>
                  <a:pt x="11738344" y="5791341"/>
                </a:cubicBezTo>
                <a:cubicBezTo>
                  <a:pt x="11814366" y="6029264"/>
                  <a:pt x="11713020" y="6176136"/>
                  <a:pt x="11738344" y="6507125"/>
                </a:cubicBezTo>
                <a:cubicBezTo>
                  <a:pt x="11547327" y="6548973"/>
                  <a:pt x="11498077" y="6493046"/>
                  <a:pt x="11268810" y="6507125"/>
                </a:cubicBezTo>
                <a:cubicBezTo>
                  <a:pt x="11039543" y="6521204"/>
                  <a:pt x="11107069" y="6502334"/>
                  <a:pt x="11034043" y="6507125"/>
                </a:cubicBezTo>
                <a:cubicBezTo>
                  <a:pt x="10961017" y="6511916"/>
                  <a:pt x="10683932" y="6506699"/>
                  <a:pt x="10564510" y="6507125"/>
                </a:cubicBezTo>
                <a:cubicBezTo>
                  <a:pt x="10445088" y="6507551"/>
                  <a:pt x="10108637" y="6458162"/>
                  <a:pt x="9742826" y="6507125"/>
                </a:cubicBezTo>
                <a:cubicBezTo>
                  <a:pt x="9377015" y="6556088"/>
                  <a:pt x="9349509" y="6439682"/>
                  <a:pt x="9038525" y="6507125"/>
                </a:cubicBezTo>
                <a:cubicBezTo>
                  <a:pt x="8727541" y="6574568"/>
                  <a:pt x="8794847" y="6477168"/>
                  <a:pt x="8686375" y="6507125"/>
                </a:cubicBezTo>
                <a:cubicBezTo>
                  <a:pt x="8577903" y="6537082"/>
                  <a:pt x="8357039" y="6497360"/>
                  <a:pt x="8099457" y="6507125"/>
                </a:cubicBezTo>
                <a:cubicBezTo>
                  <a:pt x="7841875" y="6516890"/>
                  <a:pt x="7839028" y="6470904"/>
                  <a:pt x="7747307" y="6507125"/>
                </a:cubicBezTo>
                <a:cubicBezTo>
                  <a:pt x="7655586" y="6543346"/>
                  <a:pt x="7266710" y="6462145"/>
                  <a:pt x="7043006" y="6507125"/>
                </a:cubicBezTo>
                <a:cubicBezTo>
                  <a:pt x="6819302" y="6552105"/>
                  <a:pt x="6503498" y="6464456"/>
                  <a:pt x="6338706" y="6507125"/>
                </a:cubicBezTo>
                <a:cubicBezTo>
                  <a:pt x="6173914" y="6549794"/>
                  <a:pt x="6184575" y="6483218"/>
                  <a:pt x="6103939" y="6507125"/>
                </a:cubicBezTo>
                <a:cubicBezTo>
                  <a:pt x="6023303" y="6531032"/>
                  <a:pt x="5677300" y="6424778"/>
                  <a:pt x="5399638" y="6507125"/>
                </a:cubicBezTo>
                <a:cubicBezTo>
                  <a:pt x="5121976" y="6589472"/>
                  <a:pt x="5064059" y="6456168"/>
                  <a:pt x="4930104" y="6507125"/>
                </a:cubicBezTo>
                <a:cubicBezTo>
                  <a:pt x="4796149" y="6558082"/>
                  <a:pt x="4287006" y="6419485"/>
                  <a:pt x="4108420" y="6507125"/>
                </a:cubicBezTo>
                <a:cubicBezTo>
                  <a:pt x="3929834" y="6594765"/>
                  <a:pt x="3851012" y="6506127"/>
                  <a:pt x="3756270" y="6507125"/>
                </a:cubicBezTo>
                <a:cubicBezTo>
                  <a:pt x="3661528" y="6508123"/>
                  <a:pt x="3178681" y="6505194"/>
                  <a:pt x="2934586" y="6507125"/>
                </a:cubicBezTo>
                <a:cubicBezTo>
                  <a:pt x="2690491" y="6509056"/>
                  <a:pt x="2804760" y="6481921"/>
                  <a:pt x="2699819" y="6507125"/>
                </a:cubicBezTo>
                <a:cubicBezTo>
                  <a:pt x="2594878" y="6532329"/>
                  <a:pt x="2131310" y="6492863"/>
                  <a:pt x="1878135" y="6507125"/>
                </a:cubicBezTo>
                <a:cubicBezTo>
                  <a:pt x="1624960" y="6521387"/>
                  <a:pt x="1497787" y="6488583"/>
                  <a:pt x="1173834" y="6507125"/>
                </a:cubicBezTo>
                <a:cubicBezTo>
                  <a:pt x="849881" y="6525667"/>
                  <a:pt x="834993" y="6490955"/>
                  <a:pt x="704301" y="6507125"/>
                </a:cubicBezTo>
                <a:cubicBezTo>
                  <a:pt x="573609" y="6523295"/>
                  <a:pt x="308132" y="6478693"/>
                  <a:pt x="0" y="6507125"/>
                </a:cubicBezTo>
                <a:cubicBezTo>
                  <a:pt x="-29938" y="6329998"/>
                  <a:pt x="56135" y="6044585"/>
                  <a:pt x="0" y="5785426"/>
                </a:cubicBezTo>
                <a:cubicBezTo>
                  <a:pt x="-56135" y="5526267"/>
                  <a:pt x="39316" y="5376750"/>
                  <a:pt x="0" y="5193869"/>
                </a:cubicBezTo>
                <a:cubicBezTo>
                  <a:pt x="-39316" y="5010988"/>
                  <a:pt x="32117" y="4985215"/>
                  <a:pt x="0" y="4797526"/>
                </a:cubicBezTo>
                <a:cubicBezTo>
                  <a:pt x="-32117" y="4609837"/>
                  <a:pt x="57743" y="4276268"/>
                  <a:pt x="0" y="4075826"/>
                </a:cubicBezTo>
                <a:cubicBezTo>
                  <a:pt x="-57743" y="3875384"/>
                  <a:pt x="207" y="3518980"/>
                  <a:pt x="0" y="3354127"/>
                </a:cubicBezTo>
                <a:cubicBezTo>
                  <a:pt x="-207" y="3189274"/>
                  <a:pt x="26299" y="3135377"/>
                  <a:pt x="0" y="2957784"/>
                </a:cubicBezTo>
                <a:cubicBezTo>
                  <a:pt x="-26299" y="2780191"/>
                  <a:pt x="43986" y="2618936"/>
                  <a:pt x="0" y="2431299"/>
                </a:cubicBezTo>
                <a:cubicBezTo>
                  <a:pt x="-43986" y="2243663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xmlns="" sd="4767772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3868546-2164-4C33-8F22-32B28A4FD9F0}"/>
              </a:ext>
            </a:extLst>
          </p:cNvPr>
          <p:cNvSpPr txBox="1"/>
          <p:nvPr userDrawn="1"/>
        </p:nvSpPr>
        <p:spPr>
          <a:xfrm>
            <a:off x="8942603" y="-31899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40604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51618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11/27/2022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image" Target="../media/image39.jpeg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13" Type="http://schemas.openxmlformats.org/officeDocument/2006/relationships/image" Target="../media/image39.jpeg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6.xml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5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slideLayout" Target="../slideLayouts/slideLayout69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11/27/2022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66" r:id="rId3"/>
    <p:sldLayoutId id="214748365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6" r:id="rId10"/>
    <p:sldLayoutId id="2147483657" r:id="rId11"/>
    <p:sldLayoutId id="2147483661" r:id="rId12"/>
    <p:sldLayoutId id="2147483667" r:id="rId13"/>
    <p:sldLayoutId id="2147483668" r:id="rId14"/>
    <p:sldLayoutId id="2147483669" r:id="rId15"/>
    <p:sldLayoutId id="2147483660" r:id="rId16"/>
    <p:sldLayoutId id="2147483658" r:id="rId17"/>
    <p:sldLayoutId id="2147483663" r:id="rId18"/>
    <p:sldLayoutId id="2147483662" r:id="rId19"/>
    <p:sldLayoutId id="2147483655" r:id="rId20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2022/11/27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0467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A63A4E-F370-4E43-88DF-FF35117A42C8}" type="datetimeFigureOut">
              <a:rPr lang="zh-CN" altLang="en-US" smtClean="0"/>
              <a:t>2022/11/27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5198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2022/11/27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7866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4" r:id="rId1"/>
    <p:sldLayoutId id="2147483875" r:id="rId2"/>
    <p:sldLayoutId id="2147483876" r:id="rId3"/>
    <p:sldLayoutId id="2147483877" r:id="rId4"/>
    <p:sldLayoutId id="2147483878" r:id="rId5"/>
    <p:sldLayoutId id="2147483879" r:id="rId6"/>
    <p:sldLayoutId id="2147483880" r:id="rId7"/>
    <p:sldLayoutId id="2147483881" r:id="rId8"/>
    <p:sldLayoutId id="2147483882" r:id="rId9"/>
    <p:sldLayoutId id="2147483883" r:id="rId10"/>
    <p:sldLayoutId id="2147483884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3285CA-3D3B-499B-A815-2AD862AD2232}" type="datetimeFigureOut">
              <a:rPr lang="zh-CN" altLang="en-US" smtClean="0"/>
              <a:t>2022/11/27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130D7C-B902-4C8A-813F-8FDDF456C49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</p:spTree>
    <p:extLst>
      <p:ext uri="{BB962C8B-B14F-4D97-AF65-F5344CB8AC3E}">
        <p14:creationId xmlns:p14="http://schemas.microsoft.com/office/powerpoint/2010/main" val="33215892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6" r:id="rId1"/>
    <p:sldLayoutId id="2147483897" r:id="rId2"/>
    <p:sldLayoutId id="2147483898" r:id="rId3"/>
    <p:sldLayoutId id="2147483924" r:id="rId4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018525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2" r:id="rId1"/>
    <p:sldLayoutId id="2147483913" r:id="rId2"/>
    <p:sldLayoutId id="2147483914" r:id="rId3"/>
    <p:sldLayoutId id="2147483915" r:id="rId4"/>
    <p:sldLayoutId id="2147483916" r:id="rId5"/>
    <p:sldLayoutId id="2147483917" r:id="rId6"/>
    <p:sldLayoutId id="2147483918" r:id="rId7"/>
    <p:sldLayoutId id="2147483919" r:id="rId8"/>
    <p:sldLayoutId id="2147483920" r:id="rId9"/>
    <p:sldLayoutId id="2147483921" r:id="rId10"/>
    <p:sldLayoutId id="2147483922" r:id="rId11"/>
    <p:sldLayoutId id="2147483923" r:id="rId12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13" Type="http://schemas.openxmlformats.org/officeDocument/2006/relationships/image" Target="../media/image72.png"/><Relationship Id="rId3" Type="http://schemas.openxmlformats.org/officeDocument/2006/relationships/audio" Target="../media/media2.m4a"/><Relationship Id="rId7" Type="http://schemas.openxmlformats.org/officeDocument/2006/relationships/notesSlide" Target="../notesSlides/notesSlide1.xml"/><Relationship Id="rId12" Type="http://schemas.openxmlformats.org/officeDocument/2006/relationships/image" Target="../media/image71.png"/><Relationship Id="rId2" Type="http://schemas.microsoft.com/office/2007/relationships/media" Target="../media/media2.m4a"/><Relationship Id="rId16" Type="http://schemas.openxmlformats.org/officeDocument/2006/relationships/image" Target="../media/image28.png"/><Relationship Id="rId1" Type="http://schemas.openxmlformats.org/officeDocument/2006/relationships/tags" Target="../tags/tag5.xml"/><Relationship Id="rId6" Type="http://schemas.openxmlformats.org/officeDocument/2006/relationships/slideLayout" Target="../slideLayouts/slideLayout54.xml"/><Relationship Id="rId11" Type="http://schemas.openxmlformats.org/officeDocument/2006/relationships/image" Target="../media/image70.png"/><Relationship Id="rId5" Type="http://schemas.openxmlformats.org/officeDocument/2006/relationships/audio" Target="../media/media3.mp3"/><Relationship Id="rId15" Type="http://schemas.openxmlformats.org/officeDocument/2006/relationships/image" Target="../media/image74.png"/><Relationship Id="rId10" Type="http://schemas.openxmlformats.org/officeDocument/2006/relationships/image" Target="../media/image40.png"/><Relationship Id="rId4" Type="http://schemas.microsoft.com/office/2007/relationships/media" Target="../media/media3.mp3"/><Relationship Id="rId9" Type="http://schemas.openxmlformats.org/officeDocument/2006/relationships/image" Target="../media/image69.png"/><Relationship Id="rId14" Type="http://schemas.openxmlformats.org/officeDocument/2006/relationships/image" Target="../media/image7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emf"/><Relationship Id="rId7" Type="http://schemas.openxmlformats.org/officeDocument/2006/relationships/slide" Target="slide4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80.emf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3" Type="http://schemas.openxmlformats.org/officeDocument/2006/relationships/slide" Target="slide5.xml"/><Relationship Id="rId7" Type="http://schemas.openxmlformats.org/officeDocument/2006/relationships/slide" Target="slide8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2.xml"/><Relationship Id="rId6" Type="http://schemas.openxmlformats.org/officeDocument/2006/relationships/slide" Target="slide7.xml"/><Relationship Id="rId5" Type="http://schemas.openxmlformats.org/officeDocument/2006/relationships/slide" Target="slide6.xml"/><Relationship Id="rId10" Type="http://schemas.openxmlformats.org/officeDocument/2006/relationships/image" Target="../media/image76.png"/><Relationship Id="rId4" Type="http://schemas.openxmlformats.org/officeDocument/2006/relationships/image" Target="../media/image75.png"/><Relationship Id="rId9" Type="http://schemas.openxmlformats.org/officeDocument/2006/relationships/slide" Target="slide1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2.xml"/><Relationship Id="rId4" Type="http://schemas.openxmlformats.org/officeDocument/2006/relationships/image" Target="../media/image8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68.xml"/><Relationship Id="rId1" Type="http://schemas.openxmlformats.org/officeDocument/2006/relationships/tags" Target="../tags/tag7.xml"/><Relationship Id="rId5" Type="http://schemas.openxmlformats.org/officeDocument/2006/relationships/image" Target="../media/image83.png"/><Relationship Id="rId4" Type="http://schemas.openxmlformats.org/officeDocument/2006/relationships/image" Target="../media/image8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86.png"/><Relationship Id="rId2" Type="http://schemas.openxmlformats.org/officeDocument/2006/relationships/slideLayout" Target="../slideLayouts/slideLayout62.xml"/><Relationship Id="rId1" Type="http://schemas.openxmlformats.org/officeDocument/2006/relationships/tags" Target="../tags/tag8.xml"/><Relationship Id="rId6" Type="http://schemas.openxmlformats.org/officeDocument/2006/relationships/image" Target="../media/image85.png"/><Relationship Id="rId11" Type="http://schemas.openxmlformats.org/officeDocument/2006/relationships/image" Target="../media/image90.png"/><Relationship Id="rId5" Type="http://schemas.openxmlformats.org/officeDocument/2006/relationships/image" Target="../media/image84.png"/><Relationship Id="rId10" Type="http://schemas.openxmlformats.org/officeDocument/2006/relationships/image" Target="../media/image89.png"/><Relationship Id="rId4" Type="http://schemas.openxmlformats.org/officeDocument/2006/relationships/image" Target="../media/image81.png"/><Relationship Id="rId9" Type="http://schemas.openxmlformats.org/officeDocument/2006/relationships/image" Target="../media/image88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2" Type="http://schemas.microsoft.com/office/2007/relationships/media" Target="../media/media4.m4a"/><Relationship Id="rId1" Type="http://schemas.openxmlformats.org/officeDocument/2006/relationships/tags" Target="../tags/tag6.xml"/><Relationship Id="rId6" Type="http://schemas.openxmlformats.org/officeDocument/2006/relationships/image" Target="../media/image28.pn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5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3" Type="http://schemas.openxmlformats.org/officeDocument/2006/relationships/slide" Target="slide5.xml"/><Relationship Id="rId7" Type="http://schemas.openxmlformats.org/officeDocument/2006/relationships/slide" Target="slide8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2.xml"/><Relationship Id="rId6" Type="http://schemas.openxmlformats.org/officeDocument/2006/relationships/slide" Target="slide7.xml"/><Relationship Id="rId5" Type="http://schemas.openxmlformats.org/officeDocument/2006/relationships/slide" Target="slide6.xml"/><Relationship Id="rId10" Type="http://schemas.openxmlformats.org/officeDocument/2006/relationships/image" Target="../media/image76.png"/><Relationship Id="rId4" Type="http://schemas.openxmlformats.org/officeDocument/2006/relationships/image" Target="../media/image75.png"/><Relationship Id="rId9" Type="http://schemas.openxmlformats.org/officeDocument/2006/relationships/slide" Target="slide1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7" Type="http://schemas.openxmlformats.org/officeDocument/2006/relationships/slide" Target="slide4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80.emf"/><Relationship Id="rId5" Type="http://schemas.openxmlformats.org/officeDocument/2006/relationships/image" Target="../media/image79.emf"/><Relationship Id="rId4" Type="http://schemas.openxmlformats.org/officeDocument/2006/relationships/image" Target="../media/image7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7" Type="http://schemas.openxmlformats.org/officeDocument/2006/relationships/slide" Target="slide4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80.emf"/><Relationship Id="rId5" Type="http://schemas.openxmlformats.org/officeDocument/2006/relationships/image" Target="../media/image79.emf"/><Relationship Id="rId4" Type="http://schemas.openxmlformats.org/officeDocument/2006/relationships/image" Target="../media/image7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emf"/><Relationship Id="rId7" Type="http://schemas.openxmlformats.org/officeDocument/2006/relationships/slide" Target="slide4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80.emf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emf"/><Relationship Id="rId7" Type="http://schemas.openxmlformats.org/officeDocument/2006/relationships/slide" Target="slide4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80.emf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emf"/><Relationship Id="rId7" Type="http://schemas.openxmlformats.org/officeDocument/2006/relationships/slide" Target="slide4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80.emf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5356" y="373462"/>
            <a:ext cx="1503363" cy="761616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6018" y="1680310"/>
            <a:ext cx="1892506" cy="958803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24" y="2913485"/>
            <a:ext cx="12192000" cy="3923805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10"/>
          <a:stretch/>
        </p:blipFill>
        <p:spPr>
          <a:xfrm>
            <a:off x="57924" y="-10429"/>
            <a:ext cx="12192000" cy="2377442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71457" y="4276684"/>
            <a:ext cx="6167457" cy="2581316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2164" y="4255974"/>
            <a:ext cx="6167457" cy="2581316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932" y="318622"/>
            <a:ext cx="1855631" cy="2164903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3924" y="355755"/>
            <a:ext cx="1676754" cy="215265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2377" y="3339017"/>
            <a:ext cx="889995" cy="736427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482" y="2956868"/>
            <a:ext cx="1288686" cy="141863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59041C1-0297-43E5-9F8C-0E957D431BAB}"/>
              </a:ext>
            </a:extLst>
          </p:cNvPr>
          <p:cNvSpPr txBox="1"/>
          <p:nvPr/>
        </p:nvSpPr>
        <p:spPr>
          <a:xfrm>
            <a:off x="1659168" y="1565038"/>
            <a:ext cx="8279253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Chào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mừng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thầy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cô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và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các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em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đến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với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môn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Toán</a:t>
            </a:r>
            <a:endParaRPr kumimoji="0" lang="en-US" sz="5400" b="1" i="0" u="none" strike="noStrike" kern="1200" cap="none" spc="0" normalizeH="0" baseline="0" noProof="0" dirty="0">
              <a:ln w="19050">
                <a:solidFill>
                  <a:prstClr val="white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CDF9B528-ED4C-42C1-BAD7-03402CD1AFC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  <p:pic>
        <p:nvPicPr>
          <p:cNvPr id="3" name="HungarianSonata-HoaTau-3089080">
            <a:hlinkClick r:id="" action="ppaction://media"/>
            <a:extLst>
              <a:ext uri="{FF2B5EF4-FFF2-40B4-BE49-F238E27FC236}">
                <a16:creationId xmlns:a16="http://schemas.microsoft.com/office/drawing/2014/main" id="{5AE61985-7FFD-4B51-BAA9-5C95F495C5A6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333364" y="6185554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282813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"/>
                            </p:stCondLst>
                            <p:childTnLst>
                              <p:par>
                                <p:cTn id="8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1"/>
                            </p:stCondLst>
                            <p:childTnLst>
                              <p:par>
                                <p:cTn id="2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001"/>
                            </p:stCondLst>
                            <p:childTnLst>
                              <p:par>
                                <p:cTn id="42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800" decel="100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1"/>
                            </p:stCondLst>
                            <p:childTnLst>
                              <p:par>
                                <p:cTn id="51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800" decel="100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20000" numSld="999" showWhenStopped="0">
                <p:cTn id="6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9670" y="2133758"/>
            <a:ext cx="1138134" cy="1032769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6264" y="2137234"/>
            <a:ext cx="1138134" cy="103276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2983" y="398784"/>
            <a:ext cx="2030996" cy="101549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64790" y="4530526"/>
            <a:ext cx="1914050" cy="191405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2748" y="2133758"/>
            <a:ext cx="1138134" cy="1032769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31498" y="2133758"/>
            <a:ext cx="1129577" cy="1032769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1167105" y="1872705"/>
            <a:ext cx="8463956" cy="1554875"/>
          </a:xfrm>
          <a:prstGeom prst="round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US" sz="2399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9726384" y="1872705"/>
            <a:ext cx="1357530" cy="1554875"/>
          </a:xfrm>
          <a:prstGeom prst="round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US" sz="2399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4208239" y="4303656"/>
            <a:ext cx="780922" cy="777595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265" dirty="0">
                <a:solidFill>
                  <a:prstClr val="black"/>
                </a:solidFill>
                <a:latin typeface="Calibri" panose="020F0502020204030204" pitchFamily="34" charset="0"/>
              </a:rPr>
              <a:t>?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4208238" y="4303656"/>
            <a:ext cx="780922" cy="777595"/>
          </a:xfrm>
          <a:prstGeom prst="roundRect">
            <a:avLst/>
          </a:prstGeom>
          <a:solidFill>
            <a:srgbClr val="3B6BDD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265" b="1" dirty="0">
                <a:solidFill>
                  <a:prstClr val="white"/>
                </a:solidFill>
                <a:latin typeface="Calibri" panose="020F0502020204030204" pitchFamily="34" charset="0"/>
              </a:rPr>
              <a:t>6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5991240" y="4303656"/>
            <a:ext cx="780922" cy="777595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265" dirty="0">
                <a:solidFill>
                  <a:prstClr val="black"/>
                </a:solidFill>
                <a:latin typeface="Calibri" panose="020F0502020204030204" pitchFamily="34" charset="0"/>
              </a:rPr>
              <a:t>?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5991238" y="4303656"/>
            <a:ext cx="780922" cy="777595"/>
          </a:xfrm>
          <a:prstGeom prst="roundRect">
            <a:avLst/>
          </a:prstGeom>
          <a:solidFill>
            <a:srgbClr val="3B6BDD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265" b="1" dirty="0">
                <a:solidFill>
                  <a:prstClr val="white"/>
                </a:solidFill>
                <a:latin typeface="Calibri" panose="020F0502020204030204" pitchFamily="34" charset="0"/>
              </a:rPr>
              <a:t>1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7619648" y="4303656"/>
            <a:ext cx="780922" cy="777595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265" dirty="0">
                <a:solidFill>
                  <a:prstClr val="black"/>
                </a:solidFill>
                <a:latin typeface="Calibri" panose="020F0502020204030204" pitchFamily="34" charset="0"/>
              </a:rPr>
              <a:t>?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7619646" y="4303656"/>
            <a:ext cx="780922" cy="777595"/>
          </a:xfrm>
          <a:prstGeom prst="roundRect">
            <a:avLst/>
          </a:prstGeom>
          <a:solidFill>
            <a:srgbClr val="3B6BDD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265" b="1" dirty="0">
                <a:solidFill>
                  <a:prstClr val="white"/>
                </a:solidFill>
                <a:latin typeface="Calibri" panose="020F0502020204030204" pitchFamily="34" charset="0"/>
              </a:rPr>
              <a:t>7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168427" y="4220692"/>
            <a:ext cx="524503" cy="9128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5332" dirty="0">
                <a:solidFill>
                  <a:srgbClr val="4472C4"/>
                </a:solidFill>
                <a:latin typeface="Calibri" panose="020F0502020204030204" pitchFamily="34" charset="0"/>
              </a:rPr>
              <a:t>+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6874132" y="4220692"/>
            <a:ext cx="524503" cy="9128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5332" dirty="0">
                <a:solidFill>
                  <a:srgbClr val="4472C4"/>
                </a:solidFill>
                <a:latin typeface="Calibri" panose="020F0502020204030204" pitchFamily="34" charset="0"/>
              </a:rPr>
              <a:t>=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1167106" y="1872705"/>
            <a:ext cx="9916810" cy="1554875"/>
          </a:xfrm>
          <a:prstGeom prst="round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US" sz="2399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sp>
        <p:nvSpPr>
          <p:cNvPr id="34" name="Action Button: Home 33">
            <a:hlinkClick r:id="rId7" action="ppaction://hlinksldjump" highlightClick="1"/>
          </p:cNvPr>
          <p:cNvSpPr/>
          <p:nvPr/>
        </p:nvSpPr>
        <p:spPr>
          <a:xfrm>
            <a:off x="11561763" y="5990844"/>
            <a:ext cx="440896" cy="453732"/>
          </a:xfrm>
          <a:prstGeom prst="actionButtonHom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2399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90109" y="2133758"/>
            <a:ext cx="1138134" cy="1032769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16703" y="2137234"/>
            <a:ext cx="1138134" cy="1032769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53187" y="2133758"/>
            <a:ext cx="1138134" cy="1032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974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961">
        <p14:ferris dir="l"/>
      </p:transition>
    </mc:Choice>
    <mc:Fallback xmlns="">
      <p:transition spd="slow" advTm="3196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000"/>
                            </p:stCondLst>
                            <p:childTnLst>
                              <p:par>
                                <p:cTn id="8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18" grpId="0" animBg="1"/>
      <p:bldP spid="18" grpId="1" animBg="1"/>
      <p:bldP spid="23" grpId="0" animBg="1"/>
      <p:bldP spid="26" grpId="0" animBg="1"/>
      <p:bldP spid="31" grpId="0" animBg="1"/>
      <p:bldP spid="7" grpId="0" animBg="1"/>
    </p:bldLst>
  </p:timing>
  <p:extLst mod="1">
    <p:ext uri="{E180D4A7-C9FB-4DFB-919C-405C955672EB}">
      <p14:showEvtLst xmlns:p14="http://schemas.microsoft.com/office/powerpoint/2010/main">
        <p14:triggerEvt type="onClick" time="12877" objId="20"/>
        <p14:triggerEvt type="onClick" time="16375" objId="25"/>
        <p14:triggerEvt type="onClick" time="29469" objId="27"/>
      </p14:showEvt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AAA-PDF-SGK\PNG\Bai12-KP1.png">
            <a:hlinkClick r:id="rId3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4" cstate="print"/>
          <a:srcRect l="26989" t="32194" r="17175" b="63546"/>
          <a:stretch/>
        </p:blipFill>
        <p:spPr bwMode="auto">
          <a:xfrm>
            <a:off x="1593031" y="1293269"/>
            <a:ext cx="9005933" cy="937481"/>
          </a:xfrm>
          <a:prstGeom prst="rect">
            <a:avLst/>
          </a:prstGeom>
          <a:noFill/>
        </p:spPr>
      </p:pic>
      <p:pic>
        <p:nvPicPr>
          <p:cNvPr id="4" name="Picture 2" descr="F:\AAA-PDF-SGK\PNG\Bai12-KP1.png">
            <a:hlinkClick r:id="rId5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4" cstate="print"/>
          <a:srcRect l="26989" t="38039" r="17175" b="57785"/>
          <a:stretch/>
        </p:blipFill>
        <p:spPr bwMode="auto">
          <a:xfrm>
            <a:off x="1593036" y="2283833"/>
            <a:ext cx="9005928" cy="919099"/>
          </a:xfrm>
          <a:prstGeom prst="rect">
            <a:avLst/>
          </a:prstGeom>
          <a:noFill/>
        </p:spPr>
      </p:pic>
      <p:pic>
        <p:nvPicPr>
          <p:cNvPr id="5" name="Picture 2" descr="F:\AAA-PDF-SGK\PNG\Bai12-KP1.png">
            <a:hlinkClick r:id="rId6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4" cstate="print"/>
          <a:srcRect l="26989" t="43050" r="17175" b="52355"/>
          <a:stretch/>
        </p:blipFill>
        <p:spPr bwMode="auto">
          <a:xfrm>
            <a:off x="1593032" y="3115277"/>
            <a:ext cx="9005932" cy="1011009"/>
          </a:xfrm>
          <a:prstGeom prst="rect">
            <a:avLst/>
          </a:prstGeom>
          <a:noFill/>
        </p:spPr>
      </p:pic>
      <p:pic>
        <p:nvPicPr>
          <p:cNvPr id="6" name="Picture 2" descr="F:\AAA-PDF-SGK\PNG\Bai12-KP1.png">
            <a:hlinkClick r:id="rId7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4" cstate="print"/>
          <a:srcRect l="26989" t="49065" r="17175" b="46592"/>
          <a:stretch/>
        </p:blipFill>
        <p:spPr bwMode="auto">
          <a:xfrm>
            <a:off x="1593035" y="4103195"/>
            <a:ext cx="9005929" cy="955863"/>
          </a:xfrm>
          <a:prstGeom prst="rect">
            <a:avLst/>
          </a:prstGeom>
          <a:noFill/>
        </p:spPr>
      </p:pic>
      <p:pic>
        <p:nvPicPr>
          <p:cNvPr id="7" name="Picture 2" descr="F:\AAA-PDF-SGK\PNG\Bai12-KP1.png">
            <a:hlinkClick r:id="rId8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4" cstate="print"/>
          <a:srcRect l="26989" t="54740" r="17175" b="41085"/>
          <a:stretch/>
        </p:blipFill>
        <p:spPr bwMode="auto">
          <a:xfrm>
            <a:off x="1593036" y="5003883"/>
            <a:ext cx="9005928" cy="919099"/>
          </a:xfrm>
          <a:prstGeom prst="rect">
            <a:avLst/>
          </a:prstGeom>
          <a:noFill/>
        </p:spPr>
      </p:pic>
      <p:pic>
        <p:nvPicPr>
          <p:cNvPr id="8" name="Picture 2" descr="F:\AAA-PDF-SGK\PNG\Bai12-KP1.png">
            <a:hlinkClick r:id="rId9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4" cstate="print"/>
          <a:srcRect l="26989" t="60251" r="17175" b="35574"/>
          <a:stretch/>
        </p:blipFill>
        <p:spPr bwMode="auto">
          <a:xfrm>
            <a:off x="1593036" y="5855776"/>
            <a:ext cx="9005928" cy="919099"/>
          </a:xfrm>
          <a:prstGeom prst="rect">
            <a:avLst/>
          </a:prstGeom>
          <a:noFill/>
        </p:spPr>
      </p:pic>
      <p:pic>
        <p:nvPicPr>
          <p:cNvPr id="9" name="Picture 2" descr="F:\AAA-PDF-SGK\PNG\Bai12-KP1.png"/>
          <p:cNvPicPr>
            <a:picLocks noChangeAspect="1" noChangeArrowheads="1"/>
          </p:cNvPicPr>
          <p:nvPr/>
        </p:nvPicPr>
        <p:blipFill rotWithShape="1">
          <a:blip r:embed="rId4" cstate="print"/>
          <a:srcRect l="26989" t="28179" r="17175" b="68480"/>
          <a:stretch/>
        </p:blipFill>
        <p:spPr bwMode="auto">
          <a:xfrm>
            <a:off x="1308023" y="558664"/>
            <a:ext cx="9005933" cy="735279"/>
          </a:xfrm>
          <a:prstGeom prst="rect">
            <a:avLst/>
          </a:prstGeom>
          <a:noFill/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3031" y="-116227"/>
            <a:ext cx="2445497" cy="1222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4188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113">
        <p14:ferris dir="l"/>
      </p:transition>
    </mc:Choice>
    <mc:Fallback xmlns="">
      <p:transition spd="slow" advTm="531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07815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497">
        <p14:ferris dir="l"/>
      </p:transition>
    </mc:Choice>
    <mc:Fallback xmlns="">
      <p:transition spd="slow" advTm="15497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3203" y="-42530"/>
            <a:ext cx="2873358" cy="1436680"/>
          </a:xfrm>
          <a:prstGeom prst="rect">
            <a:avLst/>
          </a:prstGeom>
        </p:spPr>
      </p:pic>
      <p:pic>
        <p:nvPicPr>
          <p:cNvPr id="17" name="Picture 2" descr="F:\AAA-PDF-SGK\PNG\Bai12-KP2.png"/>
          <p:cNvPicPr>
            <a:picLocks noChangeAspect="1" noChangeArrowheads="1"/>
          </p:cNvPicPr>
          <p:nvPr/>
        </p:nvPicPr>
        <p:blipFill>
          <a:blip r:embed="rId4"/>
          <a:srcRect l="17175" t="78179" r="60113" b="8182"/>
          <a:stretch>
            <a:fillRect/>
          </a:stretch>
        </p:blipFill>
        <p:spPr bwMode="auto">
          <a:xfrm>
            <a:off x="550656" y="2147236"/>
            <a:ext cx="3393831" cy="2932155"/>
          </a:xfrm>
          <a:prstGeom prst="rect">
            <a:avLst/>
          </a:prstGeom>
          <a:noFill/>
        </p:spPr>
      </p:pic>
      <p:pic>
        <p:nvPicPr>
          <p:cNvPr id="18" name="Picture 2" descr="F:\AAA-PDF-SGK\PNG\Bai12-KP2.png"/>
          <p:cNvPicPr>
            <a:picLocks noChangeAspect="1" noChangeArrowheads="1"/>
          </p:cNvPicPr>
          <p:nvPr/>
        </p:nvPicPr>
        <p:blipFill>
          <a:blip r:embed="rId4"/>
          <a:srcRect l="39748" t="78179" r="52875" b="8182"/>
          <a:stretch>
            <a:fillRect/>
          </a:stretch>
        </p:blipFill>
        <p:spPr bwMode="auto">
          <a:xfrm>
            <a:off x="3920950" y="2147259"/>
            <a:ext cx="1102551" cy="2932133"/>
          </a:xfrm>
          <a:prstGeom prst="rect">
            <a:avLst/>
          </a:prstGeom>
          <a:noFill/>
        </p:spPr>
      </p:pic>
      <p:pic>
        <p:nvPicPr>
          <p:cNvPr id="19" name="Picture 2" descr="F:\AAA-PDF-SGK\PNG\Bai12-KP2.png"/>
          <p:cNvPicPr>
            <a:picLocks noChangeAspect="1" noChangeArrowheads="1"/>
          </p:cNvPicPr>
          <p:nvPr/>
        </p:nvPicPr>
        <p:blipFill>
          <a:blip r:embed="rId4"/>
          <a:srcRect l="46986" t="78179" r="45759" b="8182"/>
          <a:stretch>
            <a:fillRect/>
          </a:stretch>
        </p:blipFill>
        <p:spPr bwMode="auto">
          <a:xfrm>
            <a:off x="5008951" y="2147259"/>
            <a:ext cx="1083961" cy="2932133"/>
          </a:xfrm>
          <a:prstGeom prst="rect">
            <a:avLst/>
          </a:prstGeom>
          <a:noFill/>
        </p:spPr>
      </p:pic>
      <p:pic>
        <p:nvPicPr>
          <p:cNvPr id="20" name="Picture 2" descr="F:\AAA-PDF-SGK\PNG\Bai12-KP2.png"/>
          <p:cNvPicPr>
            <a:picLocks noChangeAspect="1" noChangeArrowheads="1"/>
          </p:cNvPicPr>
          <p:nvPr/>
        </p:nvPicPr>
        <p:blipFill>
          <a:blip r:embed="rId4"/>
          <a:srcRect l="53979" t="78179" r="38644" b="8182"/>
          <a:stretch>
            <a:fillRect/>
          </a:stretch>
        </p:blipFill>
        <p:spPr bwMode="auto">
          <a:xfrm>
            <a:off x="6060370" y="2147259"/>
            <a:ext cx="1102195" cy="2932133"/>
          </a:xfrm>
          <a:prstGeom prst="rect">
            <a:avLst/>
          </a:prstGeom>
          <a:noFill/>
        </p:spPr>
      </p:pic>
      <p:pic>
        <p:nvPicPr>
          <p:cNvPr id="21" name="Picture 2" descr="F:\AAA-PDF-SGK\PNG\Bai12-KP2.png"/>
          <p:cNvPicPr>
            <a:picLocks noChangeAspect="1" noChangeArrowheads="1"/>
          </p:cNvPicPr>
          <p:nvPr/>
        </p:nvPicPr>
        <p:blipFill>
          <a:blip r:embed="rId4"/>
          <a:srcRect l="61094" t="78179" r="31528" b="8182"/>
          <a:stretch>
            <a:fillRect/>
          </a:stretch>
        </p:blipFill>
        <p:spPr bwMode="auto">
          <a:xfrm>
            <a:off x="7130360" y="2147259"/>
            <a:ext cx="1102455" cy="2932133"/>
          </a:xfrm>
          <a:prstGeom prst="rect">
            <a:avLst/>
          </a:prstGeom>
          <a:noFill/>
        </p:spPr>
      </p:pic>
      <p:pic>
        <p:nvPicPr>
          <p:cNvPr id="22" name="Picture 2" descr="F:\AAA-PDF-SGK\PNG\Bai12-KP2.png"/>
          <p:cNvPicPr>
            <a:picLocks noChangeAspect="1" noChangeArrowheads="1"/>
          </p:cNvPicPr>
          <p:nvPr/>
        </p:nvPicPr>
        <p:blipFill>
          <a:blip r:embed="rId4"/>
          <a:srcRect l="68209" t="78179" r="24290" b="8182"/>
          <a:stretch>
            <a:fillRect/>
          </a:stretch>
        </p:blipFill>
        <p:spPr bwMode="auto">
          <a:xfrm>
            <a:off x="8201359" y="2147259"/>
            <a:ext cx="1120560" cy="2932133"/>
          </a:xfrm>
          <a:prstGeom prst="rect">
            <a:avLst/>
          </a:prstGeom>
          <a:noFill/>
        </p:spPr>
      </p:pic>
      <p:pic>
        <p:nvPicPr>
          <p:cNvPr id="24" name="Picture 2" descr="F:\AAA-PDF-SGK\PNG\Bai12-KP2.png"/>
          <p:cNvPicPr>
            <a:picLocks noChangeAspect="1" noChangeArrowheads="1"/>
          </p:cNvPicPr>
          <p:nvPr/>
        </p:nvPicPr>
        <p:blipFill>
          <a:blip r:embed="rId4"/>
          <a:srcRect l="75448" t="78179" r="17175" b="8182"/>
          <a:stretch>
            <a:fillRect/>
          </a:stretch>
        </p:blipFill>
        <p:spPr bwMode="auto">
          <a:xfrm>
            <a:off x="9289284" y="2147259"/>
            <a:ext cx="1102330" cy="2932133"/>
          </a:xfrm>
          <a:prstGeom prst="rect">
            <a:avLst/>
          </a:prstGeom>
          <a:noFill/>
        </p:spPr>
      </p:pic>
      <p:pic>
        <p:nvPicPr>
          <p:cNvPr id="25" name="Picture 2" descr="F:\AAA-PDF-SGK\PNG\Bai12-KP2.png"/>
          <p:cNvPicPr>
            <a:picLocks noChangeAspect="1" noChangeArrowheads="1"/>
          </p:cNvPicPr>
          <p:nvPr/>
        </p:nvPicPr>
        <p:blipFill>
          <a:blip r:embed="rId4"/>
          <a:srcRect l="82440" t="78179" r="9814" b="8182"/>
          <a:stretch>
            <a:fillRect/>
          </a:stretch>
        </p:blipFill>
        <p:spPr bwMode="auto">
          <a:xfrm>
            <a:off x="10300551" y="2147259"/>
            <a:ext cx="1157655" cy="2932133"/>
          </a:xfrm>
          <a:prstGeom prst="rect">
            <a:avLst/>
          </a:prstGeom>
          <a:noFill/>
        </p:spPr>
      </p:pic>
      <p:sp>
        <p:nvSpPr>
          <p:cNvPr id="26" name="Rectangle 25"/>
          <p:cNvSpPr/>
          <p:nvPr/>
        </p:nvSpPr>
        <p:spPr>
          <a:xfrm>
            <a:off x="2985586" y="4102901"/>
            <a:ext cx="707834" cy="7134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3732" b="1" dirty="0">
                <a:solidFill>
                  <a:srgbClr val="ED7D31"/>
                </a:solidFill>
                <a:latin typeface="Calibri" panose="020F0502020204030204" pitchFamily="34" charset="0"/>
                <a:cs typeface="Lato Heavy" pitchFamily="34" charset="0"/>
              </a:rPr>
              <a:t>10</a:t>
            </a:r>
          </a:p>
        </p:txBody>
      </p:sp>
      <p:sp>
        <p:nvSpPr>
          <p:cNvPr id="27" name="Rectangle 26"/>
          <p:cNvSpPr/>
          <p:nvPr/>
        </p:nvSpPr>
        <p:spPr>
          <a:xfrm>
            <a:off x="5171025" y="4102901"/>
            <a:ext cx="707834" cy="7134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3732" b="1" dirty="0">
                <a:solidFill>
                  <a:srgbClr val="ED7D31"/>
                </a:solidFill>
                <a:latin typeface="Calibri" panose="020F0502020204030204" pitchFamily="34" charset="0"/>
                <a:cs typeface="Lato Heavy" pitchFamily="34" charset="0"/>
              </a:rPr>
              <a:t>10</a:t>
            </a:r>
          </a:p>
        </p:txBody>
      </p:sp>
      <p:sp>
        <p:nvSpPr>
          <p:cNvPr id="28" name="Rectangle 27"/>
          <p:cNvSpPr/>
          <p:nvPr/>
        </p:nvSpPr>
        <p:spPr>
          <a:xfrm>
            <a:off x="6293651" y="4102901"/>
            <a:ext cx="707834" cy="7134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3732" b="1" dirty="0">
                <a:solidFill>
                  <a:srgbClr val="ED7D31"/>
                </a:solidFill>
                <a:latin typeface="Calibri" panose="020F0502020204030204" pitchFamily="34" charset="0"/>
                <a:cs typeface="Lato Heavy" pitchFamily="34" charset="0"/>
              </a:rPr>
              <a:t>10</a:t>
            </a:r>
          </a:p>
        </p:txBody>
      </p:sp>
      <p:sp>
        <p:nvSpPr>
          <p:cNvPr id="29" name="Rectangle 28"/>
          <p:cNvSpPr/>
          <p:nvPr/>
        </p:nvSpPr>
        <p:spPr>
          <a:xfrm>
            <a:off x="7314781" y="4102901"/>
            <a:ext cx="707834" cy="7134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3732" b="1" dirty="0">
                <a:solidFill>
                  <a:srgbClr val="ED7D31"/>
                </a:solidFill>
                <a:latin typeface="Calibri" panose="020F0502020204030204" pitchFamily="34" charset="0"/>
                <a:cs typeface="Lato Heavy" pitchFamily="34" charset="0"/>
              </a:rPr>
              <a:t>10</a:t>
            </a:r>
          </a:p>
        </p:txBody>
      </p:sp>
      <p:sp>
        <p:nvSpPr>
          <p:cNvPr id="30" name="Rectangle 29"/>
          <p:cNvSpPr/>
          <p:nvPr/>
        </p:nvSpPr>
        <p:spPr>
          <a:xfrm>
            <a:off x="8456923" y="4102901"/>
            <a:ext cx="707834" cy="7134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3732" b="1" dirty="0">
                <a:solidFill>
                  <a:srgbClr val="ED7D31"/>
                </a:solidFill>
                <a:latin typeface="Calibri" panose="020F0502020204030204" pitchFamily="34" charset="0"/>
                <a:cs typeface="Lato Heavy" pitchFamily="34" charset="0"/>
              </a:rPr>
              <a:t>10</a:t>
            </a:r>
          </a:p>
        </p:txBody>
      </p:sp>
      <p:sp>
        <p:nvSpPr>
          <p:cNvPr id="31" name="Rectangle 30"/>
          <p:cNvSpPr/>
          <p:nvPr/>
        </p:nvSpPr>
        <p:spPr>
          <a:xfrm>
            <a:off x="9457079" y="4102901"/>
            <a:ext cx="707834" cy="7134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3732" b="1" dirty="0">
                <a:solidFill>
                  <a:srgbClr val="ED7D31"/>
                </a:solidFill>
                <a:latin typeface="Calibri" panose="020F0502020204030204" pitchFamily="34" charset="0"/>
                <a:cs typeface="Lato Heavy" pitchFamily="34" charset="0"/>
              </a:rPr>
              <a:t>10</a:t>
            </a:r>
          </a:p>
        </p:txBody>
      </p:sp>
      <p:sp>
        <p:nvSpPr>
          <p:cNvPr id="32" name="Rectangle 31"/>
          <p:cNvSpPr/>
          <p:nvPr/>
        </p:nvSpPr>
        <p:spPr>
          <a:xfrm>
            <a:off x="10527252" y="4102901"/>
            <a:ext cx="707834" cy="7134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3732" b="1" dirty="0">
                <a:solidFill>
                  <a:srgbClr val="ED7D31"/>
                </a:solidFill>
                <a:latin typeface="Calibri" panose="020F0502020204030204" pitchFamily="34" charset="0"/>
                <a:cs typeface="Lato Heavy" pitchFamily="34" charset="0"/>
              </a:rPr>
              <a:t>10</a:t>
            </a:r>
          </a:p>
        </p:txBody>
      </p:sp>
      <p:sp>
        <p:nvSpPr>
          <p:cNvPr id="33" name="Rectangle 32"/>
          <p:cNvSpPr/>
          <p:nvPr/>
        </p:nvSpPr>
        <p:spPr>
          <a:xfrm>
            <a:off x="4106561" y="4102901"/>
            <a:ext cx="707834" cy="7134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3732" b="1" dirty="0">
                <a:solidFill>
                  <a:srgbClr val="ED7D31"/>
                </a:solidFill>
                <a:latin typeface="Calibri" panose="020F0502020204030204" pitchFamily="34" charset="0"/>
                <a:cs typeface="Lato Heavy" pitchFamily="34" charset="0"/>
              </a:rPr>
              <a:t>10</a:t>
            </a:r>
          </a:p>
        </p:txBody>
      </p:sp>
      <p:sp>
        <p:nvSpPr>
          <p:cNvPr id="36" name="Rectangle 35"/>
          <p:cNvSpPr/>
          <p:nvPr/>
        </p:nvSpPr>
        <p:spPr>
          <a:xfrm>
            <a:off x="681117" y="1437364"/>
            <a:ext cx="156645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09402"/>
            <a:r>
              <a:rPr lang="en-GB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Lato" panose="020F0502020204030203" pitchFamily="34" charset="0"/>
              </a:rPr>
              <a:t>1. </a:t>
            </a:r>
            <a:r>
              <a:rPr lang="en-GB" sz="40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Lato" panose="020F0502020204030203" pitchFamily="34" charset="0"/>
              </a:rPr>
              <a:t>Số</a:t>
            </a:r>
            <a:r>
              <a:rPr lang="en-GB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Lato" panose="020F0502020204030203" pitchFamily="34" charset="0"/>
              </a:rPr>
              <a:t> ?</a:t>
            </a:r>
          </a:p>
        </p:txBody>
      </p:sp>
    </p:spTree>
    <p:extLst>
      <p:ext uri="{BB962C8B-B14F-4D97-AF65-F5344CB8AC3E}">
        <p14:creationId xmlns:p14="http://schemas.microsoft.com/office/powerpoint/2010/main" val="31188476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</p:bldLst>
  </p:timing>
  <p:extLst mod="1">
    <p:ext uri="{E180D4A7-C9FB-4DFB-919C-405C955672EB}">
      <p14:showEvtLst xmlns:p14="http://schemas.microsoft.com/office/powerpoint/2010/main">
        <p14:triggerEvt type="onClick" time="51357" objId="17"/>
        <p14:triggerEvt type="onClick" time="55841" objId="18"/>
        <p14:triggerEvt type="onClick" time="60251" objId="19"/>
        <p14:triggerEvt type="onClick" time="64195" objId="20"/>
        <p14:triggerEvt type="onClick" time="69440" objId="21"/>
        <p14:triggerEvt type="onClick" time="73496" objId="22"/>
        <p14:triggerEvt type="onClick" time="77415" objId="24"/>
        <p14:triggerEvt type="onClick" time="80403" objId="25"/>
      </p14:showEvtLst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1684" y="5362860"/>
            <a:ext cx="2226464" cy="1113233"/>
          </a:xfrm>
          <a:prstGeom prst="rect">
            <a:avLst/>
          </a:prstGeom>
        </p:spPr>
      </p:pic>
      <p:pic>
        <p:nvPicPr>
          <p:cNvPr id="5122" name="Picture 2" descr="F:\AAA-LÀM ẢNH SLIDE\Bai12-HĐ1-2.png"/>
          <p:cNvPicPr>
            <a:picLocks noChangeAspect="1" noChangeArrowheads="1"/>
          </p:cNvPicPr>
          <p:nvPr/>
        </p:nvPicPr>
        <p:blipFill>
          <a:blip r:embed="rId5"/>
          <a:srcRect l="1051" t="2059" r="1751" b="7548"/>
          <a:stretch>
            <a:fillRect/>
          </a:stretch>
        </p:blipFill>
        <p:spPr bwMode="auto">
          <a:xfrm>
            <a:off x="346315" y="1232037"/>
            <a:ext cx="11345723" cy="5385412"/>
          </a:xfrm>
          <a:prstGeom prst="rect">
            <a:avLst/>
          </a:prstGeom>
          <a:noFill/>
        </p:spPr>
      </p:pic>
      <p:grpSp>
        <p:nvGrpSpPr>
          <p:cNvPr id="97" name="Group 96"/>
          <p:cNvGrpSpPr/>
          <p:nvPr/>
        </p:nvGrpSpPr>
        <p:grpSpPr>
          <a:xfrm>
            <a:off x="5006727" y="3678223"/>
            <a:ext cx="352982" cy="492443"/>
            <a:chOff x="3856601" y="2362830"/>
            <a:chExt cx="264828" cy="369460"/>
          </a:xfrm>
        </p:grpSpPr>
        <p:sp>
          <p:nvSpPr>
            <p:cNvPr id="98" name="Rectangle 97"/>
            <p:cNvSpPr/>
            <p:nvPr/>
          </p:nvSpPr>
          <p:spPr>
            <a:xfrm>
              <a:off x="3921449" y="2445027"/>
              <a:ext cx="141711" cy="14955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r>
                <a:rPr lang="en-US" sz="2600" dirty="0">
                  <a:solidFill>
                    <a:prstClr val="white"/>
                  </a:solidFill>
                  <a:latin typeface="Calibri" panose="020F0502020204030204" pitchFamily="34" charset="0"/>
                </a:rPr>
                <a:t>8</a:t>
              </a:r>
            </a:p>
          </p:txBody>
        </p:sp>
        <p:sp>
          <p:nvSpPr>
            <p:cNvPr id="99" name="TextBox 98"/>
            <p:cNvSpPr txBox="1"/>
            <p:nvPr/>
          </p:nvSpPr>
          <p:spPr>
            <a:xfrm>
              <a:off x="3856601" y="2362830"/>
              <a:ext cx="264828" cy="3694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2600" b="1" dirty="0">
                  <a:solidFill>
                    <a:prstClr val="black"/>
                  </a:solidFill>
                  <a:latin typeface="Calibri" panose="020F0502020204030204" pitchFamily="34" charset="0"/>
                </a:rPr>
                <a:t>9</a:t>
              </a:r>
            </a:p>
          </p:txBody>
        </p:sp>
      </p:grpSp>
      <p:grpSp>
        <p:nvGrpSpPr>
          <p:cNvPr id="115" name="Group 114"/>
          <p:cNvGrpSpPr/>
          <p:nvPr/>
        </p:nvGrpSpPr>
        <p:grpSpPr>
          <a:xfrm>
            <a:off x="7498433" y="2502645"/>
            <a:ext cx="352982" cy="492443"/>
            <a:chOff x="3856601" y="2362830"/>
            <a:chExt cx="264828" cy="369460"/>
          </a:xfrm>
        </p:grpSpPr>
        <p:sp>
          <p:nvSpPr>
            <p:cNvPr id="116" name="Rectangle 115"/>
            <p:cNvSpPr/>
            <p:nvPr/>
          </p:nvSpPr>
          <p:spPr>
            <a:xfrm>
              <a:off x="3921449" y="2445027"/>
              <a:ext cx="141711" cy="14955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r>
                <a:rPr lang="en-US" sz="2600" dirty="0">
                  <a:solidFill>
                    <a:prstClr val="white"/>
                  </a:solidFill>
                  <a:latin typeface="Calibri" panose="020F0502020204030204" pitchFamily="34" charset="0"/>
                </a:rPr>
                <a:t>8</a:t>
              </a:r>
            </a:p>
          </p:txBody>
        </p:sp>
        <p:sp>
          <p:nvSpPr>
            <p:cNvPr id="117" name="TextBox 116"/>
            <p:cNvSpPr txBox="1"/>
            <p:nvPr/>
          </p:nvSpPr>
          <p:spPr>
            <a:xfrm>
              <a:off x="3856601" y="2362830"/>
              <a:ext cx="264828" cy="3694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2600" b="1" dirty="0">
                  <a:solidFill>
                    <a:prstClr val="black"/>
                  </a:solidFill>
                  <a:latin typeface="Calibri" panose="020F0502020204030204" pitchFamily="34" charset="0"/>
                </a:rPr>
                <a:t>9</a:t>
              </a:r>
            </a:p>
          </p:txBody>
        </p:sp>
      </p:grpSp>
      <p:grpSp>
        <p:nvGrpSpPr>
          <p:cNvPr id="121" name="Group 120"/>
          <p:cNvGrpSpPr/>
          <p:nvPr/>
        </p:nvGrpSpPr>
        <p:grpSpPr>
          <a:xfrm>
            <a:off x="9922065" y="1917667"/>
            <a:ext cx="627256" cy="492443"/>
            <a:chOff x="3838809" y="2184819"/>
            <a:chExt cx="470605" cy="369461"/>
          </a:xfrm>
        </p:grpSpPr>
        <p:sp>
          <p:nvSpPr>
            <p:cNvPr id="122" name="Rectangle 121"/>
            <p:cNvSpPr/>
            <p:nvPr/>
          </p:nvSpPr>
          <p:spPr>
            <a:xfrm>
              <a:off x="3921449" y="2251788"/>
              <a:ext cx="264828" cy="25875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r>
                <a:rPr lang="en-US" sz="2600" dirty="0">
                  <a:solidFill>
                    <a:prstClr val="white"/>
                  </a:solidFill>
                  <a:latin typeface="Calibri" panose="020F0502020204030204" pitchFamily="34" charset="0"/>
                </a:rPr>
                <a:t>8</a:t>
              </a:r>
            </a:p>
          </p:txBody>
        </p:sp>
        <p:sp>
          <p:nvSpPr>
            <p:cNvPr id="123" name="TextBox 122"/>
            <p:cNvSpPr txBox="1"/>
            <p:nvPr/>
          </p:nvSpPr>
          <p:spPr>
            <a:xfrm>
              <a:off x="3838809" y="2184819"/>
              <a:ext cx="470605" cy="3694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09402"/>
              <a:r>
                <a:rPr lang="en-US" sz="2600" b="1" dirty="0">
                  <a:solidFill>
                    <a:prstClr val="black"/>
                  </a:solidFill>
                  <a:latin typeface="Calibri" panose="020F0502020204030204" pitchFamily="34" charset="0"/>
                </a:rPr>
                <a:t>10</a:t>
              </a:r>
            </a:p>
          </p:txBody>
        </p:sp>
      </p:grpSp>
      <p:grpSp>
        <p:nvGrpSpPr>
          <p:cNvPr id="124" name="Group 123"/>
          <p:cNvGrpSpPr/>
          <p:nvPr/>
        </p:nvGrpSpPr>
        <p:grpSpPr>
          <a:xfrm>
            <a:off x="4919956" y="4238279"/>
            <a:ext cx="614569" cy="492442"/>
            <a:chOff x="3798061" y="2348992"/>
            <a:chExt cx="430457" cy="369460"/>
          </a:xfrm>
        </p:grpSpPr>
        <p:sp>
          <p:nvSpPr>
            <p:cNvPr id="125" name="Rectangle 124"/>
            <p:cNvSpPr/>
            <p:nvPr/>
          </p:nvSpPr>
          <p:spPr>
            <a:xfrm>
              <a:off x="3863161" y="2371890"/>
              <a:ext cx="243901" cy="29583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r>
                <a:rPr lang="en-US" sz="2600" dirty="0">
                  <a:solidFill>
                    <a:prstClr val="white"/>
                  </a:solidFill>
                  <a:latin typeface="Calibri" panose="020F0502020204030204" pitchFamily="34" charset="0"/>
                </a:rPr>
                <a:t>8</a:t>
              </a:r>
            </a:p>
          </p:txBody>
        </p:sp>
        <p:sp>
          <p:nvSpPr>
            <p:cNvPr id="126" name="TextBox 125"/>
            <p:cNvSpPr txBox="1"/>
            <p:nvPr/>
          </p:nvSpPr>
          <p:spPr>
            <a:xfrm>
              <a:off x="3798061" y="2348992"/>
              <a:ext cx="430457" cy="3694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09402"/>
              <a:r>
                <a:rPr lang="en-US" sz="2600" b="1" dirty="0">
                  <a:solidFill>
                    <a:prstClr val="black"/>
                  </a:solidFill>
                  <a:latin typeface="Calibri" panose="020F0502020204030204" pitchFamily="34" charset="0"/>
                </a:rPr>
                <a:t>10</a:t>
              </a:r>
            </a:p>
          </p:txBody>
        </p:sp>
      </p:grpSp>
      <p:sp>
        <p:nvSpPr>
          <p:cNvPr id="132" name="TextBox 131"/>
          <p:cNvSpPr txBox="1"/>
          <p:nvPr/>
        </p:nvSpPr>
        <p:spPr>
          <a:xfrm>
            <a:off x="2511589" y="4248476"/>
            <a:ext cx="373820" cy="49244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defTabSz="609402"/>
            <a:r>
              <a:rPr lang="en-US" sz="2600" b="1" dirty="0">
                <a:solidFill>
                  <a:prstClr val="black"/>
                </a:solidFill>
                <a:latin typeface="Calibri" panose="020F0502020204030204" pitchFamily="34" charset="0"/>
              </a:rPr>
              <a:t>8</a:t>
            </a:r>
          </a:p>
        </p:txBody>
      </p:sp>
      <p:grpSp>
        <p:nvGrpSpPr>
          <p:cNvPr id="133" name="Group 132"/>
          <p:cNvGrpSpPr/>
          <p:nvPr/>
        </p:nvGrpSpPr>
        <p:grpSpPr>
          <a:xfrm>
            <a:off x="2511589" y="4848901"/>
            <a:ext cx="352982" cy="492443"/>
            <a:chOff x="3856601" y="2362830"/>
            <a:chExt cx="264828" cy="369460"/>
          </a:xfrm>
          <a:solidFill>
            <a:schemeClr val="bg1"/>
          </a:solidFill>
        </p:grpSpPr>
        <p:sp>
          <p:nvSpPr>
            <p:cNvPr id="134" name="Rectangle 133"/>
            <p:cNvSpPr/>
            <p:nvPr/>
          </p:nvSpPr>
          <p:spPr>
            <a:xfrm>
              <a:off x="3921449" y="2445027"/>
              <a:ext cx="141711" cy="14955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r>
                <a:rPr lang="en-US" sz="2600" dirty="0">
                  <a:solidFill>
                    <a:prstClr val="white"/>
                  </a:solidFill>
                  <a:latin typeface="Calibri" panose="020F0502020204030204" pitchFamily="34" charset="0"/>
                </a:rPr>
                <a:t>8</a:t>
              </a:r>
            </a:p>
          </p:txBody>
        </p:sp>
        <p:sp>
          <p:nvSpPr>
            <p:cNvPr id="135" name="TextBox 134"/>
            <p:cNvSpPr txBox="1"/>
            <p:nvPr/>
          </p:nvSpPr>
          <p:spPr>
            <a:xfrm>
              <a:off x="3856601" y="2362830"/>
              <a:ext cx="264828" cy="369460"/>
            </a:xfrm>
            <a:prstGeom prst="rect">
              <a:avLst/>
            </a:prstGeom>
            <a:grpFill/>
            <a:ln>
              <a:noFill/>
            </a:ln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2600" b="1" dirty="0">
                  <a:solidFill>
                    <a:prstClr val="black"/>
                  </a:solidFill>
                  <a:latin typeface="Calibri" panose="020F0502020204030204" pitchFamily="34" charset="0"/>
                </a:rPr>
                <a:t>9</a:t>
              </a:r>
            </a:p>
          </p:txBody>
        </p:sp>
      </p:grpSp>
      <p:grpSp>
        <p:nvGrpSpPr>
          <p:cNvPr id="136" name="Group 135"/>
          <p:cNvGrpSpPr/>
          <p:nvPr/>
        </p:nvGrpSpPr>
        <p:grpSpPr>
          <a:xfrm>
            <a:off x="4992780" y="3111787"/>
            <a:ext cx="352982" cy="492443"/>
            <a:chOff x="3856602" y="2362829"/>
            <a:chExt cx="264828" cy="369460"/>
          </a:xfrm>
        </p:grpSpPr>
        <p:sp>
          <p:nvSpPr>
            <p:cNvPr id="137" name="Rectangle 136"/>
            <p:cNvSpPr/>
            <p:nvPr/>
          </p:nvSpPr>
          <p:spPr>
            <a:xfrm>
              <a:off x="3921449" y="2445027"/>
              <a:ext cx="141711" cy="14955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r>
                <a:rPr lang="en-US" sz="2600" dirty="0">
                  <a:solidFill>
                    <a:prstClr val="white"/>
                  </a:solidFill>
                  <a:latin typeface="Calibri" panose="020F0502020204030204" pitchFamily="34" charset="0"/>
                </a:rPr>
                <a:t>8</a:t>
              </a:r>
            </a:p>
          </p:txBody>
        </p:sp>
        <p:sp>
          <p:nvSpPr>
            <p:cNvPr id="138" name="TextBox 137"/>
            <p:cNvSpPr txBox="1"/>
            <p:nvPr/>
          </p:nvSpPr>
          <p:spPr>
            <a:xfrm>
              <a:off x="3856602" y="2362829"/>
              <a:ext cx="264828" cy="3694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2600" b="1" dirty="0">
                  <a:solidFill>
                    <a:prstClr val="black"/>
                  </a:solidFill>
                  <a:latin typeface="Calibri" panose="020F0502020204030204" pitchFamily="34" charset="0"/>
                </a:rPr>
                <a:t>8</a:t>
              </a:r>
            </a:p>
          </p:txBody>
        </p:sp>
      </p:grpSp>
      <p:grpSp>
        <p:nvGrpSpPr>
          <p:cNvPr id="139" name="Group 138"/>
          <p:cNvGrpSpPr/>
          <p:nvPr/>
        </p:nvGrpSpPr>
        <p:grpSpPr>
          <a:xfrm>
            <a:off x="7527442" y="1933149"/>
            <a:ext cx="352982" cy="492443"/>
            <a:chOff x="3856601" y="2362830"/>
            <a:chExt cx="264828" cy="369460"/>
          </a:xfrm>
        </p:grpSpPr>
        <p:sp>
          <p:nvSpPr>
            <p:cNvPr id="140" name="Rectangle 139"/>
            <p:cNvSpPr/>
            <p:nvPr/>
          </p:nvSpPr>
          <p:spPr>
            <a:xfrm>
              <a:off x="3921449" y="2445027"/>
              <a:ext cx="141711" cy="14955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r>
                <a:rPr lang="en-US" sz="2600" dirty="0">
                  <a:solidFill>
                    <a:prstClr val="white"/>
                  </a:solidFill>
                  <a:latin typeface="Calibri" panose="020F0502020204030204" pitchFamily="34" charset="0"/>
                </a:rPr>
                <a:t>8</a:t>
              </a:r>
            </a:p>
          </p:txBody>
        </p:sp>
        <p:sp>
          <p:nvSpPr>
            <p:cNvPr id="141" name="TextBox 140"/>
            <p:cNvSpPr txBox="1"/>
            <p:nvPr/>
          </p:nvSpPr>
          <p:spPr>
            <a:xfrm>
              <a:off x="3856601" y="2362830"/>
              <a:ext cx="264828" cy="3694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2600" b="1" dirty="0">
                  <a:solidFill>
                    <a:prstClr val="black"/>
                  </a:solidFill>
                  <a:latin typeface="Calibri" panose="020F0502020204030204" pitchFamily="34" charset="0"/>
                </a:rPr>
                <a:t>8</a:t>
              </a:r>
            </a:p>
          </p:txBody>
        </p:sp>
      </p:grpSp>
      <p:sp>
        <p:nvSpPr>
          <p:cNvPr id="68" name="Rectangle 67"/>
          <p:cNvSpPr/>
          <p:nvPr/>
        </p:nvSpPr>
        <p:spPr>
          <a:xfrm>
            <a:off x="955228" y="560926"/>
            <a:ext cx="4776051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09402"/>
            <a:r>
              <a:rPr lang="en-GB" sz="2600" b="1" dirty="0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2. </a:t>
            </a:r>
            <a:r>
              <a:rPr lang="en-GB" sz="2600" b="1" dirty="0" err="1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Em</a:t>
            </a:r>
            <a:r>
              <a:rPr lang="en-GB" sz="2600" b="1" dirty="0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2600" b="1" dirty="0" err="1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hãy</a:t>
            </a:r>
            <a:r>
              <a:rPr lang="en-GB" sz="2600" b="1" dirty="0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2600" b="1" dirty="0" err="1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hoàn</a:t>
            </a:r>
            <a:r>
              <a:rPr lang="en-GB" sz="2600" b="1" dirty="0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2600" b="1" dirty="0" err="1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thành</a:t>
            </a:r>
            <a:r>
              <a:rPr lang="en-GB" sz="2600" b="1" dirty="0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2600" b="1" dirty="0" err="1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bảng</a:t>
            </a:r>
            <a:r>
              <a:rPr lang="en-GB" sz="2600" b="1" dirty="0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2600" b="1" dirty="0" err="1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cộng</a:t>
            </a:r>
            <a:r>
              <a:rPr lang="en-GB" sz="2600" b="1" dirty="0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.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E3498E22-61DD-42AC-877E-2EA73FCE732A}"/>
              </a:ext>
            </a:extLst>
          </p:cNvPr>
          <p:cNvGrpSpPr/>
          <p:nvPr/>
        </p:nvGrpSpPr>
        <p:grpSpPr>
          <a:xfrm>
            <a:off x="2384871" y="5425338"/>
            <a:ext cx="627256" cy="492443"/>
            <a:chOff x="3838809" y="2184819"/>
            <a:chExt cx="470605" cy="369461"/>
          </a:xfrm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35566905-1FD1-4A33-809B-16DE694768E7}"/>
                </a:ext>
              </a:extLst>
            </p:cNvPr>
            <p:cNvSpPr/>
            <p:nvPr/>
          </p:nvSpPr>
          <p:spPr>
            <a:xfrm>
              <a:off x="3921449" y="2251788"/>
              <a:ext cx="264828" cy="25875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r>
                <a:rPr lang="en-US" sz="2600" dirty="0">
                  <a:solidFill>
                    <a:prstClr val="white"/>
                  </a:solidFill>
                  <a:latin typeface="Calibri" panose="020F0502020204030204" pitchFamily="34" charset="0"/>
                </a:rPr>
                <a:t>8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F46EA2D9-246F-43A8-BA3B-21467B565C2E}"/>
                </a:ext>
              </a:extLst>
            </p:cNvPr>
            <p:cNvSpPr txBox="1"/>
            <p:nvPr/>
          </p:nvSpPr>
          <p:spPr>
            <a:xfrm>
              <a:off x="3838809" y="2184819"/>
              <a:ext cx="470605" cy="3694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09402"/>
              <a:r>
                <a:rPr lang="en-US" sz="2600" b="1" dirty="0">
                  <a:solidFill>
                    <a:prstClr val="black"/>
                  </a:solidFill>
                  <a:latin typeface="Calibri" panose="020F0502020204030204" pitchFamily="34" charset="0"/>
                </a:rPr>
                <a:t>10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6EF6C151-34CB-4A9B-B5BE-3C9AFA152260}"/>
              </a:ext>
            </a:extLst>
          </p:cNvPr>
          <p:cNvGrpSpPr/>
          <p:nvPr/>
        </p:nvGrpSpPr>
        <p:grpSpPr>
          <a:xfrm>
            <a:off x="7457819" y="3020206"/>
            <a:ext cx="627256" cy="492443"/>
            <a:chOff x="3838809" y="2184819"/>
            <a:chExt cx="470605" cy="369461"/>
          </a:xfrm>
        </p:grpSpPr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71E177A0-C25F-44EB-99FC-9174DA2AAD0E}"/>
                </a:ext>
              </a:extLst>
            </p:cNvPr>
            <p:cNvSpPr/>
            <p:nvPr/>
          </p:nvSpPr>
          <p:spPr>
            <a:xfrm>
              <a:off x="3921449" y="2251788"/>
              <a:ext cx="264828" cy="25875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r>
                <a:rPr lang="en-US" sz="2600" dirty="0">
                  <a:solidFill>
                    <a:prstClr val="white"/>
                  </a:solidFill>
                  <a:latin typeface="Calibri" panose="020F0502020204030204" pitchFamily="34" charset="0"/>
                </a:rPr>
                <a:t>8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6C9EE82D-ED75-4B9D-9B26-AE47B814D178}"/>
                </a:ext>
              </a:extLst>
            </p:cNvPr>
            <p:cNvSpPr txBox="1"/>
            <p:nvPr/>
          </p:nvSpPr>
          <p:spPr>
            <a:xfrm>
              <a:off x="3838809" y="2184819"/>
              <a:ext cx="470605" cy="3694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09402"/>
              <a:r>
                <a:rPr lang="en-US" sz="2600" b="1" dirty="0">
                  <a:solidFill>
                    <a:prstClr val="black"/>
                  </a:solidFill>
                  <a:latin typeface="Calibri" panose="020F0502020204030204" pitchFamily="34" charset="0"/>
                </a:rPr>
                <a:t>10</a:t>
              </a:r>
            </a:p>
          </p:txBody>
        </p:sp>
      </p:grp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5DE75DF-3841-4915-BE62-0E85E3B38A26}"/>
              </a:ext>
            </a:extLst>
          </p:cNvPr>
          <p:cNvSpPr/>
          <p:nvPr/>
        </p:nvSpPr>
        <p:spPr>
          <a:xfrm>
            <a:off x="1679944" y="4238279"/>
            <a:ext cx="1205465" cy="1679502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D5C31F91-D683-4195-9AC0-23ECCECCFD88}"/>
              </a:ext>
            </a:extLst>
          </p:cNvPr>
          <p:cNvSpPr/>
          <p:nvPr/>
        </p:nvSpPr>
        <p:spPr>
          <a:xfrm>
            <a:off x="4176685" y="3119532"/>
            <a:ext cx="1205465" cy="1679502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DC3B0DF6-C672-42AD-BDC6-54277AE5A065}"/>
              </a:ext>
            </a:extLst>
          </p:cNvPr>
          <p:cNvSpPr/>
          <p:nvPr/>
        </p:nvSpPr>
        <p:spPr>
          <a:xfrm>
            <a:off x="6678846" y="1909115"/>
            <a:ext cx="1205465" cy="1679502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EB98BA30-18A1-42DE-8D8A-703AF628CDB3}"/>
              </a:ext>
            </a:extLst>
          </p:cNvPr>
          <p:cNvSpPr/>
          <p:nvPr/>
        </p:nvSpPr>
        <p:spPr>
          <a:xfrm>
            <a:off x="9179731" y="1872119"/>
            <a:ext cx="1205465" cy="553473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540685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3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5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000"/>
                            </p:stCondLst>
                            <p:childTnLst>
                              <p:par>
                                <p:cTn id="67" presetID="3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2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2000"/>
                            </p:stCondLst>
                            <p:childTnLst>
                              <p:par>
                                <p:cTn id="94" presetID="3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2" grpId="0" animBg="1"/>
      <p:bldP spid="68" grpId="0"/>
      <p:bldP spid="3" grpId="0" animBg="1"/>
      <p:bldP spid="3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243" y="80428"/>
            <a:ext cx="2539992" cy="1269997"/>
          </a:xfrm>
          <a:prstGeom prst="rect">
            <a:avLst/>
          </a:prstGeom>
        </p:spPr>
      </p:pic>
      <p:sp>
        <p:nvSpPr>
          <p:cNvPr id="37" name="Freeform 36"/>
          <p:cNvSpPr/>
          <p:nvPr/>
        </p:nvSpPr>
        <p:spPr>
          <a:xfrm>
            <a:off x="4408663" y="2031427"/>
            <a:ext cx="1835689" cy="872704"/>
          </a:xfrm>
          <a:custGeom>
            <a:avLst/>
            <a:gdLst>
              <a:gd name="connsiteX0" fmla="*/ 0 w 1377245"/>
              <a:gd name="connsiteY0" fmla="*/ 0 h 654755"/>
              <a:gd name="connsiteX1" fmla="*/ 564445 w 1377245"/>
              <a:gd name="connsiteY1" fmla="*/ 90311 h 654755"/>
              <a:gd name="connsiteX2" fmla="*/ 1196622 w 1377245"/>
              <a:gd name="connsiteY2" fmla="*/ 372533 h 654755"/>
              <a:gd name="connsiteX3" fmla="*/ 1377245 w 1377245"/>
              <a:gd name="connsiteY3" fmla="*/ 654755 h 6547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77245" h="654755">
                <a:moveTo>
                  <a:pt x="0" y="0"/>
                </a:moveTo>
                <a:cubicBezTo>
                  <a:pt x="182504" y="14111"/>
                  <a:pt x="365008" y="28222"/>
                  <a:pt x="564445" y="90311"/>
                </a:cubicBezTo>
                <a:cubicBezTo>
                  <a:pt x="763882" y="152400"/>
                  <a:pt x="1061155" y="278459"/>
                  <a:pt x="1196622" y="372533"/>
                </a:cubicBezTo>
                <a:cubicBezTo>
                  <a:pt x="1332089" y="466607"/>
                  <a:pt x="1354667" y="560681"/>
                  <a:pt x="1377245" y="654755"/>
                </a:cubicBezTo>
              </a:path>
            </a:pathLst>
          </a:custGeom>
          <a:ln w="19050">
            <a:solidFill>
              <a:srgbClr val="3B6BD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609402"/>
            <a:endParaRPr lang="en-US" sz="2399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  <p:sp>
        <p:nvSpPr>
          <p:cNvPr id="39" name="Freeform 38"/>
          <p:cNvSpPr/>
          <p:nvPr/>
        </p:nvSpPr>
        <p:spPr>
          <a:xfrm>
            <a:off x="6455003" y="2630784"/>
            <a:ext cx="3475772" cy="1296518"/>
          </a:xfrm>
          <a:custGeom>
            <a:avLst/>
            <a:gdLst>
              <a:gd name="connsiteX0" fmla="*/ 0 w 2607734"/>
              <a:gd name="connsiteY0" fmla="*/ 13170 h 972726"/>
              <a:gd name="connsiteX1" fmla="*/ 891823 w 2607734"/>
              <a:gd name="connsiteY1" fmla="*/ 114770 h 972726"/>
              <a:gd name="connsiteX2" fmla="*/ 1636889 w 2607734"/>
              <a:gd name="connsiteY2" fmla="*/ 701793 h 972726"/>
              <a:gd name="connsiteX3" fmla="*/ 2607734 w 2607734"/>
              <a:gd name="connsiteY3" fmla="*/ 972726 h 9727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07734" h="972726">
                <a:moveTo>
                  <a:pt x="0" y="13170"/>
                </a:moveTo>
                <a:cubicBezTo>
                  <a:pt x="309504" y="6585"/>
                  <a:pt x="619008" y="0"/>
                  <a:pt x="891823" y="114770"/>
                </a:cubicBezTo>
                <a:cubicBezTo>
                  <a:pt x="1164638" y="229541"/>
                  <a:pt x="1350904" y="558800"/>
                  <a:pt x="1636889" y="701793"/>
                </a:cubicBezTo>
                <a:cubicBezTo>
                  <a:pt x="1922874" y="844786"/>
                  <a:pt x="2265304" y="908756"/>
                  <a:pt x="2607734" y="972726"/>
                </a:cubicBezTo>
              </a:path>
            </a:pathLst>
          </a:custGeom>
          <a:ln w="19050">
            <a:solidFill>
              <a:srgbClr val="3B6BD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609402"/>
            <a:endParaRPr lang="en-US" sz="2399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  <p:sp>
        <p:nvSpPr>
          <p:cNvPr id="40" name="Freeform 39"/>
          <p:cNvSpPr/>
          <p:nvPr/>
        </p:nvSpPr>
        <p:spPr>
          <a:xfrm>
            <a:off x="7282569" y="2106659"/>
            <a:ext cx="825056" cy="1715316"/>
          </a:xfrm>
          <a:custGeom>
            <a:avLst/>
            <a:gdLst>
              <a:gd name="connsiteX0" fmla="*/ 417689 w 619007"/>
              <a:gd name="connsiteY0" fmla="*/ 0 h 1286934"/>
              <a:gd name="connsiteX1" fmla="*/ 124178 w 619007"/>
              <a:gd name="connsiteY1" fmla="*/ 338667 h 1286934"/>
              <a:gd name="connsiteX2" fmla="*/ 598311 w 619007"/>
              <a:gd name="connsiteY2" fmla="*/ 1004712 h 1286934"/>
              <a:gd name="connsiteX3" fmla="*/ 0 w 619007"/>
              <a:gd name="connsiteY3" fmla="*/ 1286934 h 1286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19007" h="1286934">
                <a:moveTo>
                  <a:pt x="417689" y="0"/>
                </a:moveTo>
                <a:cubicBezTo>
                  <a:pt x="255881" y="85607"/>
                  <a:pt x="94074" y="171215"/>
                  <a:pt x="124178" y="338667"/>
                </a:cubicBezTo>
                <a:cubicBezTo>
                  <a:pt x="154282" y="506119"/>
                  <a:pt x="619007" y="846668"/>
                  <a:pt x="598311" y="1004712"/>
                </a:cubicBezTo>
                <a:cubicBezTo>
                  <a:pt x="577615" y="1162756"/>
                  <a:pt x="288807" y="1224845"/>
                  <a:pt x="0" y="1286934"/>
                </a:cubicBezTo>
              </a:path>
            </a:pathLst>
          </a:custGeom>
          <a:ln w="19050">
            <a:solidFill>
              <a:srgbClr val="3B6BD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609402"/>
            <a:endParaRPr lang="en-US" sz="2399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  <p:sp>
        <p:nvSpPr>
          <p:cNvPr id="42" name="Freeform 41"/>
          <p:cNvSpPr/>
          <p:nvPr/>
        </p:nvSpPr>
        <p:spPr>
          <a:xfrm>
            <a:off x="7162196" y="3867114"/>
            <a:ext cx="993077" cy="1986156"/>
          </a:xfrm>
          <a:custGeom>
            <a:avLst/>
            <a:gdLst>
              <a:gd name="connsiteX0" fmla="*/ 124177 w 745066"/>
              <a:gd name="connsiteY0" fmla="*/ 0 h 1490134"/>
              <a:gd name="connsiteX1" fmla="*/ 733777 w 745066"/>
              <a:gd name="connsiteY1" fmla="*/ 214489 h 1490134"/>
              <a:gd name="connsiteX2" fmla="*/ 56444 w 745066"/>
              <a:gd name="connsiteY2" fmla="*/ 914400 h 1490134"/>
              <a:gd name="connsiteX3" fmla="*/ 395110 w 745066"/>
              <a:gd name="connsiteY3" fmla="*/ 1490134 h 14901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45066" h="1490134">
                <a:moveTo>
                  <a:pt x="124177" y="0"/>
                </a:moveTo>
                <a:cubicBezTo>
                  <a:pt x="434621" y="31044"/>
                  <a:pt x="745066" y="62089"/>
                  <a:pt x="733777" y="214489"/>
                </a:cubicBezTo>
                <a:cubicBezTo>
                  <a:pt x="722488" y="366889"/>
                  <a:pt x="112888" y="701793"/>
                  <a:pt x="56444" y="914400"/>
                </a:cubicBezTo>
                <a:cubicBezTo>
                  <a:pt x="0" y="1127007"/>
                  <a:pt x="180621" y="1469438"/>
                  <a:pt x="395110" y="1490134"/>
                </a:cubicBezTo>
              </a:path>
            </a:pathLst>
          </a:custGeom>
          <a:ln w="19050">
            <a:solidFill>
              <a:srgbClr val="3B6BD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609402"/>
            <a:endParaRPr lang="en-US" sz="2399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  <p:sp>
        <p:nvSpPr>
          <p:cNvPr id="43" name="Freeform 42"/>
          <p:cNvSpPr/>
          <p:nvPr/>
        </p:nvSpPr>
        <p:spPr>
          <a:xfrm>
            <a:off x="4243149" y="3701604"/>
            <a:ext cx="1065803" cy="2091480"/>
          </a:xfrm>
          <a:custGeom>
            <a:avLst/>
            <a:gdLst>
              <a:gd name="connsiteX0" fmla="*/ 214490 w 799630"/>
              <a:gd name="connsiteY0" fmla="*/ 1569155 h 1569155"/>
              <a:gd name="connsiteX1" fmla="*/ 767645 w 799630"/>
              <a:gd name="connsiteY1" fmla="*/ 1332089 h 1569155"/>
              <a:gd name="connsiteX2" fmla="*/ 22578 w 799630"/>
              <a:gd name="connsiteY2" fmla="*/ 519289 h 1569155"/>
              <a:gd name="connsiteX3" fmla="*/ 632178 w 799630"/>
              <a:gd name="connsiteY3" fmla="*/ 11289 h 15691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99630" h="1569155">
                <a:moveTo>
                  <a:pt x="214490" y="1569155"/>
                </a:moveTo>
                <a:cubicBezTo>
                  <a:pt x="507060" y="1538111"/>
                  <a:pt x="799630" y="1507067"/>
                  <a:pt x="767645" y="1332089"/>
                </a:cubicBezTo>
                <a:cubicBezTo>
                  <a:pt x="735660" y="1157111"/>
                  <a:pt x="45156" y="739422"/>
                  <a:pt x="22578" y="519289"/>
                </a:cubicBezTo>
                <a:cubicBezTo>
                  <a:pt x="0" y="299156"/>
                  <a:pt x="511763" y="0"/>
                  <a:pt x="632178" y="11289"/>
                </a:cubicBezTo>
              </a:path>
            </a:pathLst>
          </a:custGeom>
          <a:ln w="19050">
            <a:solidFill>
              <a:srgbClr val="3B6BD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609402"/>
            <a:endParaRPr lang="en-US" sz="2399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  <p:sp>
        <p:nvSpPr>
          <p:cNvPr id="44" name="Freeform 43"/>
          <p:cNvSpPr/>
          <p:nvPr/>
        </p:nvSpPr>
        <p:spPr>
          <a:xfrm>
            <a:off x="2633162" y="3784358"/>
            <a:ext cx="3641284" cy="1499649"/>
          </a:xfrm>
          <a:custGeom>
            <a:avLst/>
            <a:gdLst>
              <a:gd name="connsiteX0" fmla="*/ 0 w 2731911"/>
              <a:gd name="connsiteY0" fmla="*/ 62089 h 1125127"/>
              <a:gd name="connsiteX1" fmla="*/ 733777 w 2731911"/>
              <a:gd name="connsiteY1" fmla="*/ 163689 h 1125127"/>
              <a:gd name="connsiteX2" fmla="*/ 2133600 w 2731911"/>
              <a:gd name="connsiteY2" fmla="*/ 1044223 h 1125127"/>
              <a:gd name="connsiteX3" fmla="*/ 2731911 w 2731911"/>
              <a:gd name="connsiteY3" fmla="*/ 649112 h 11251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31911" h="1125127">
                <a:moveTo>
                  <a:pt x="0" y="62089"/>
                </a:moveTo>
                <a:cubicBezTo>
                  <a:pt x="189088" y="31044"/>
                  <a:pt x="378177" y="0"/>
                  <a:pt x="733777" y="163689"/>
                </a:cubicBezTo>
                <a:cubicBezTo>
                  <a:pt x="1089377" y="327378"/>
                  <a:pt x="1800578" y="963319"/>
                  <a:pt x="2133600" y="1044223"/>
                </a:cubicBezTo>
                <a:cubicBezTo>
                  <a:pt x="2466622" y="1125127"/>
                  <a:pt x="2599266" y="887119"/>
                  <a:pt x="2731911" y="649112"/>
                </a:cubicBezTo>
              </a:path>
            </a:pathLst>
          </a:custGeom>
          <a:ln w="19050">
            <a:solidFill>
              <a:srgbClr val="3B6BD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609402"/>
            <a:endParaRPr lang="en-US" sz="2399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  <p:grpSp>
        <p:nvGrpSpPr>
          <p:cNvPr id="47" name="Group 46"/>
          <p:cNvGrpSpPr/>
          <p:nvPr/>
        </p:nvGrpSpPr>
        <p:grpSpPr>
          <a:xfrm>
            <a:off x="4619314" y="2402187"/>
            <a:ext cx="3102179" cy="2690416"/>
            <a:chOff x="3465688" y="1802166"/>
            <a:chExt cx="2327442" cy="2018513"/>
          </a:xfrm>
        </p:grpSpPr>
        <p:sp>
          <p:nvSpPr>
            <p:cNvPr id="45" name="Rectangle 44"/>
            <p:cNvSpPr/>
            <p:nvPr/>
          </p:nvSpPr>
          <p:spPr>
            <a:xfrm>
              <a:off x="4447822" y="2540000"/>
              <a:ext cx="406400" cy="42897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pic>
          <p:nvPicPr>
            <p:cNvPr id="46" name="Picture 2" descr="F:\AAA-LÀM ẢNH SLIDE\Bai12-HĐ1-3(7).pn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465688" y="1802166"/>
              <a:ext cx="2327442" cy="2018513"/>
            </a:xfrm>
            <a:prstGeom prst="rect">
              <a:avLst/>
            </a:prstGeom>
            <a:noFill/>
          </p:spPr>
        </p:pic>
      </p:grpSp>
      <p:grpSp>
        <p:nvGrpSpPr>
          <p:cNvPr id="64" name="Group 63"/>
          <p:cNvGrpSpPr/>
          <p:nvPr/>
        </p:nvGrpSpPr>
        <p:grpSpPr>
          <a:xfrm>
            <a:off x="3065515" y="983336"/>
            <a:ext cx="1572027" cy="1556325"/>
            <a:chOff x="2299934" y="737659"/>
            <a:chExt cx="1179430" cy="1167649"/>
          </a:xfrm>
        </p:grpSpPr>
        <p:sp>
          <p:nvSpPr>
            <p:cNvPr id="48" name="Rectangle 47"/>
            <p:cNvSpPr/>
            <p:nvPr/>
          </p:nvSpPr>
          <p:spPr>
            <a:xfrm>
              <a:off x="2731911" y="1343378"/>
              <a:ext cx="225778" cy="18062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pic>
          <p:nvPicPr>
            <p:cNvPr id="56" name="Picture 3" descr="F:\AAA-LÀM ẢNH SLIDE\Bai12-HĐ1-3(1).pn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2299934" y="737659"/>
              <a:ext cx="1179430" cy="1167649"/>
            </a:xfrm>
            <a:prstGeom prst="rect">
              <a:avLst/>
            </a:prstGeom>
            <a:noFill/>
          </p:spPr>
        </p:pic>
      </p:grpSp>
      <p:grpSp>
        <p:nvGrpSpPr>
          <p:cNvPr id="63" name="Group 62"/>
          <p:cNvGrpSpPr/>
          <p:nvPr/>
        </p:nvGrpSpPr>
        <p:grpSpPr>
          <a:xfrm>
            <a:off x="7699405" y="1075730"/>
            <a:ext cx="1521428" cy="1554578"/>
            <a:chOff x="5776558" y="806979"/>
            <a:chExt cx="1141467" cy="1166338"/>
          </a:xfrm>
        </p:grpSpPr>
        <p:sp>
          <p:nvSpPr>
            <p:cNvPr id="49" name="Rectangle 48"/>
            <p:cNvSpPr/>
            <p:nvPr/>
          </p:nvSpPr>
          <p:spPr>
            <a:xfrm>
              <a:off x="6220178" y="1467556"/>
              <a:ext cx="282222" cy="19191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pic>
          <p:nvPicPr>
            <p:cNvPr id="57" name="Picture 4" descr="F:\AAA-LÀM ẢNH SLIDE\Bai12-HĐ1-3(2).png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5776558" y="806979"/>
              <a:ext cx="1141467" cy="1166338"/>
            </a:xfrm>
            <a:prstGeom prst="rect">
              <a:avLst/>
            </a:prstGeom>
            <a:noFill/>
          </p:spPr>
        </p:pic>
      </p:grpSp>
      <p:grpSp>
        <p:nvGrpSpPr>
          <p:cNvPr id="62" name="Group 61"/>
          <p:cNvGrpSpPr/>
          <p:nvPr/>
        </p:nvGrpSpPr>
        <p:grpSpPr>
          <a:xfrm>
            <a:off x="9490427" y="2939397"/>
            <a:ext cx="1572027" cy="1556325"/>
            <a:chOff x="7120291" y="2205214"/>
            <a:chExt cx="1179430" cy="1167649"/>
          </a:xfrm>
        </p:grpSpPr>
        <p:sp>
          <p:nvSpPr>
            <p:cNvPr id="50" name="Rectangle 49"/>
            <p:cNvSpPr/>
            <p:nvPr/>
          </p:nvSpPr>
          <p:spPr>
            <a:xfrm>
              <a:off x="7642578" y="2731911"/>
              <a:ext cx="158044" cy="338667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pic>
          <p:nvPicPr>
            <p:cNvPr id="58" name="Picture 5" descr="F:\AAA-LÀM ẢNH SLIDE\Bai12-HĐ1-3(3).png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7120291" y="2205214"/>
              <a:ext cx="1179430" cy="1167649"/>
            </a:xfrm>
            <a:prstGeom prst="rect">
              <a:avLst/>
            </a:prstGeom>
            <a:noFill/>
          </p:spPr>
        </p:pic>
      </p:grpSp>
      <p:grpSp>
        <p:nvGrpSpPr>
          <p:cNvPr id="67" name="Group 66"/>
          <p:cNvGrpSpPr/>
          <p:nvPr/>
        </p:nvGrpSpPr>
        <p:grpSpPr>
          <a:xfrm>
            <a:off x="7514611" y="4981035"/>
            <a:ext cx="1528408" cy="1292867"/>
            <a:chOff x="5637915" y="3736974"/>
            <a:chExt cx="1146704" cy="969987"/>
          </a:xfrm>
        </p:grpSpPr>
        <p:sp>
          <p:nvSpPr>
            <p:cNvPr id="52" name="Rectangle 51"/>
            <p:cNvSpPr/>
            <p:nvPr/>
          </p:nvSpPr>
          <p:spPr>
            <a:xfrm>
              <a:off x="6005689" y="4210756"/>
              <a:ext cx="349955" cy="21448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pic>
          <p:nvPicPr>
            <p:cNvPr id="59" name="Picture 6" descr="F:\AAA-LÀM ẢNH SLIDE\Bai12-HĐ1-3(4).png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5637915" y="3736974"/>
              <a:ext cx="1146704" cy="969987"/>
            </a:xfrm>
            <a:prstGeom prst="rect">
              <a:avLst/>
            </a:prstGeom>
            <a:noFill/>
          </p:spPr>
        </p:pic>
      </p:grpSp>
      <p:grpSp>
        <p:nvGrpSpPr>
          <p:cNvPr id="66" name="Group 65"/>
          <p:cNvGrpSpPr/>
          <p:nvPr/>
        </p:nvGrpSpPr>
        <p:grpSpPr>
          <a:xfrm>
            <a:off x="3231030" y="4895457"/>
            <a:ext cx="1572027" cy="1556325"/>
            <a:chOff x="2424113" y="3672768"/>
            <a:chExt cx="1179430" cy="1167649"/>
          </a:xfrm>
        </p:grpSpPr>
        <p:sp>
          <p:nvSpPr>
            <p:cNvPr id="54" name="Rectangle 53"/>
            <p:cNvSpPr/>
            <p:nvPr/>
          </p:nvSpPr>
          <p:spPr>
            <a:xfrm>
              <a:off x="2777067" y="4323644"/>
              <a:ext cx="496711" cy="180623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pic>
          <p:nvPicPr>
            <p:cNvPr id="60" name="Picture 7" descr="F:\AAA-LÀM ẢNH SLIDE\Bai12-HĐ1-3(5).png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2424113" y="3672768"/>
              <a:ext cx="1179430" cy="1167649"/>
            </a:xfrm>
            <a:prstGeom prst="rect">
              <a:avLst/>
            </a:prstGeom>
            <a:noFill/>
          </p:spPr>
        </p:pic>
      </p:grpSp>
      <p:grpSp>
        <p:nvGrpSpPr>
          <p:cNvPr id="65" name="Group 64"/>
          <p:cNvGrpSpPr/>
          <p:nvPr/>
        </p:nvGrpSpPr>
        <p:grpSpPr>
          <a:xfrm>
            <a:off x="1302473" y="2909304"/>
            <a:ext cx="1524920" cy="1556325"/>
            <a:chOff x="977193" y="2182636"/>
            <a:chExt cx="1144087" cy="1167649"/>
          </a:xfrm>
        </p:grpSpPr>
        <p:sp>
          <p:nvSpPr>
            <p:cNvPr id="55" name="Rectangle 54"/>
            <p:cNvSpPr/>
            <p:nvPr/>
          </p:nvSpPr>
          <p:spPr>
            <a:xfrm>
              <a:off x="1456267" y="2777067"/>
              <a:ext cx="349955" cy="23706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pic>
          <p:nvPicPr>
            <p:cNvPr id="61" name="Picture 8" descr="F:\AAA-LÀM ẢNH SLIDE\Bai12-HĐ1-3(6).png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977193" y="2182636"/>
              <a:ext cx="1144087" cy="1167649"/>
            </a:xfrm>
            <a:prstGeom prst="rect">
              <a:avLst/>
            </a:prstGeom>
            <a:noFill/>
          </p:spPr>
        </p:pic>
      </p:grpSp>
      <p:sp>
        <p:nvSpPr>
          <p:cNvPr id="33" name="Rectangle 32"/>
          <p:cNvSpPr/>
          <p:nvPr/>
        </p:nvSpPr>
        <p:spPr>
          <a:xfrm>
            <a:off x="3444235" y="158947"/>
            <a:ext cx="595334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09402"/>
            <a:r>
              <a:rPr lang="en-GB" sz="3200" b="1" dirty="0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3. </a:t>
            </a:r>
            <a:r>
              <a:rPr lang="en-GB" sz="3200" b="1" dirty="0" err="1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Tìm</a:t>
            </a:r>
            <a:r>
              <a:rPr lang="en-GB" sz="3200" b="1" dirty="0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3200" b="1" dirty="0" err="1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cánh</a:t>
            </a:r>
            <a:r>
              <a:rPr lang="en-GB" sz="3200" b="1" dirty="0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3200" b="1" dirty="0" err="1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hoa</a:t>
            </a:r>
            <a:r>
              <a:rPr lang="en-GB" sz="3200" b="1" dirty="0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3200" b="1" dirty="0" err="1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cho</a:t>
            </a:r>
            <a:r>
              <a:rPr lang="en-GB" sz="3200" b="1" dirty="0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3200" b="1" dirty="0" err="1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mỗi</a:t>
            </a:r>
            <a:r>
              <a:rPr lang="en-GB" sz="3200" b="1" dirty="0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3200" b="1" dirty="0" err="1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chú</a:t>
            </a:r>
            <a:r>
              <a:rPr lang="en-GB" sz="3200" b="1" dirty="0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3200" b="1" dirty="0" err="1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ong</a:t>
            </a:r>
            <a:r>
              <a:rPr lang="en-GB" sz="3200" b="1" dirty="0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003109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9" dur="2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0" dur="2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1" dur="2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" dur="2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29" dur="2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30" dur="2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1" dur="2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2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49" dur="2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50" dur="2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1" dur="2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2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5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69" dur="2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0" dur="2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1" dur="2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" dur="2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7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00"/>
                            </p:stCondLst>
                            <p:childTnLst>
                              <p:par>
                                <p:cTn id="88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89" dur="2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90" dur="2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91" dur="2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2" dur="2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9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500"/>
                            </p:stCondLst>
                            <p:childTnLst>
                              <p:par>
                                <p:cTn id="108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09" dur="2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10" dur="2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11" dur="2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2" dur="2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1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>
                      <p:stCondLst>
                        <p:cond delay="0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500"/>
                            </p:stCondLst>
                            <p:childTnLst>
                              <p:par>
                                <p:cTn id="128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29" dur="2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30" dur="2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31" dur="2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2" dur="2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3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</p:childTnLst>
        </p:cTn>
      </p:par>
    </p:tnLst>
    <p:bldLst>
      <p:bldP spid="37" grpId="0" animBg="1"/>
      <p:bldP spid="39" grpId="0" animBg="1"/>
      <p:bldP spid="40" grpId="0" animBg="1"/>
      <p:bldP spid="42" grpId="0" animBg="1"/>
      <p:bldP spid="43" grpId="0" animBg="1"/>
      <p:bldP spid="44" grpId="0" animBg="1"/>
      <p:bldP spid="33" grpId="0"/>
    </p:bldLst>
  </p:timing>
  <p:extLst mod="1">
    <p:ext uri="{E180D4A7-C9FB-4DFB-919C-405C955672EB}">
      <p14:showEvtLst xmlns:p14="http://schemas.microsoft.com/office/powerpoint/2010/main">
        <p14:triggerEvt type="onClick" time="39615" objId="64"/>
        <p14:triggerEvt type="onClick" time="92935" objId="62"/>
        <p14:triggerEvt type="onClick" time="115405" objId="65"/>
        <p14:triggerEvt type="onClick" time="132763" objId="66"/>
        <p14:triggerEvt type="onClick" time="158714" objId="67"/>
        <p14:triggerEvt type="onClick" time="197882" objId="63"/>
      </p14:showEvtLst>
    </p:ext>
  </p:extLs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81863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82023C8-03CC-4ED0-830D-BF606451F86B}"/>
              </a:ext>
            </a:extLst>
          </p:cNvPr>
          <p:cNvSpPr txBox="1"/>
          <p:nvPr/>
        </p:nvSpPr>
        <p:spPr>
          <a:xfrm>
            <a:off x="1588173" y="2710643"/>
            <a:ext cx="8813492" cy="164269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vi-VN" sz="44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FF00"/>
                </a:solidFill>
              </a:rPr>
              <a:t>Bài 12: Bảng cộng, bảng trừ trong phạm vi 10</a:t>
            </a:r>
            <a:r>
              <a:rPr lang="en-US" sz="44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FF00"/>
                </a:solidFill>
              </a:rPr>
              <a:t> (</a:t>
            </a:r>
            <a:r>
              <a:rPr lang="en-US" sz="4400" b="1" dirty="0" err="1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FF00"/>
                </a:solidFill>
              </a:rPr>
              <a:t>Tiết</a:t>
            </a:r>
            <a:r>
              <a:rPr lang="en-US" sz="44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FF00"/>
                </a:solidFill>
              </a:rPr>
              <a:t> 1)</a:t>
            </a:r>
            <a:endParaRPr lang="vi-VN" sz="4400" b="1" dirty="0">
              <a:ln w="22225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rgbClr val="FFFF00"/>
              </a:solidFill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CBC260D-FA70-43A2-A5AC-8FAC030EFAE9}"/>
              </a:ext>
            </a:extLst>
          </p:cNvPr>
          <p:cNvGrpSpPr/>
          <p:nvPr/>
        </p:nvGrpSpPr>
        <p:grpSpPr>
          <a:xfrm>
            <a:off x="1368055" y="894087"/>
            <a:ext cx="2163960" cy="1242752"/>
            <a:chOff x="1523997" y="0"/>
            <a:chExt cx="2190752" cy="101532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00A336D1-6EAB-4D88-B050-1A664761CDAA}"/>
                </a:ext>
              </a:extLst>
            </p:cNvPr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6" name="Rectangle: Top Corners Rounded 5">
                <a:extLst>
                  <a:ext uri="{FF2B5EF4-FFF2-40B4-BE49-F238E27FC236}">
                    <a16:creationId xmlns:a16="http://schemas.microsoft.com/office/drawing/2014/main" id="{2CCECC4C-EFA0-4170-AF5B-8E735A0187EF}"/>
                  </a:ext>
                </a:extLst>
              </p:cNvPr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1600"/>
              </a:p>
            </p:txBody>
          </p:sp>
          <p:sp>
            <p:nvSpPr>
              <p:cNvPr id="7" name="Rectangle: Top Corners Rounded 6">
                <a:extLst>
                  <a:ext uri="{FF2B5EF4-FFF2-40B4-BE49-F238E27FC236}">
                    <a16:creationId xmlns:a16="http://schemas.microsoft.com/office/drawing/2014/main" id="{47C0B4B5-27EA-44D3-9621-0CB828F23E50}"/>
                  </a:ext>
                </a:extLst>
              </p:cNvPr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4D8ACC7-221E-48DD-83A2-16D3E6FF1490}"/>
                </a:ext>
              </a:extLst>
            </p:cNvPr>
            <p:cNvSpPr txBox="1"/>
            <p:nvPr/>
          </p:nvSpPr>
          <p:spPr>
            <a:xfrm>
              <a:off x="1523997" y="135240"/>
              <a:ext cx="1972089" cy="8800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dirty="0">
                  <a:solidFill>
                    <a:schemeClr val="accent6">
                      <a:lumMod val="75000"/>
                    </a:schemeClr>
                  </a:solidFill>
                  <a:latin typeface="+mj-lt"/>
                </a:rPr>
                <a:t>CHỦ ĐỀ </a:t>
              </a:r>
              <a:r>
                <a:rPr lang="en-US" sz="3200" dirty="0">
                  <a:solidFill>
                    <a:schemeClr val="accent6">
                      <a:lumMod val="75000"/>
                    </a:schemeClr>
                  </a:solidFill>
                  <a:latin typeface="+mj-lt"/>
                </a:rPr>
                <a:t>3</a:t>
              </a:r>
              <a:endParaRPr lang="vi-VN" sz="3200" dirty="0">
                <a:solidFill>
                  <a:schemeClr val="accent6">
                    <a:lumMod val="75000"/>
                  </a:schemeClr>
                </a:solidFill>
                <a:latin typeface="+mj-lt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69308AFA-8573-43EC-992F-FC51DD70C7E8}"/>
              </a:ext>
            </a:extLst>
          </p:cNvPr>
          <p:cNvSpPr txBox="1"/>
          <p:nvPr/>
        </p:nvSpPr>
        <p:spPr>
          <a:xfrm>
            <a:off x="3414711" y="1059621"/>
            <a:ext cx="728172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+mj-lt"/>
              </a:rPr>
              <a:t>PHÉP CỘNG, PHÉP TRỪ TRONG PHẠM VI 10</a:t>
            </a:r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F0EB06F9-290A-42F8-9924-5273724ADD1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442715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2" grpId="0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CB143AC-1AC0-4BFB-A8BB-9336B7AD66E4}"/>
              </a:ext>
            </a:extLst>
          </p:cNvPr>
          <p:cNvSpPr txBox="1"/>
          <p:nvPr/>
        </p:nvSpPr>
        <p:spPr>
          <a:xfrm>
            <a:off x="3934046" y="3115339"/>
            <a:ext cx="478465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err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Khám</a:t>
            </a:r>
            <a:r>
              <a:rPr lang="en-US" sz="66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6600" b="1" dirty="0" err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phá</a:t>
            </a:r>
            <a:endParaRPr lang="en-US" sz="6600" b="1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246409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AAA-PDF-SGK\PNG\Bai12-KP1.png">
            <a:hlinkClick r:id="rId3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4" cstate="print"/>
          <a:srcRect l="26989" t="32194" r="17175" b="63546"/>
          <a:stretch/>
        </p:blipFill>
        <p:spPr bwMode="auto">
          <a:xfrm>
            <a:off x="1593031" y="1293269"/>
            <a:ext cx="9005933" cy="937481"/>
          </a:xfrm>
          <a:prstGeom prst="rect">
            <a:avLst/>
          </a:prstGeom>
          <a:noFill/>
        </p:spPr>
      </p:pic>
      <p:pic>
        <p:nvPicPr>
          <p:cNvPr id="4" name="Picture 2" descr="F:\AAA-PDF-SGK\PNG\Bai12-KP1.png">
            <a:hlinkClick r:id="rId5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4" cstate="print"/>
          <a:srcRect l="26989" t="38039" r="17175" b="57785"/>
          <a:stretch/>
        </p:blipFill>
        <p:spPr bwMode="auto">
          <a:xfrm>
            <a:off x="1593036" y="2283833"/>
            <a:ext cx="9005928" cy="919099"/>
          </a:xfrm>
          <a:prstGeom prst="rect">
            <a:avLst/>
          </a:prstGeom>
          <a:noFill/>
        </p:spPr>
      </p:pic>
      <p:pic>
        <p:nvPicPr>
          <p:cNvPr id="5" name="Picture 2" descr="F:\AAA-PDF-SGK\PNG\Bai12-KP1.png">
            <a:hlinkClick r:id="rId6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4" cstate="print"/>
          <a:srcRect l="26989" t="43050" r="17175" b="52355"/>
          <a:stretch/>
        </p:blipFill>
        <p:spPr bwMode="auto">
          <a:xfrm>
            <a:off x="1593032" y="3115277"/>
            <a:ext cx="9005932" cy="1011009"/>
          </a:xfrm>
          <a:prstGeom prst="rect">
            <a:avLst/>
          </a:prstGeom>
          <a:noFill/>
        </p:spPr>
      </p:pic>
      <p:pic>
        <p:nvPicPr>
          <p:cNvPr id="6" name="Picture 2" descr="F:\AAA-PDF-SGK\PNG\Bai12-KP1.png">
            <a:hlinkClick r:id="rId7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4" cstate="print"/>
          <a:srcRect l="26989" t="49065" r="17175" b="46592"/>
          <a:stretch/>
        </p:blipFill>
        <p:spPr bwMode="auto">
          <a:xfrm>
            <a:off x="1593035" y="4103195"/>
            <a:ext cx="9005929" cy="955863"/>
          </a:xfrm>
          <a:prstGeom prst="rect">
            <a:avLst/>
          </a:prstGeom>
          <a:noFill/>
        </p:spPr>
      </p:pic>
      <p:pic>
        <p:nvPicPr>
          <p:cNvPr id="7" name="Picture 2" descr="F:\AAA-PDF-SGK\PNG\Bai12-KP1.png">
            <a:hlinkClick r:id="rId8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4" cstate="print"/>
          <a:srcRect l="26989" t="54740" r="17175" b="41085"/>
          <a:stretch/>
        </p:blipFill>
        <p:spPr bwMode="auto">
          <a:xfrm>
            <a:off x="1593036" y="5003883"/>
            <a:ext cx="9005928" cy="919099"/>
          </a:xfrm>
          <a:prstGeom prst="rect">
            <a:avLst/>
          </a:prstGeom>
          <a:noFill/>
        </p:spPr>
      </p:pic>
      <p:pic>
        <p:nvPicPr>
          <p:cNvPr id="8" name="Picture 2" descr="F:\AAA-PDF-SGK\PNG\Bai12-KP1.png">
            <a:hlinkClick r:id="rId9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4" cstate="print"/>
          <a:srcRect l="26989" t="60251" r="17175" b="35574"/>
          <a:stretch/>
        </p:blipFill>
        <p:spPr bwMode="auto">
          <a:xfrm>
            <a:off x="1593036" y="5855776"/>
            <a:ext cx="9005928" cy="919099"/>
          </a:xfrm>
          <a:prstGeom prst="rect">
            <a:avLst/>
          </a:prstGeom>
          <a:noFill/>
        </p:spPr>
      </p:pic>
      <p:pic>
        <p:nvPicPr>
          <p:cNvPr id="9" name="Picture 2" descr="F:\AAA-PDF-SGK\PNG\Bai12-KP1.png"/>
          <p:cNvPicPr>
            <a:picLocks noChangeAspect="1" noChangeArrowheads="1"/>
          </p:cNvPicPr>
          <p:nvPr/>
        </p:nvPicPr>
        <p:blipFill rotWithShape="1">
          <a:blip r:embed="rId4" cstate="print"/>
          <a:srcRect l="26989" t="28179" r="17175" b="68480"/>
          <a:stretch/>
        </p:blipFill>
        <p:spPr bwMode="auto">
          <a:xfrm>
            <a:off x="1308023" y="558664"/>
            <a:ext cx="9005933" cy="735279"/>
          </a:xfrm>
          <a:prstGeom prst="rect">
            <a:avLst/>
          </a:prstGeom>
          <a:noFill/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3031" y="-116227"/>
            <a:ext cx="2445497" cy="1222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981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431">
        <p14:ferris dir="l"/>
      </p:transition>
    </mc:Choice>
    <mc:Fallback xmlns="">
      <p:transition spd="slow" advTm="2543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2983" y="398784"/>
            <a:ext cx="2030996" cy="101549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67106" y="4692453"/>
            <a:ext cx="1914050" cy="191405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52748" y="2133758"/>
            <a:ext cx="1138134" cy="103276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89670" y="2133758"/>
            <a:ext cx="1129577" cy="1032769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18036" y="2133758"/>
            <a:ext cx="1129577" cy="1032769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46401" y="2133758"/>
            <a:ext cx="1129577" cy="1032769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74766" y="2133758"/>
            <a:ext cx="1129577" cy="1032769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03132" y="2133758"/>
            <a:ext cx="1129577" cy="1032769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31498" y="2133758"/>
            <a:ext cx="1129577" cy="1032769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1167107" y="1872705"/>
            <a:ext cx="1311450" cy="1554875"/>
          </a:xfrm>
          <a:prstGeom prst="round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US" sz="2399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2589463" y="1872705"/>
            <a:ext cx="8494453" cy="1554875"/>
          </a:xfrm>
          <a:prstGeom prst="round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US" sz="2399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4208239" y="4303656"/>
            <a:ext cx="780922" cy="777595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265" dirty="0">
                <a:solidFill>
                  <a:prstClr val="black"/>
                </a:solidFill>
                <a:latin typeface="Calibri" panose="020F0502020204030204" pitchFamily="34" charset="0"/>
              </a:rPr>
              <a:t>?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4208238" y="4303656"/>
            <a:ext cx="780922" cy="777595"/>
          </a:xfrm>
          <a:prstGeom prst="roundRect">
            <a:avLst/>
          </a:prstGeom>
          <a:solidFill>
            <a:srgbClr val="3B6BDD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265" b="1" dirty="0">
                <a:solidFill>
                  <a:prstClr val="white"/>
                </a:solidFill>
                <a:latin typeface="Calibri" panose="020F0502020204030204" pitchFamily="34" charset="0"/>
              </a:rPr>
              <a:t>1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5991240" y="4303656"/>
            <a:ext cx="780922" cy="777595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265" dirty="0">
                <a:solidFill>
                  <a:prstClr val="black"/>
                </a:solidFill>
                <a:latin typeface="Calibri" panose="020F0502020204030204" pitchFamily="34" charset="0"/>
              </a:rPr>
              <a:t>?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5991238" y="4303656"/>
            <a:ext cx="780922" cy="777595"/>
          </a:xfrm>
          <a:prstGeom prst="roundRect">
            <a:avLst/>
          </a:prstGeom>
          <a:solidFill>
            <a:srgbClr val="3B6BDD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265" b="1" dirty="0">
                <a:solidFill>
                  <a:prstClr val="white"/>
                </a:solidFill>
                <a:latin typeface="Calibri" panose="020F0502020204030204" pitchFamily="34" charset="0"/>
              </a:rPr>
              <a:t>6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7619648" y="4303656"/>
            <a:ext cx="780922" cy="777595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265" dirty="0">
                <a:solidFill>
                  <a:prstClr val="black"/>
                </a:solidFill>
                <a:latin typeface="Calibri" panose="020F0502020204030204" pitchFamily="34" charset="0"/>
              </a:rPr>
              <a:t>?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7619646" y="4303656"/>
            <a:ext cx="780922" cy="777595"/>
          </a:xfrm>
          <a:prstGeom prst="roundRect">
            <a:avLst/>
          </a:prstGeom>
          <a:solidFill>
            <a:srgbClr val="3B6BDD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265" b="1" dirty="0">
                <a:solidFill>
                  <a:prstClr val="white"/>
                </a:solidFill>
                <a:latin typeface="Calibri" panose="020F0502020204030204" pitchFamily="34" charset="0"/>
              </a:rPr>
              <a:t>7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168427" y="4220692"/>
            <a:ext cx="524503" cy="9128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5332" dirty="0">
                <a:solidFill>
                  <a:srgbClr val="4472C4"/>
                </a:solidFill>
                <a:latin typeface="Calibri" panose="020F0502020204030204" pitchFamily="34" charset="0"/>
              </a:rPr>
              <a:t>+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6874132" y="4220692"/>
            <a:ext cx="524503" cy="9128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5332" dirty="0">
                <a:solidFill>
                  <a:srgbClr val="4472C4"/>
                </a:solidFill>
                <a:latin typeface="Calibri" panose="020F0502020204030204" pitchFamily="34" charset="0"/>
              </a:rPr>
              <a:t>=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1167106" y="1872705"/>
            <a:ext cx="9916810" cy="1554875"/>
          </a:xfrm>
          <a:prstGeom prst="round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US" sz="2399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sp>
        <p:nvSpPr>
          <p:cNvPr id="34" name="Action Button: Home 33">
            <a:hlinkClick r:id="rId7" action="ppaction://hlinksldjump" highlightClick="1"/>
          </p:cNvPr>
          <p:cNvSpPr/>
          <p:nvPr/>
        </p:nvSpPr>
        <p:spPr>
          <a:xfrm>
            <a:off x="11561763" y="5990844"/>
            <a:ext cx="440896" cy="453732"/>
          </a:xfrm>
          <a:prstGeom prst="actionButtonHom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2399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7808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691">
        <p14:ferris dir="l"/>
      </p:transition>
    </mc:Choice>
    <mc:Fallback xmlns="">
      <p:transition spd="slow" advTm="4069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4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000"/>
                            </p:stCondLst>
                            <p:childTnLst>
                              <p:par>
                                <p:cTn id="8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18" grpId="0" animBg="1"/>
      <p:bldP spid="18" grpId="1" animBg="1"/>
      <p:bldP spid="23" grpId="0" animBg="1"/>
      <p:bldP spid="26" grpId="0" animBg="1"/>
      <p:bldP spid="31" grpId="0" animBg="1"/>
      <p:bldP spid="7" grpId="0" animBg="1"/>
    </p:bldLst>
  </p:timing>
  <p:extLst mod="1">
    <p:ext uri="{E180D4A7-C9FB-4DFB-919C-405C955672EB}">
      <p14:showEvtLst xmlns:p14="http://schemas.microsoft.com/office/powerpoint/2010/main">
        <p14:triggerEvt type="onClick" time="21900" objId="20"/>
        <p14:triggerEvt type="onClick" time="25714" objId="25"/>
        <p14:triggerEvt type="onClick" time="30515" objId="27"/>
      </p14:showEvt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2324" y="363158"/>
            <a:ext cx="2030996" cy="101549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64961" y="4730082"/>
            <a:ext cx="1914050" cy="191405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42089" y="2098132"/>
            <a:ext cx="1138134" cy="1032769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07377" y="2098132"/>
            <a:ext cx="1129577" cy="1032769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35742" y="2098132"/>
            <a:ext cx="1129577" cy="1032769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64107" y="2098132"/>
            <a:ext cx="1129577" cy="1032769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92473" y="2098132"/>
            <a:ext cx="1129577" cy="1032769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20839" y="2098132"/>
            <a:ext cx="1129577" cy="1032769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1356448" y="1837079"/>
            <a:ext cx="2752347" cy="1554875"/>
          </a:xfrm>
          <a:prstGeom prst="round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US" sz="2399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4194435" y="1837079"/>
            <a:ext cx="7078822" cy="1554875"/>
          </a:xfrm>
          <a:prstGeom prst="round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US" sz="2399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4397580" y="4268030"/>
            <a:ext cx="780922" cy="777595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265" dirty="0">
                <a:solidFill>
                  <a:prstClr val="black"/>
                </a:solidFill>
                <a:latin typeface="Calibri" panose="020F0502020204030204" pitchFamily="34" charset="0"/>
              </a:rPr>
              <a:t>?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4397579" y="4268030"/>
            <a:ext cx="780922" cy="777595"/>
          </a:xfrm>
          <a:prstGeom prst="roundRect">
            <a:avLst/>
          </a:prstGeom>
          <a:solidFill>
            <a:srgbClr val="3B6BDD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265" b="1" dirty="0">
                <a:solidFill>
                  <a:prstClr val="white"/>
                </a:solidFill>
                <a:latin typeface="Calibri" panose="020F0502020204030204" pitchFamily="34" charset="0"/>
              </a:rPr>
              <a:t>2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6180581" y="4268030"/>
            <a:ext cx="780922" cy="777595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265" dirty="0">
                <a:solidFill>
                  <a:prstClr val="black"/>
                </a:solidFill>
                <a:latin typeface="Calibri" panose="020F0502020204030204" pitchFamily="34" charset="0"/>
              </a:rPr>
              <a:t>?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6180579" y="4268030"/>
            <a:ext cx="780922" cy="777595"/>
          </a:xfrm>
          <a:prstGeom prst="roundRect">
            <a:avLst/>
          </a:prstGeom>
          <a:solidFill>
            <a:srgbClr val="3B6BDD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265" b="1" dirty="0">
                <a:solidFill>
                  <a:prstClr val="white"/>
                </a:solidFill>
                <a:latin typeface="Calibri" panose="020F0502020204030204" pitchFamily="34" charset="0"/>
              </a:rPr>
              <a:t>5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7808989" y="4268030"/>
            <a:ext cx="780922" cy="777595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265" dirty="0">
                <a:solidFill>
                  <a:prstClr val="black"/>
                </a:solidFill>
                <a:latin typeface="Calibri" panose="020F0502020204030204" pitchFamily="34" charset="0"/>
              </a:rPr>
              <a:t>?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7808987" y="4268030"/>
            <a:ext cx="780922" cy="777595"/>
          </a:xfrm>
          <a:prstGeom prst="roundRect">
            <a:avLst/>
          </a:prstGeom>
          <a:solidFill>
            <a:srgbClr val="3B6BDD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265" b="1" dirty="0">
                <a:solidFill>
                  <a:prstClr val="white"/>
                </a:solidFill>
                <a:latin typeface="Calibri" panose="020F0502020204030204" pitchFamily="34" charset="0"/>
              </a:rPr>
              <a:t>7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357768" y="4185066"/>
            <a:ext cx="524503" cy="9128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5332" dirty="0">
                <a:solidFill>
                  <a:srgbClr val="4472C4"/>
                </a:solidFill>
                <a:latin typeface="Calibri" panose="020F0502020204030204" pitchFamily="34" charset="0"/>
              </a:rPr>
              <a:t>+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7063473" y="4185066"/>
            <a:ext cx="524503" cy="9128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5332" dirty="0">
                <a:solidFill>
                  <a:srgbClr val="4472C4"/>
                </a:solidFill>
                <a:latin typeface="Calibri" panose="020F0502020204030204" pitchFamily="34" charset="0"/>
              </a:rPr>
              <a:t>=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1356447" y="1837079"/>
            <a:ext cx="9916810" cy="1554875"/>
          </a:xfrm>
          <a:prstGeom prst="round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US" sz="2399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sp>
        <p:nvSpPr>
          <p:cNvPr id="34" name="Action Button: Home 33">
            <a:hlinkClick r:id="rId7" action="ppaction://hlinksldjump" highlightClick="1"/>
          </p:cNvPr>
          <p:cNvSpPr/>
          <p:nvPr/>
        </p:nvSpPr>
        <p:spPr>
          <a:xfrm>
            <a:off x="11751104" y="5955218"/>
            <a:ext cx="440896" cy="453732"/>
          </a:xfrm>
          <a:prstGeom prst="actionButtonHom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2399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79011" y="2098132"/>
            <a:ext cx="1138134" cy="1032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1457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786">
        <p14:ferris dir="l"/>
      </p:transition>
    </mc:Choice>
    <mc:Fallback xmlns="">
      <p:transition spd="slow" advTm="4178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000"/>
                            </p:stCondLst>
                            <p:childTnLst>
                              <p:par>
                                <p:cTn id="8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18" grpId="0" animBg="1"/>
      <p:bldP spid="18" grpId="1" animBg="1"/>
      <p:bldP spid="23" grpId="0" animBg="1"/>
      <p:bldP spid="26" grpId="0" animBg="1"/>
      <p:bldP spid="31" grpId="0" animBg="1"/>
      <p:bldP spid="7" grpId="0" animBg="1"/>
    </p:bldLst>
  </p:timing>
  <p:extLst mod="1">
    <p:ext uri="{E180D4A7-C9FB-4DFB-919C-405C955672EB}">
      <p14:showEvtLst xmlns:p14="http://schemas.microsoft.com/office/powerpoint/2010/main">
        <p14:triggerEvt type="onClick" time="21755" objId="20"/>
        <p14:triggerEvt type="onClick" time="25686" objId="25"/>
        <p14:triggerEvt type="onClick" time="32200" objId="27"/>
      </p14:showEvt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9670" y="2133758"/>
            <a:ext cx="1138134" cy="1032769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6264" y="2137234"/>
            <a:ext cx="1138134" cy="103276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2983" y="398784"/>
            <a:ext cx="2030996" cy="101549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67106" y="4943950"/>
            <a:ext cx="1914050" cy="191405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2748" y="2133758"/>
            <a:ext cx="1138134" cy="1032769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46401" y="2133758"/>
            <a:ext cx="1129577" cy="1032769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74766" y="2133758"/>
            <a:ext cx="1129577" cy="1032769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03132" y="2133758"/>
            <a:ext cx="1129577" cy="1032769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31498" y="2133758"/>
            <a:ext cx="1129577" cy="1032769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1167106" y="1872705"/>
            <a:ext cx="4173892" cy="1554875"/>
          </a:xfrm>
          <a:prstGeom prst="round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US" sz="2399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5463839" y="1872705"/>
            <a:ext cx="5620077" cy="1554875"/>
          </a:xfrm>
          <a:prstGeom prst="round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US" sz="2399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4208239" y="4303656"/>
            <a:ext cx="780922" cy="777595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265" dirty="0">
                <a:solidFill>
                  <a:prstClr val="black"/>
                </a:solidFill>
                <a:latin typeface="Calibri" panose="020F0502020204030204" pitchFamily="34" charset="0"/>
              </a:rPr>
              <a:t>?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4208238" y="4303656"/>
            <a:ext cx="780922" cy="777595"/>
          </a:xfrm>
          <a:prstGeom prst="roundRect">
            <a:avLst/>
          </a:prstGeom>
          <a:solidFill>
            <a:srgbClr val="3B6BDD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265" b="1" dirty="0">
                <a:solidFill>
                  <a:prstClr val="white"/>
                </a:solidFill>
                <a:latin typeface="Calibri" panose="020F0502020204030204" pitchFamily="34" charset="0"/>
              </a:rPr>
              <a:t>3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5991240" y="4303656"/>
            <a:ext cx="780922" cy="777595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265" dirty="0">
                <a:solidFill>
                  <a:prstClr val="black"/>
                </a:solidFill>
                <a:latin typeface="Calibri" panose="020F0502020204030204" pitchFamily="34" charset="0"/>
              </a:rPr>
              <a:t>?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5991238" y="4303656"/>
            <a:ext cx="780922" cy="777595"/>
          </a:xfrm>
          <a:prstGeom prst="roundRect">
            <a:avLst/>
          </a:prstGeom>
          <a:solidFill>
            <a:srgbClr val="3B6BDD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265" b="1" dirty="0">
                <a:solidFill>
                  <a:prstClr val="white"/>
                </a:solidFill>
                <a:latin typeface="Calibri" panose="020F0502020204030204" pitchFamily="34" charset="0"/>
              </a:rPr>
              <a:t>4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7619648" y="4303656"/>
            <a:ext cx="780922" cy="777595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265" dirty="0">
                <a:solidFill>
                  <a:prstClr val="black"/>
                </a:solidFill>
                <a:latin typeface="Calibri" panose="020F0502020204030204" pitchFamily="34" charset="0"/>
              </a:rPr>
              <a:t>?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7619646" y="4303656"/>
            <a:ext cx="780922" cy="777595"/>
          </a:xfrm>
          <a:prstGeom prst="roundRect">
            <a:avLst/>
          </a:prstGeom>
          <a:solidFill>
            <a:srgbClr val="3B6BDD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265" b="1" dirty="0">
                <a:solidFill>
                  <a:prstClr val="white"/>
                </a:solidFill>
                <a:latin typeface="Calibri" panose="020F0502020204030204" pitchFamily="34" charset="0"/>
              </a:rPr>
              <a:t>7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168427" y="4220692"/>
            <a:ext cx="524503" cy="9128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5332" dirty="0">
                <a:solidFill>
                  <a:srgbClr val="4472C4"/>
                </a:solidFill>
                <a:latin typeface="Calibri" panose="020F0502020204030204" pitchFamily="34" charset="0"/>
              </a:rPr>
              <a:t>+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6874132" y="4220692"/>
            <a:ext cx="524503" cy="9128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5332" dirty="0">
                <a:solidFill>
                  <a:srgbClr val="4472C4"/>
                </a:solidFill>
                <a:latin typeface="Calibri" panose="020F0502020204030204" pitchFamily="34" charset="0"/>
              </a:rPr>
              <a:t>=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1167106" y="1872705"/>
            <a:ext cx="9916810" cy="1554875"/>
          </a:xfrm>
          <a:prstGeom prst="round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US" sz="2399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sp>
        <p:nvSpPr>
          <p:cNvPr id="34" name="Action Button: Home 33">
            <a:hlinkClick r:id="rId7" action="ppaction://hlinksldjump" highlightClick="1"/>
          </p:cNvPr>
          <p:cNvSpPr/>
          <p:nvPr/>
        </p:nvSpPr>
        <p:spPr>
          <a:xfrm>
            <a:off x="11561763" y="5990844"/>
            <a:ext cx="440896" cy="453732"/>
          </a:xfrm>
          <a:prstGeom prst="actionButtonHom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2399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5564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180">
        <p14:ferris dir="l"/>
      </p:transition>
    </mc:Choice>
    <mc:Fallback xmlns="">
      <p:transition spd="slow" advTm="4018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000"/>
                            </p:stCondLst>
                            <p:childTnLst>
                              <p:par>
                                <p:cTn id="8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18" grpId="0" animBg="1"/>
      <p:bldP spid="18" grpId="1" animBg="1"/>
      <p:bldP spid="23" grpId="0" animBg="1"/>
      <p:bldP spid="26" grpId="0" animBg="1"/>
      <p:bldP spid="31" grpId="0" animBg="1"/>
      <p:bldP spid="7" grpId="0" animBg="1"/>
    </p:bldLst>
  </p:timing>
  <p:extLst mod="1">
    <p:ext uri="{E180D4A7-C9FB-4DFB-919C-405C955672EB}">
      <p14:showEvtLst xmlns:p14="http://schemas.microsoft.com/office/powerpoint/2010/main">
        <p14:triggerEvt type="onClick" time="17097" objId="20"/>
        <p14:triggerEvt type="onClick" time="20873" objId="25"/>
        <p14:triggerEvt type="onClick" time="25259" objId="27"/>
      </p14:showEvt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9670" y="2133758"/>
            <a:ext cx="1138134" cy="1032769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6264" y="2137234"/>
            <a:ext cx="1138134" cy="103276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2983" y="398784"/>
            <a:ext cx="2030996" cy="101549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64790" y="4530526"/>
            <a:ext cx="1914050" cy="191405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2748" y="2133758"/>
            <a:ext cx="1138134" cy="1032769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74766" y="2133758"/>
            <a:ext cx="1129577" cy="1032769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03132" y="2133758"/>
            <a:ext cx="1129577" cy="1032769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31498" y="2133758"/>
            <a:ext cx="1129577" cy="1032769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1167105" y="1872705"/>
            <a:ext cx="5584185" cy="1554875"/>
          </a:xfrm>
          <a:prstGeom prst="round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US" sz="2399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6874131" y="1872705"/>
            <a:ext cx="4209784" cy="1554875"/>
          </a:xfrm>
          <a:prstGeom prst="round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US" sz="2399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4208239" y="4303656"/>
            <a:ext cx="780922" cy="777595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265" dirty="0">
                <a:solidFill>
                  <a:prstClr val="black"/>
                </a:solidFill>
                <a:latin typeface="Calibri" panose="020F0502020204030204" pitchFamily="34" charset="0"/>
              </a:rPr>
              <a:t>?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4208238" y="4303656"/>
            <a:ext cx="780922" cy="777595"/>
          </a:xfrm>
          <a:prstGeom prst="roundRect">
            <a:avLst/>
          </a:prstGeom>
          <a:solidFill>
            <a:srgbClr val="3B6BDD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265" b="1" dirty="0">
                <a:solidFill>
                  <a:prstClr val="white"/>
                </a:solidFill>
                <a:latin typeface="Calibri" panose="020F0502020204030204" pitchFamily="34" charset="0"/>
              </a:rPr>
              <a:t>4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5991240" y="4303656"/>
            <a:ext cx="780922" cy="777595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265" dirty="0">
                <a:solidFill>
                  <a:prstClr val="black"/>
                </a:solidFill>
                <a:latin typeface="Calibri" panose="020F0502020204030204" pitchFamily="34" charset="0"/>
              </a:rPr>
              <a:t>?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5991238" y="4303656"/>
            <a:ext cx="780922" cy="777595"/>
          </a:xfrm>
          <a:prstGeom prst="roundRect">
            <a:avLst/>
          </a:prstGeom>
          <a:solidFill>
            <a:srgbClr val="3B6BDD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265" b="1" dirty="0">
                <a:solidFill>
                  <a:prstClr val="white"/>
                </a:solidFill>
                <a:latin typeface="Calibri" panose="020F0502020204030204" pitchFamily="34" charset="0"/>
              </a:rPr>
              <a:t>3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7619648" y="4303656"/>
            <a:ext cx="780922" cy="777595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265" dirty="0">
                <a:solidFill>
                  <a:prstClr val="black"/>
                </a:solidFill>
                <a:latin typeface="Calibri" panose="020F0502020204030204" pitchFamily="34" charset="0"/>
              </a:rPr>
              <a:t>?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7619646" y="4303656"/>
            <a:ext cx="780922" cy="777595"/>
          </a:xfrm>
          <a:prstGeom prst="roundRect">
            <a:avLst/>
          </a:prstGeom>
          <a:solidFill>
            <a:srgbClr val="3B6BDD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265" b="1" dirty="0">
                <a:solidFill>
                  <a:prstClr val="white"/>
                </a:solidFill>
                <a:latin typeface="Calibri" panose="020F0502020204030204" pitchFamily="34" charset="0"/>
              </a:rPr>
              <a:t>7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168427" y="4220692"/>
            <a:ext cx="524503" cy="9128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5332" dirty="0">
                <a:solidFill>
                  <a:srgbClr val="4472C4"/>
                </a:solidFill>
                <a:latin typeface="Calibri" panose="020F0502020204030204" pitchFamily="34" charset="0"/>
              </a:rPr>
              <a:t>+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6874132" y="4220692"/>
            <a:ext cx="524503" cy="9128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5332" dirty="0">
                <a:solidFill>
                  <a:srgbClr val="4472C4"/>
                </a:solidFill>
                <a:latin typeface="Calibri" panose="020F0502020204030204" pitchFamily="34" charset="0"/>
              </a:rPr>
              <a:t>=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1167106" y="1872705"/>
            <a:ext cx="9916810" cy="1554875"/>
          </a:xfrm>
          <a:prstGeom prst="round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US" sz="2399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sp>
        <p:nvSpPr>
          <p:cNvPr id="34" name="Action Button: Home 33">
            <a:hlinkClick r:id="rId7" action="ppaction://hlinksldjump" highlightClick="1"/>
          </p:cNvPr>
          <p:cNvSpPr/>
          <p:nvPr/>
        </p:nvSpPr>
        <p:spPr>
          <a:xfrm>
            <a:off x="11561763" y="5990844"/>
            <a:ext cx="440896" cy="453732"/>
          </a:xfrm>
          <a:prstGeom prst="actionButtonHom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2399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56444" y="2133758"/>
            <a:ext cx="1138134" cy="1032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3471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145">
        <p14:ferris dir="l"/>
      </p:transition>
    </mc:Choice>
    <mc:Fallback xmlns="">
      <p:transition spd="slow" advTm="3514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000"/>
                            </p:stCondLst>
                            <p:childTnLst>
                              <p:par>
                                <p:cTn id="8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18" grpId="0" animBg="1"/>
      <p:bldP spid="18" grpId="1" animBg="1"/>
      <p:bldP spid="23" grpId="0" animBg="1"/>
      <p:bldP spid="26" grpId="0" animBg="1"/>
      <p:bldP spid="31" grpId="0" animBg="1"/>
      <p:bldP spid="7" grpId="0" animBg="1"/>
    </p:bldLst>
  </p:timing>
  <p:extLst mod="1">
    <p:ext uri="{E180D4A7-C9FB-4DFB-919C-405C955672EB}">
      <p14:showEvtLst xmlns:p14="http://schemas.microsoft.com/office/powerpoint/2010/main">
        <p14:triggerEvt type="onClick" time="17255" objId="20"/>
        <p14:triggerEvt type="onClick" time="20051" objId="25"/>
        <p14:triggerEvt type="onClick" time="23747" objId="27"/>
      </p14:showEvt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9670" y="2133758"/>
            <a:ext cx="1138134" cy="1032769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6264" y="2137234"/>
            <a:ext cx="1138134" cy="103276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2983" y="398784"/>
            <a:ext cx="2030996" cy="101549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91742" y="4505387"/>
            <a:ext cx="1914050" cy="191405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2748" y="2133758"/>
            <a:ext cx="1138134" cy="1032769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03132" y="2133758"/>
            <a:ext cx="1129577" cy="1032769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31498" y="2133758"/>
            <a:ext cx="1129577" cy="1032769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1167106" y="1872705"/>
            <a:ext cx="7000209" cy="1554875"/>
          </a:xfrm>
          <a:prstGeom prst="round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US" sz="2399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8290156" y="1872705"/>
            <a:ext cx="2793759" cy="1554875"/>
          </a:xfrm>
          <a:prstGeom prst="round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US" sz="2399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4208239" y="4303656"/>
            <a:ext cx="780922" cy="777595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265" dirty="0">
                <a:solidFill>
                  <a:prstClr val="black"/>
                </a:solidFill>
                <a:latin typeface="Calibri" panose="020F0502020204030204" pitchFamily="34" charset="0"/>
              </a:rPr>
              <a:t>?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4208238" y="4303656"/>
            <a:ext cx="780922" cy="777595"/>
          </a:xfrm>
          <a:prstGeom prst="roundRect">
            <a:avLst/>
          </a:prstGeom>
          <a:solidFill>
            <a:srgbClr val="3B6BDD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265" b="1" dirty="0">
                <a:solidFill>
                  <a:prstClr val="white"/>
                </a:solidFill>
                <a:latin typeface="Calibri" panose="020F0502020204030204" pitchFamily="34" charset="0"/>
              </a:rPr>
              <a:t>5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5991240" y="4303656"/>
            <a:ext cx="780922" cy="777595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265" dirty="0">
                <a:solidFill>
                  <a:prstClr val="black"/>
                </a:solidFill>
                <a:latin typeface="Calibri" panose="020F0502020204030204" pitchFamily="34" charset="0"/>
              </a:rPr>
              <a:t>?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5991238" y="4303656"/>
            <a:ext cx="780922" cy="777595"/>
          </a:xfrm>
          <a:prstGeom prst="roundRect">
            <a:avLst/>
          </a:prstGeom>
          <a:solidFill>
            <a:srgbClr val="3B6BDD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265" b="1" dirty="0">
                <a:solidFill>
                  <a:prstClr val="white"/>
                </a:solidFill>
                <a:latin typeface="Calibri" panose="020F0502020204030204" pitchFamily="34" charset="0"/>
              </a:rPr>
              <a:t>2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7619648" y="4303656"/>
            <a:ext cx="780922" cy="777595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265" dirty="0">
                <a:solidFill>
                  <a:prstClr val="black"/>
                </a:solidFill>
                <a:latin typeface="Calibri" panose="020F0502020204030204" pitchFamily="34" charset="0"/>
              </a:rPr>
              <a:t>?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7619646" y="4303656"/>
            <a:ext cx="780922" cy="777595"/>
          </a:xfrm>
          <a:prstGeom prst="roundRect">
            <a:avLst/>
          </a:prstGeom>
          <a:solidFill>
            <a:srgbClr val="3B6BDD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265" b="1" dirty="0">
                <a:solidFill>
                  <a:prstClr val="white"/>
                </a:solidFill>
                <a:latin typeface="Calibri" panose="020F0502020204030204" pitchFamily="34" charset="0"/>
              </a:rPr>
              <a:t>7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168427" y="4220692"/>
            <a:ext cx="524503" cy="9128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5332" dirty="0">
                <a:solidFill>
                  <a:srgbClr val="4472C4"/>
                </a:solidFill>
                <a:latin typeface="Calibri" panose="020F0502020204030204" pitchFamily="34" charset="0"/>
              </a:rPr>
              <a:t>+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6874132" y="4220692"/>
            <a:ext cx="524503" cy="9128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5332" dirty="0">
                <a:solidFill>
                  <a:srgbClr val="4472C4"/>
                </a:solidFill>
                <a:latin typeface="Calibri" panose="020F0502020204030204" pitchFamily="34" charset="0"/>
              </a:rPr>
              <a:t>=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1167106" y="1872705"/>
            <a:ext cx="9916810" cy="1554875"/>
          </a:xfrm>
          <a:prstGeom prst="round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US" sz="2399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sp>
        <p:nvSpPr>
          <p:cNvPr id="34" name="Action Button: Home 33">
            <a:hlinkClick r:id="rId7" action="ppaction://hlinksldjump" highlightClick="1"/>
          </p:cNvPr>
          <p:cNvSpPr/>
          <p:nvPr/>
        </p:nvSpPr>
        <p:spPr>
          <a:xfrm>
            <a:off x="11561763" y="5990844"/>
            <a:ext cx="440896" cy="453732"/>
          </a:xfrm>
          <a:prstGeom prst="actionButtonHom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2399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39614" y="2130282"/>
            <a:ext cx="1138134" cy="1032769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66208" y="2133758"/>
            <a:ext cx="1138134" cy="1032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5012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499">
        <p14:ferris dir="l"/>
      </p:transition>
    </mc:Choice>
    <mc:Fallback xmlns="">
      <p:transition spd="slow" advTm="3049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000"/>
                            </p:stCondLst>
                            <p:childTnLst>
                              <p:par>
                                <p:cTn id="8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18" grpId="0" animBg="1"/>
      <p:bldP spid="18" grpId="1" animBg="1"/>
      <p:bldP spid="23" grpId="0" animBg="1"/>
      <p:bldP spid="26" grpId="0" animBg="1"/>
      <p:bldP spid="31" grpId="0" animBg="1"/>
      <p:bldP spid="7" grpId="0" animBg="1"/>
    </p:bldLst>
  </p:timing>
  <p:extLst mod="1">
    <p:ext uri="{E180D4A7-C9FB-4DFB-919C-405C955672EB}">
      <p14:showEvtLst xmlns:p14="http://schemas.microsoft.com/office/powerpoint/2010/main">
        <p14:triggerEvt type="onClick" time="11532" objId="20"/>
        <p14:triggerEvt type="onClick" time="15041" objId="25"/>
        <p14:triggerEvt type="onClick" time="20842" objId="27"/>
      </p14:showEvtLst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5|37.4|1.7|7.9|5.1|2|5.7|5.7|4.6|1.9|5.6|5.1|3.6|2.5|223.7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2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882</TotalTime>
  <Words>155</Words>
  <Application>Microsoft Office PowerPoint</Application>
  <PresentationFormat>Widescreen</PresentationFormat>
  <Paragraphs>100</Paragraphs>
  <Slides>16</Slides>
  <Notes>16</Notes>
  <HiddenSlides>0</HiddenSlides>
  <MMClips>3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16</vt:i4>
      </vt:variant>
    </vt:vector>
  </HeadingPairs>
  <TitlesOfParts>
    <vt:vector size="29" baseType="lpstr">
      <vt:lpstr>微软雅黑</vt:lpstr>
      <vt:lpstr>Arial</vt:lpstr>
      <vt:lpstr>Arial-Rounded</vt:lpstr>
      <vt:lpstr>Calibri</vt:lpstr>
      <vt:lpstr>等线</vt:lpstr>
      <vt:lpstr>Lato</vt:lpstr>
      <vt:lpstr>Lato Heavy</vt:lpstr>
      <vt:lpstr>Office Theme</vt:lpstr>
      <vt:lpstr>2_Office 主题</vt:lpstr>
      <vt:lpstr>https://www.freeppt7.com</vt:lpstr>
      <vt:lpstr>3_Office 主题</vt:lpstr>
      <vt:lpstr>3_Office 主题​​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84986</cp:lastModifiedBy>
  <cp:revision>80</cp:revision>
  <dcterms:created xsi:type="dcterms:W3CDTF">2021-07-20T01:55:21Z</dcterms:created>
  <dcterms:modified xsi:type="dcterms:W3CDTF">2022-11-27T04:31:45Z</dcterms:modified>
</cp:coreProperties>
</file>