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62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72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02C86-E038-4554-A09E-2DFBEBD93B8B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A27F5-FFC8-46B3-8495-DA3E5A2E78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400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8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42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9205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889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6315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57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879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2667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890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137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110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840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0215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4528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BD65-5152-4F93-9375-32AD4976DCC3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505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3BD65-5152-4F93-9375-32AD4976DCC3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3A266-4FED-46D0-9C7E-0E627D04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565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45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jp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44.png"/><Relationship Id="rId5" Type="http://schemas.openxmlformats.org/officeDocument/2006/relationships/image" Target="../media/image6.png"/><Relationship Id="rId10" Type="http://schemas.openxmlformats.org/officeDocument/2006/relationships/image" Target="../media/image43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45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120545"/>
            <a:ext cx="9161896" cy="38674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0263" y="0"/>
            <a:ext cx="11403874" cy="47089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algn="ctr">
              <a:defRPr/>
            </a:pPr>
            <a:endParaRPr lang="en-US" sz="6000" kern="0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6000" kern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1</a:t>
            </a:r>
          </a:p>
          <a:p>
            <a:pPr algn="ctr">
              <a:defRPr/>
            </a:pPr>
            <a:endParaRPr lang="en-US" sz="6000" kern="0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6000" kern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KHU VƯỜN CỦA EM</a:t>
            </a:r>
          </a:p>
          <a:p>
            <a:pPr algn="ctr">
              <a:defRPr/>
            </a:pPr>
            <a:r>
              <a:rPr lang="en-US" sz="6000" kern="0" dirty="0" err="1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kern="0" dirty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6000" kern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kern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VÀ CÂY</a:t>
            </a:r>
          </a:p>
        </p:txBody>
      </p:sp>
      <p:pic>
        <p:nvPicPr>
          <p:cNvPr id="1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39130" y="457200"/>
            <a:ext cx="583744" cy="522726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338323" y="1339556"/>
            <a:ext cx="1049397" cy="939705"/>
          </a:xfrm>
          <a:prstGeom prst="rect">
            <a:avLst/>
          </a:prstGeom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544858" y="1203131"/>
            <a:ext cx="464258" cy="415730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5268" y="2465695"/>
            <a:ext cx="703712" cy="630154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1" y="3581407"/>
            <a:ext cx="1228148" cy="1099771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39444" y="518160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46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"/>
                            </p:stCondLst>
                            <p:childTnLst>
                              <p:par>
                                <p:cTn id="37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300"/>
                            </p:stCondLst>
                            <p:childTnLst>
                              <p:par>
                                <p:cTn id="42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5029200"/>
            <a:ext cx="2246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iCiel Cadena" pitchFamily="2" charset="0"/>
              </a:rPr>
              <a:t> 1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66561" y="391999"/>
            <a:ext cx="2523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1266" name="Picture 2" descr="D:\4\bvghgf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1449977"/>
            <a:ext cx="5120640" cy="3383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4\jhjgf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79" y="1449977"/>
            <a:ext cx="5269304" cy="33832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203474" y="5181600"/>
            <a:ext cx="265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iCiel Cadena" pitchFamily="2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18043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4\dbgdbg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6" y="1606731"/>
            <a:ext cx="5460275" cy="404948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4\rgthgf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66" y="431073"/>
            <a:ext cx="4918165" cy="285545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4\fbgbgvfb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00" y="3749040"/>
            <a:ext cx="4876231" cy="28607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2696" y="209006"/>
            <a:ext cx="5238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TRANH THAM KHẢO </a:t>
            </a:r>
          </a:p>
        </p:txBody>
      </p:sp>
    </p:spTree>
    <p:extLst>
      <p:ext uri="{BB962C8B-B14F-4D97-AF65-F5344CB8AC3E}">
        <p14:creationId xmlns:p14="http://schemas.microsoft.com/office/powerpoint/2010/main" val="426254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4192" y="0"/>
            <a:ext cx="3563821" cy="3581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0"/>
            <a:ext cx="3085059" cy="3733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433960" y="1900062"/>
            <a:ext cx="4501946" cy="52627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BB7DA7-205D-4EA9-8C8C-8673F52F64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9799498" y="5527084"/>
            <a:ext cx="901466" cy="161923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54B38AD-4AC5-49AC-99C1-635C9ACEBD5B}"/>
              </a:ext>
            </a:extLst>
          </p:cNvPr>
          <p:cNvGrpSpPr/>
          <p:nvPr/>
        </p:nvGrpSpPr>
        <p:grpSpPr>
          <a:xfrm>
            <a:off x="5258844" y="4343506"/>
            <a:ext cx="5512522" cy="3212312"/>
            <a:chOff x="6092036" y="4147652"/>
            <a:chExt cx="7350028" cy="321231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C1ACD95-AEFD-47A5-8504-E648C9E4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96558">
              <a:off x="12240110" y="4147652"/>
              <a:ext cx="1201954" cy="1619232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145137-6CBA-45A6-BD22-C97EBB4F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921470">
              <a:off x="6092036" y="4380883"/>
              <a:ext cx="1805503" cy="29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925988" y="99060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67200" y="2025887"/>
            <a:ext cx="60340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3. LUYỆN TẬP SÁNG TẠO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38612" y="2977009"/>
            <a:ext cx="61990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786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14937" y="0"/>
            <a:ext cx="1653064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3"/>
            <a:ext cx="146304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000" y="4695192"/>
            <a:ext cx="9144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899" y="3646708"/>
            <a:ext cx="2417197" cy="3198636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19308" y="298525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258082" y="966183"/>
            <a:ext cx="626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iCiel Cadena" pitchFamily="2" charset="0"/>
              </a:rPr>
              <a:t>4. PHÂN TÍCH ĐÁNH GIÁ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496486" y="1828801"/>
            <a:ext cx="7257114" cy="1480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+mj-lt"/>
              </a:rPr>
              <a:t>Em hãy chia sẻ nội dung sản phẩm với người thân và gia đình nhé!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33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3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14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35434"/>
            <a:ext cx="9144000" cy="3351885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7522028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8229627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9016914" y="4664988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50" y="1175314"/>
            <a:ext cx="2468879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1" y="5573057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3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519" y="5587373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18708" y="1175366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76560" y="574217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1051560" y="1028267"/>
            <a:ext cx="10088879" cy="1800493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36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5. </a:t>
            </a:r>
            <a:r>
              <a:rPr lang="en-US" altLang="zh-CN" sz="3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3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3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3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en-US" altLang="zh-CN" sz="3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  <a:p>
            <a:pPr algn="ctr"/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37519" y="2314926"/>
            <a:ext cx="9049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09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8270" y="3992659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941" y="3992659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1" y="609600"/>
            <a:ext cx="1331951" cy="1287388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356" y="4071599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35582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98582" y="1371600"/>
            <a:ext cx="9390712" cy="21236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6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VÀ HẸN GẶP LẠI CÁC EM ! </a:t>
            </a:r>
          </a:p>
        </p:txBody>
      </p:sp>
    </p:spTree>
    <p:extLst>
      <p:ext uri="{BB962C8B-B14F-4D97-AF65-F5344CB8AC3E}">
        <p14:creationId xmlns:p14="http://schemas.microsoft.com/office/powerpoint/2010/main" val="152555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467334" y="4517250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2547938" y="5850255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4267225" y="5829383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3467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5141917" y="5583926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160" y="558182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418" y="1318147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785274" y="189069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6067425" y="6567222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6951658" y="6451839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9322474" y="6596434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9839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10505000" y="6419294"/>
            <a:ext cx="133829" cy="178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85297" y="762082"/>
            <a:ext cx="892558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kern="0" dirty="0" err="1">
                <a:solidFill>
                  <a:srgbClr val="7030A0"/>
                </a:solidFill>
                <a:latin typeface="iCiel Cadena" pitchFamily="2" charset="0"/>
              </a:rPr>
              <a:t>Khởi</a:t>
            </a:r>
            <a:r>
              <a:rPr lang="en-US" sz="6600" kern="0" dirty="0">
                <a:solidFill>
                  <a:srgbClr val="7030A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solidFill>
                  <a:srgbClr val="7030A0"/>
                </a:solidFill>
                <a:latin typeface="iCiel Cadena" pitchFamily="2" charset="0"/>
              </a:rPr>
              <a:t>động</a:t>
            </a:r>
            <a:r>
              <a:rPr lang="en-US" sz="6600" kern="0" dirty="0">
                <a:solidFill>
                  <a:srgbClr val="7030A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Nghe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bài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hát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6600" kern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“ </a:t>
            </a:r>
            <a:r>
              <a:rPr lang="en-US" sz="6600" kern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Hoa</a:t>
            </a:r>
            <a:r>
              <a:rPr lang="en-US" sz="6600" kern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lá</a:t>
            </a:r>
            <a:r>
              <a:rPr lang="en-US" sz="6600" kern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mùa</a:t>
            </a:r>
            <a:r>
              <a:rPr lang="en-US" sz="6600" kern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xuân</a:t>
            </a:r>
            <a:r>
              <a:rPr lang="en-US" sz="6600" ker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”</a:t>
            </a:r>
            <a:endParaRPr lang="en-US" sz="6600" kern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iCiel Cadena" pitchFamily="2" charset="0"/>
            </a:endParaRPr>
          </a:p>
        </p:txBody>
      </p:sp>
      <p:pic>
        <p:nvPicPr>
          <p:cNvPr id="6" name="Bài 8 - Hoa Lá Mùa Xuân - Âm Nhạc Lớp 2 -- Tập Hát Theo Lời - CD Bộ Giáo Dụ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67425" y="-259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3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14937" y="0"/>
            <a:ext cx="1653064" cy="1661218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7522028" y="5460727"/>
            <a:ext cx="384317" cy="1133534"/>
            <a:chOff x="1174693" y="2702670"/>
            <a:chExt cx="652142" cy="1651354"/>
          </a:xfr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8229627" y="4876800"/>
            <a:ext cx="489107" cy="1648010"/>
            <a:chOff x="3584210" y="2482150"/>
            <a:chExt cx="652142" cy="1871874"/>
          </a:xfr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9016914" y="4664988"/>
            <a:ext cx="489106" cy="2400937"/>
            <a:chOff x="5993727" y="2041114"/>
            <a:chExt cx="652141" cy="2312910"/>
          </a:xfr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1" y="5573057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3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519" y="5587373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18708" y="1175366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76560" y="574217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4232367" y="91440"/>
            <a:ext cx="6207034" cy="1492716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ĐỒ DÙNG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690" y="533409"/>
            <a:ext cx="5865222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115" y="1059998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430" y="1925427"/>
            <a:ext cx="2829607" cy="174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2196926" y="3873330"/>
            <a:ext cx="3618286" cy="2407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04" y="3698072"/>
            <a:ext cx="4510998" cy="2912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5" y="4088674"/>
            <a:ext cx="1448408" cy="159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2667001" y="-2667001"/>
            <a:ext cx="6858001" cy="12192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9154938" y="333557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9" y="-151886"/>
            <a:ext cx="4930203" cy="723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4930054" y="4506648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6808506" y="58896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49930" y="744583"/>
            <a:ext cx="76287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iCiel Cadena" pitchFamily="2" charset="0"/>
              </a:rPr>
              <a:t> 1. KHÁM PHÁ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Quan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sát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nhận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màu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sắc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hình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dạng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lá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cây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ngoài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thiên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nhiên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tranh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vẽ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63" y="4208317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:\4\jmghjmj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951">
            <a:off x="80239" y="513984"/>
            <a:ext cx="3336979" cy="3344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D:\4\jghj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488">
            <a:off x="8758067" y="238251"/>
            <a:ext cx="3954904" cy="635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4\hjnhjh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79">
            <a:off x="2657146" y="-276494"/>
            <a:ext cx="3881438" cy="313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4\hjghjc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0170">
            <a:off x="4296551" y="2115660"/>
            <a:ext cx="3124672" cy="22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8" y="4383988"/>
            <a:ext cx="3053758" cy="2098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30" y="363244"/>
            <a:ext cx="2469604" cy="2320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6" y="4360461"/>
            <a:ext cx="2781699" cy="2181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02" y="4389343"/>
            <a:ext cx="2862137" cy="206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99273" y="112468"/>
            <a:ext cx="1985331" cy="2974789"/>
            <a:chOff x="182669" y="610962"/>
            <a:chExt cx="2613532" cy="2894238"/>
          </a:xfrm>
        </p:grpSpPr>
        <p:sp>
          <p:nvSpPr>
            <p:cNvPr id="4" name="Oval 3"/>
            <p:cNvSpPr/>
            <p:nvPr/>
          </p:nvSpPr>
          <p:spPr>
            <a:xfrm>
              <a:off x="685800" y="3125562"/>
              <a:ext cx="1686791" cy="379638"/>
            </a:xfrm>
            <a:prstGeom prst="ellipse">
              <a:avLst/>
            </a:prstGeom>
            <a:solidFill>
              <a:srgbClr val="7AA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669" y="610962"/>
              <a:ext cx="2613532" cy="274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484604" y="32374"/>
            <a:ext cx="5398959" cy="3703601"/>
            <a:chOff x="2841264" y="0"/>
            <a:chExt cx="6477000" cy="4437785"/>
          </a:xfrm>
        </p:grpSpPr>
        <p:sp>
          <p:nvSpPr>
            <p:cNvPr id="5" name="Oval 4"/>
            <p:cNvSpPr/>
            <p:nvPr/>
          </p:nvSpPr>
          <p:spPr>
            <a:xfrm>
              <a:off x="5292581" y="3904385"/>
              <a:ext cx="2891632" cy="5334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7" descr="D:\4\hgghd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264" y="0"/>
              <a:ext cx="6477000" cy="4093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Oval 7"/>
          <p:cNvSpPr/>
          <p:nvPr/>
        </p:nvSpPr>
        <p:spPr>
          <a:xfrm>
            <a:off x="609810" y="6042568"/>
            <a:ext cx="1764255" cy="431074"/>
          </a:xfrm>
          <a:prstGeom prst="ellipse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74" y="3009361"/>
            <a:ext cx="2294937" cy="347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352" y="270232"/>
            <a:ext cx="3629598" cy="3132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81" y="3735976"/>
            <a:ext cx="2911139" cy="2952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36" y="3853543"/>
            <a:ext cx="3497324" cy="28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3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2547938" y="5850255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4267225" y="5829383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3467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5141917" y="5583926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418" y="1318147"/>
            <a:ext cx="852784" cy="663639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6067425" y="6567222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6951658" y="6451839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9322474" y="6596434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9839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10505000" y="6419294"/>
            <a:ext cx="133829" cy="178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Bài 8 - Hoa Lá Mùa Xuân - Âm Nhạc Lớp 2 -- Tập Hát Theo Lời - CD Bộ Giáo Dụ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7425" y="-2590800"/>
            <a:ext cx="6096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6" y="268447"/>
            <a:ext cx="5126899" cy="30151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7" y="3448594"/>
            <a:ext cx="5126898" cy="32665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4" y="3605349"/>
            <a:ext cx="4806553" cy="3188252"/>
          </a:xfrm>
          <a:prstGeom prst="rect">
            <a:avLst/>
          </a:prstGeom>
        </p:spPr>
      </p:pic>
      <p:pic>
        <p:nvPicPr>
          <p:cNvPr id="20" name="Picture 2" descr="D:\4\hjghjgkh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11" y="314342"/>
            <a:ext cx="4482037" cy="292337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5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3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14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7522028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8229627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9016914" y="4664988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22" y="1175314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1" y="5573057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3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519" y="5587373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18708" y="1175366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76560" y="574217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4191000" y="1770748"/>
            <a:ext cx="6278086" cy="198515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2.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6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89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1674" y="178671"/>
            <a:ext cx="3525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iCiel Cadena" pitchFamily="2" charset="0"/>
              </a:rPr>
              <a:t>Cách</a:t>
            </a:r>
            <a:r>
              <a:rPr lang="en-US" sz="4000" b="1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iCiel Cadena" pitchFamily="2" charset="0"/>
              </a:rPr>
              <a:t>vẽ</a:t>
            </a:r>
            <a:r>
              <a:rPr lang="en-US" sz="4000" b="1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iCiel Cadena" pitchFamily="2" charset="0"/>
              </a:rPr>
              <a:t>lá</a:t>
            </a:r>
            <a:r>
              <a:rPr lang="en-US" sz="4000" b="1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iCiel Cadena" pitchFamily="2" charset="0"/>
              </a:rPr>
              <a:t>cây</a:t>
            </a:r>
            <a:endParaRPr lang="en-US" sz="4000" b="1" dirty="0">
              <a:solidFill>
                <a:srgbClr val="00B050"/>
              </a:solidFill>
              <a:latin typeface="iCiel Cadena" pitchFamily="2" charset="0"/>
            </a:endParaRPr>
          </a:p>
        </p:txBody>
      </p:sp>
      <p:pic>
        <p:nvPicPr>
          <p:cNvPr id="8194" name="Picture 2" descr="D:\4\gnvhnhg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15" y="1186331"/>
            <a:ext cx="2447105" cy="297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4\gnhn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1" y="888274"/>
            <a:ext cx="3000103" cy="326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0800000" flipV="1">
            <a:off x="618445" y="4389826"/>
            <a:ext cx="1680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b="1" dirty="0">
                <a:solidFill>
                  <a:srgbClr val="336600"/>
                </a:solidFill>
                <a:latin typeface="iCiel Cadena" pitchFamily="2" charset="0"/>
              </a:rPr>
              <a:t> 1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 rot="10800000" flipV="1">
            <a:off x="3622767" y="4418677"/>
            <a:ext cx="1445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b="1" dirty="0">
                <a:solidFill>
                  <a:srgbClr val="336600"/>
                </a:solidFill>
                <a:latin typeface="iCiel Cadena" pitchFamily="2" charset="0"/>
              </a:rPr>
              <a:t> 2 </a:t>
            </a:r>
          </a:p>
        </p:txBody>
      </p:sp>
      <p:pic>
        <p:nvPicPr>
          <p:cNvPr id="15" name="Picture 3" descr="D:\4\hnhgn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360" y="1186331"/>
            <a:ext cx="2116320" cy="3842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4\gjhgj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886" y="1186331"/>
            <a:ext cx="2215244" cy="372671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040880" y="5237439"/>
            <a:ext cx="165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b="1" dirty="0">
                <a:solidFill>
                  <a:srgbClr val="336600"/>
                </a:solidFill>
                <a:latin typeface="iCiel Cadena" pitchFamily="2" charset="0"/>
              </a:rPr>
              <a:t> 1 </a:t>
            </a:r>
          </a:p>
        </p:txBody>
      </p:sp>
      <p:sp>
        <p:nvSpPr>
          <p:cNvPr id="21" name="TextBox 20"/>
          <p:cNvSpPr txBox="1"/>
          <p:nvPr/>
        </p:nvSpPr>
        <p:spPr>
          <a:xfrm rot="10800000" flipV="1">
            <a:off x="9836330" y="5244218"/>
            <a:ext cx="19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b="1" dirty="0">
                <a:solidFill>
                  <a:srgbClr val="336600"/>
                </a:solidFill>
                <a:latin typeface="iCiel Cadena" pitchFamily="2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15265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8" grpId="0"/>
      <p:bldP spid="17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168</Words>
  <Application>Microsoft Office PowerPoint</Application>
  <PresentationFormat>Widescreen</PresentationFormat>
  <Paragraphs>34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KaiTi</vt:lpstr>
      <vt:lpstr>Arial</vt:lpstr>
      <vt:lpstr>Calibri</vt:lpstr>
      <vt:lpstr>Calibri Light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dell7490</cp:lastModifiedBy>
  <cp:revision>24</cp:revision>
  <dcterms:created xsi:type="dcterms:W3CDTF">2021-11-22T22:40:13Z</dcterms:created>
  <dcterms:modified xsi:type="dcterms:W3CDTF">2021-12-05T14:17:48Z</dcterms:modified>
</cp:coreProperties>
</file>